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2.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theme/theme3.xml" ContentType="application/vnd.openxmlformats-officedocument.theme+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theme/theme4.xml" ContentType="application/vnd.openxmlformats-officedocument.theme+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94" r:id="rId5"/>
    <p:sldMasterId id="2147483867" r:id="rId6"/>
    <p:sldMasterId id="2147483986" r:id="rId7"/>
    <p:sldMasterId id="2147484046" r:id="rId8"/>
  </p:sldMasterIdLst>
  <p:notesMasterIdLst>
    <p:notesMasterId r:id="rId24"/>
  </p:notesMasterIdLst>
  <p:sldIdLst>
    <p:sldId id="392" r:id="rId9"/>
    <p:sldId id="2018" r:id="rId10"/>
    <p:sldId id="292" r:id="rId11"/>
    <p:sldId id="2017" r:id="rId12"/>
    <p:sldId id="2015" r:id="rId13"/>
    <p:sldId id="298" r:id="rId14"/>
    <p:sldId id="475" r:id="rId15"/>
    <p:sldId id="2010" r:id="rId16"/>
    <p:sldId id="474" r:id="rId17"/>
    <p:sldId id="2006" r:id="rId18"/>
    <p:sldId id="2012" r:id="rId19"/>
    <p:sldId id="2009" r:id="rId20"/>
    <p:sldId id="2005" r:id="rId21"/>
    <p:sldId id="2013" r:id="rId22"/>
    <p:sldId id="2007" r:id="rId23"/>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E96BC2-480D-49D7-B552-D786375842D7}" v="404" dt="2020-09-17T16:59:21.4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6775" autoAdjust="0"/>
  </p:normalViewPr>
  <p:slideViewPr>
    <p:cSldViewPr snapToGrid="0">
      <p:cViewPr varScale="1">
        <p:scale>
          <a:sx n="58" d="100"/>
          <a:sy n="58" d="100"/>
        </p:scale>
        <p:origin x="988"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tableStyles" Target="tableStyle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CEF51F-0109-4898-9897-54134B6C2FCD}"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5B18CD9E-293C-4370-87B7-F6FD0B6042F1}">
      <dgm:prSet/>
      <dgm:spPr/>
      <dgm:t>
        <a:bodyPr/>
        <a:lstStyle/>
        <a:p>
          <a:r>
            <a:rPr lang="fi-FI"/>
            <a:t>Tilastotietoa rakennus- ja purkujätteistä</a:t>
          </a:r>
          <a:endParaRPr lang="en-US"/>
        </a:p>
      </dgm:t>
    </dgm:pt>
    <dgm:pt modelId="{3BD4F959-00BE-4812-9824-92057EA33DD8}" type="parTrans" cxnId="{66A314EE-F048-42A9-B01C-790C3630F72E}">
      <dgm:prSet/>
      <dgm:spPr/>
      <dgm:t>
        <a:bodyPr/>
        <a:lstStyle/>
        <a:p>
          <a:endParaRPr lang="en-US"/>
        </a:p>
      </dgm:t>
    </dgm:pt>
    <dgm:pt modelId="{CE2E383D-22B6-48D6-BE34-90C0B25FCCE9}" type="sibTrans" cxnId="{66A314EE-F048-42A9-B01C-790C3630F72E}">
      <dgm:prSet/>
      <dgm:spPr/>
      <dgm:t>
        <a:bodyPr/>
        <a:lstStyle/>
        <a:p>
          <a:endParaRPr lang="en-US"/>
        </a:p>
      </dgm:t>
    </dgm:pt>
    <dgm:pt modelId="{F959832E-5ECC-432B-9153-F9D12E1DDAF9}">
      <dgm:prSet/>
      <dgm:spPr/>
      <dgm:t>
        <a:bodyPr/>
        <a:lstStyle/>
        <a:p>
          <a:r>
            <a:rPr lang="fi-FI"/>
            <a:t>Mahdollisuuksia ja haasteita</a:t>
          </a:r>
          <a:endParaRPr lang="en-US"/>
        </a:p>
      </dgm:t>
    </dgm:pt>
    <dgm:pt modelId="{34B7EF61-D417-4929-A289-CE5A5BDB59A0}" type="parTrans" cxnId="{F6476B09-F479-4152-BCFB-A844054AAB71}">
      <dgm:prSet/>
      <dgm:spPr/>
      <dgm:t>
        <a:bodyPr/>
        <a:lstStyle/>
        <a:p>
          <a:endParaRPr lang="en-US"/>
        </a:p>
      </dgm:t>
    </dgm:pt>
    <dgm:pt modelId="{221535E4-9996-4099-B867-CD5ECD9DE7C5}" type="sibTrans" cxnId="{F6476B09-F479-4152-BCFB-A844054AAB71}">
      <dgm:prSet/>
      <dgm:spPr/>
      <dgm:t>
        <a:bodyPr/>
        <a:lstStyle/>
        <a:p>
          <a:endParaRPr lang="en-US"/>
        </a:p>
      </dgm:t>
    </dgm:pt>
    <dgm:pt modelId="{DD708E56-9F1C-461D-9066-011AC1897691}">
      <dgm:prSet/>
      <dgm:spPr/>
      <dgm:t>
        <a:bodyPr/>
        <a:lstStyle/>
        <a:p>
          <a:r>
            <a:rPr lang="fi-FI"/>
            <a:t>Valtionhallinnon toimia rakennus- ja purkumateriaalien edistämiseksi</a:t>
          </a:r>
          <a:endParaRPr lang="en-US"/>
        </a:p>
      </dgm:t>
    </dgm:pt>
    <dgm:pt modelId="{D670836A-49BD-4A4B-9CFB-E0BE8D13C362}" type="parTrans" cxnId="{AC0AC2B7-1292-4E47-BC61-33A276500793}">
      <dgm:prSet/>
      <dgm:spPr/>
      <dgm:t>
        <a:bodyPr/>
        <a:lstStyle/>
        <a:p>
          <a:endParaRPr lang="en-US"/>
        </a:p>
      </dgm:t>
    </dgm:pt>
    <dgm:pt modelId="{19EC1AD0-9664-4BCA-8F6E-3866864AE8A3}" type="sibTrans" cxnId="{AC0AC2B7-1292-4E47-BC61-33A276500793}">
      <dgm:prSet/>
      <dgm:spPr/>
      <dgm:t>
        <a:bodyPr/>
        <a:lstStyle/>
        <a:p>
          <a:endParaRPr lang="en-US"/>
        </a:p>
      </dgm:t>
    </dgm:pt>
    <dgm:pt modelId="{AEF3C4FE-4562-4014-9D75-2E0A4541670C}">
      <dgm:prSet/>
      <dgm:spPr/>
      <dgm:t>
        <a:bodyPr/>
        <a:lstStyle/>
        <a:p>
          <a:r>
            <a:rPr lang="fi-FI"/>
            <a:t>Materiaalitori</a:t>
          </a:r>
          <a:endParaRPr lang="en-US"/>
        </a:p>
      </dgm:t>
    </dgm:pt>
    <dgm:pt modelId="{B624C63F-E3BB-4611-BD9D-A6D8CF96C28A}" type="parTrans" cxnId="{3B0E3BBB-B326-48E9-AD16-9E7CD409D377}">
      <dgm:prSet/>
      <dgm:spPr/>
      <dgm:t>
        <a:bodyPr/>
        <a:lstStyle/>
        <a:p>
          <a:endParaRPr lang="en-US"/>
        </a:p>
      </dgm:t>
    </dgm:pt>
    <dgm:pt modelId="{FDEF6959-76AB-4A27-8E95-8D46D35B89DD}" type="sibTrans" cxnId="{3B0E3BBB-B326-48E9-AD16-9E7CD409D377}">
      <dgm:prSet/>
      <dgm:spPr/>
      <dgm:t>
        <a:bodyPr/>
        <a:lstStyle/>
        <a:p>
          <a:endParaRPr lang="en-US"/>
        </a:p>
      </dgm:t>
    </dgm:pt>
    <dgm:pt modelId="{E1B006A6-BB31-4B46-A2F3-E535EFDD73A3}">
      <dgm:prSet/>
      <dgm:spPr/>
      <dgm:t>
        <a:bodyPr/>
        <a:lstStyle/>
        <a:p>
          <a:r>
            <a:rPr lang="fi-FI"/>
            <a:t>Materiaalivirtojen alustaekosysteemi</a:t>
          </a:r>
          <a:endParaRPr lang="en-US"/>
        </a:p>
      </dgm:t>
    </dgm:pt>
    <dgm:pt modelId="{52368DA2-88FC-4CCC-A0CB-7339AD465006}" type="parTrans" cxnId="{A9FA4BD8-726E-4298-9364-77AC825B0F34}">
      <dgm:prSet/>
      <dgm:spPr/>
      <dgm:t>
        <a:bodyPr/>
        <a:lstStyle/>
        <a:p>
          <a:endParaRPr lang="en-US"/>
        </a:p>
      </dgm:t>
    </dgm:pt>
    <dgm:pt modelId="{C769B865-5290-4834-BA75-54F086E9A2BD}" type="sibTrans" cxnId="{A9FA4BD8-726E-4298-9364-77AC825B0F34}">
      <dgm:prSet/>
      <dgm:spPr/>
      <dgm:t>
        <a:bodyPr/>
        <a:lstStyle/>
        <a:p>
          <a:endParaRPr lang="en-US"/>
        </a:p>
      </dgm:t>
    </dgm:pt>
    <dgm:pt modelId="{4D1FF56C-ED2A-45A7-AE4B-E8AAD4229E28}" type="pres">
      <dgm:prSet presAssocID="{E8CEF51F-0109-4898-9897-54134B6C2FCD}" presName="vert0" presStyleCnt="0">
        <dgm:presLayoutVars>
          <dgm:dir/>
          <dgm:animOne val="branch"/>
          <dgm:animLvl val="lvl"/>
        </dgm:presLayoutVars>
      </dgm:prSet>
      <dgm:spPr/>
    </dgm:pt>
    <dgm:pt modelId="{ECC8BADD-8F88-4679-9A39-29D10904D549}" type="pres">
      <dgm:prSet presAssocID="{5B18CD9E-293C-4370-87B7-F6FD0B6042F1}" presName="thickLine" presStyleLbl="alignNode1" presStyleIdx="0" presStyleCnt="5"/>
      <dgm:spPr/>
    </dgm:pt>
    <dgm:pt modelId="{5AF25EC7-41DC-414C-9FBE-A661C294EED1}" type="pres">
      <dgm:prSet presAssocID="{5B18CD9E-293C-4370-87B7-F6FD0B6042F1}" presName="horz1" presStyleCnt="0"/>
      <dgm:spPr/>
    </dgm:pt>
    <dgm:pt modelId="{70BABA9A-B1B8-4ACD-BF32-6E07AC35B3F2}" type="pres">
      <dgm:prSet presAssocID="{5B18CD9E-293C-4370-87B7-F6FD0B6042F1}" presName="tx1" presStyleLbl="revTx" presStyleIdx="0" presStyleCnt="5"/>
      <dgm:spPr/>
    </dgm:pt>
    <dgm:pt modelId="{61F3558C-1C6E-4C5A-8D05-BFEEFAEE5E25}" type="pres">
      <dgm:prSet presAssocID="{5B18CD9E-293C-4370-87B7-F6FD0B6042F1}" presName="vert1" presStyleCnt="0"/>
      <dgm:spPr/>
    </dgm:pt>
    <dgm:pt modelId="{A5C041B9-FBC1-4357-B417-9409FA8269F8}" type="pres">
      <dgm:prSet presAssocID="{F959832E-5ECC-432B-9153-F9D12E1DDAF9}" presName="thickLine" presStyleLbl="alignNode1" presStyleIdx="1" presStyleCnt="5"/>
      <dgm:spPr/>
    </dgm:pt>
    <dgm:pt modelId="{28B8FDDD-AAE0-4B75-8D3E-AE7112BB38F8}" type="pres">
      <dgm:prSet presAssocID="{F959832E-5ECC-432B-9153-F9D12E1DDAF9}" presName="horz1" presStyleCnt="0"/>
      <dgm:spPr/>
    </dgm:pt>
    <dgm:pt modelId="{C6330D3A-3703-4E6A-AB4F-F5FD0F17BEF2}" type="pres">
      <dgm:prSet presAssocID="{F959832E-5ECC-432B-9153-F9D12E1DDAF9}" presName="tx1" presStyleLbl="revTx" presStyleIdx="1" presStyleCnt="5"/>
      <dgm:spPr/>
    </dgm:pt>
    <dgm:pt modelId="{4FDA7471-4521-45F5-9750-757D4556FFBF}" type="pres">
      <dgm:prSet presAssocID="{F959832E-5ECC-432B-9153-F9D12E1DDAF9}" presName="vert1" presStyleCnt="0"/>
      <dgm:spPr/>
    </dgm:pt>
    <dgm:pt modelId="{C55E4718-BC8B-4D44-8796-D2EC6A3BC397}" type="pres">
      <dgm:prSet presAssocID="{DD708E56-9F1C-461D-9066-011AC1897691}" presName="thickLine" presStyleLbl="alignNode1" presStyleIdx="2" presStyleCnt="5"/>
      <dgm:spPr/>
    </dgm:pt>
    <dgm:pt modelId="{0666A816-3128-4C8C-870B-9ADA9A07CA4A}" type="pres">
      <dgm:prSet presAssocID="{DD708E56-9F1C-461D-9066-011AC1897691}" presName="horz1" presStyleCnt="0"/>
      <dgm:spPr/>
    </dgm:pt>
    <dgm:pt modelId="{714A9E9A-6ED5-485F-9018-CFB8F31E686C}" type="pres">
      <dgm:prSet presAssocID="{DD708E56-9F1C-461D-9066-011AC1897691}" presName="tx1" presStyleLbl="revTx" presStyleIdx="2" presStyleCnt="5"/>
      <dgm:spPr/>
    </dgm:pt>
    <dgm:pt modelId="{3BD5274F-8E12-4542-9F1F-AC4E00D92700}" type="pres">
      <dgm:prSet presAssocID="{DD708E56-9F1C-461D-9066-011AC1897691}" presName="vert1" presStyleCnt="0"/>
      <dgm:spPr/>
    </dgm:pt>
    <dgm:pt modelId="{2EAD2622-C206-4A08-A929-D64516DE2679}" type="pres">
      <dgm:prSet presAssocID="{AEF3C4FE-4562-4014-9D75-2E0A4541670C}" presName="thickLine" presStyleLbl="alignNode1" presStyleIdx="3" presStyleCnt="5"/>
      <dgm:spPr/>
    </dgm:pt>
    <dgm:pt modelId="{9201B35C-F43B-48DC-A531-9AC7CDD268E3}" type="pres">
      <dgm:prSet presAssocID="{AEF3C4FE-4562-4014-9D75-2E0A4541670C}" presName="horz1" presStyleCnt="0"/>
      <dgm:spPr/>
    </dgm:pt>
    <dgm:pt modelId="{BAFF2AFC-F53F-4F50-AC6A-180C21B6472F}" type="pres">
      <dgm:prSet presAssocID="{AEF3C4FE-4562-4014-9D75-2E0A4541670C}" presName="tx1" presStyleLbl="revTx" presStyleIdx="3" presStyleCnt="5"/>
      <dgm:spPr/>
    </dgm:pt>
    <dgm:pt modelId="{3D739ABE-5AD4-4491-8AE4-5D9ACB1BB0B6}" type="pres">
      <dgm:prSet presAssocID="{AEF3C4FE-4562-4014-9D75-2E0A4541670C}" presName="vert1" presStyleCnt="0"/>
      <dgm:spPr/>
    </dgm:pt>
    <dgm:pt modelId="{A6EF6940-BF42-469E-957F-54984873B6A7}" type="pres">
      <dgm:prSet presAssocID="{E1B006A6-BB31-4B46-A2F3-E535EFDD73A3}" presName="thickLine" presStyleLbl="alignNode1" presStyleIdx="4" presStyleCnt="5"/>
      <dgm:spPr/>
    </dgm:pt>
    <dgm:pt modelId="{176D0FA2-C26F-4A6C-89A6-2A934A351A63}" type="pres">
      <dgm:prSet presAssocID="{E1B006A6-BB31-4B46-A2F3-E535EFDD73A3}" presName="horz1" presStyleCnt="0"/>
      <dgm:spPr/>
    </dgm:pt>
    <dgm:pt modelId="{0D4EDB4D-4B5A-43F1-A1DA-D9A7964A7E1C}" type="pres">
      <dgm:prSet presAssocID="{E1B006A6-BB31-4B46-A2F3-E535EFDD73A3}" presName="tx1" presStyleLbl="revTx" presStyleIdx="4" presStyleCnt="5"/>
      <dgm:spPr/>
    </dgm:pt>
    <dgm:pt modelId="{2E1E9EE0-0003-4EB2-AC1C-AC9AB55180D7}" type="pres">
      <dgm:prSet presAssocID="{E1B006A6-BB31-4B46-A2F3-E535EFDD73A3}" presName="vert1" presStyleCnt="0"/>
      <dgm:spPr/>
    </dgm:pt>
  </dgm:ptLst>
  <dgm:cxnLst>
    <dgm:cxn modelId="{F6476B09-F479-4152-BCFB-A844054AAB71}" srcId="{E8CEF51F-0109-4898-9897-54134B6C2FCD}" destId="{F959832E-5ECC-432B-9153-F9D12E1DDAF9}" srcOrd="1" destOrd="0" parTransId="{34B7EF61-D417-4929-A289-CE5A5BDB59A0}" sibTransId="{221535E4-9996-4099-B867-CD5ECD9DE7C5}"/>
    <dgm:cxn modelId="{9871E815-161A-4603-B7F3-9C32B483E9CC}" type="presOf" srcId="{DD708E56-9F1C-461D-9066-011AC1897691}" destId="{714A9E9A-6ED5-485F-9018-CFB8F31E686C}" srcOrd="0" destOrd="0" presId="urn:microsoft.com/office/officeart/2008/layout/LinedList"/>
    <dgm:cxn modelId="{A51AA11D-9969-4ECD-A544-47F8528D8CEF}" type="presOf" srcId="{5B18CD9E-293C-4370-87B7-F6FD0B6042F1}" destId="{70BABA9A-B1B8-4ACD-BF32-6E07AC35B3F2}" srcOrd="0" destOrd="0" presId="urn:microsoft.com/office/officeart/2008/layout/LinedList"/>
    <dgm:cxn modelId="{B404E923-A3CA-4EF7-A304-25681713B1E5}" type="presOf" srcId="{E8CEF51F-0109-4898-9897-54134B6C2FCD}" destId="{4D1FF56C-ED2A-45A7-AE4B-E8AAD4229E28}" srcOrd="0" destOrd="0" presId="urn:microsoft.com/office/officeart/2008/layout/LinedList"/>
    <dgm:cxn modelId="{EFA1182F-A96F-475D-9652-7913CC868D4F}" type="presOf" srcId="{E1B006A6-BB31-4B46-A2F3-E535EFDD73A3}" destId="{0D4EDB4D-4B5A-43F1-A1DA-D9A7964A7E1C}" srcOrd="0" destOrd="0" presId="urn:microsoft.com/office/officeart/2008/layout/LinedList"/>
    <dgm:cxn modelId="{C193AA6D-66A1-4500-9F77-E67CB1ADA938}" type="presOf" srcId="{F959832E-5ECC-432B-9153-F9D12E1DDAF9}" destId="{C6330D3A-3703-4E6A-AB4F-F5FD0F17BEF2}" srcOrd="0" destOrd="0" presId="urn:microsoft.com/office/officeart/2008/layout/LinedList"/>
    <dgm:cxn modelId="{AC0AC2B7-1292-4E47-BC61-33A276500793}" srcId="{E8CEF51F-0109-4898-9897-54134B6C2FCD}" destId="{DD708E56-9F1C-461D-9066-011AC1897691}" srcOrd="2" destOrd="0" parTransId="{D670836A-49BD-4A4B-9CFB-E0BE8D13C362}" sibTransId="{19EC1AD0-9664-4BCA-8F6E-3866864AE8A3}"/>
    <dgm:cxn modelId="{3B0E3BBB-B326-48E9-AD16-9E7CD409D377}" srcId="{E8CEF51F-0109-4898-9897-54134B6C2FCD}" destId="{AEF3C4FE-4562-4014-9D75-2E0A4541670C}" srcOrd="3" destOrd="0" parTransId="{B624C63F-E3BB-4611-BD9D-A6D8CF96C28A}" sibTransId="{FDEF6959-76AB-4A27-8E95-8D46D35B89DD}"/>
    <dgm:cxn modelId="{A9FA4BD8-726E-4298-9364-77AC825B0F34}" srcId="{E8CEF51F-0109-4898-9897-54134B6C2FCD}" destId="{E1B006A6-BB31-4B46-A2F3-E535EFDD73A3}" srcOrd="4" destOrd="0" parTransId="{52368DA2-88FC-4CCC-A0CB-7339AD465006}" sibTransId="{C769B865-5290-4834-BA75-54F086E9A2BD}"/>
    <dgm:cxn modelId="{ECE9AEDB-52C6-4EE8-955A-7DE34FFF5CCF}" type="presOf" srcId="{AEF3C4FE-4562-4014-9D75-2E0A4541670C}" destId="{BAFF2AFC-F53F-4F50-AC6A-180C21B6472F}" srcOrd="0" destOrd="0" presId="urn:microsoft.com/office/officeart/2008/layout/LinedList"/>
    <dgm:cxn modelId="{66A314EE-F048-42A9-B01C-790C3630F72E}" srcId="{E8CEF51F-0109-4898-9897-54134B6C2FCD}" destId="{5B18CD9E-293C-4370-87B7-F6FD0B6042F1}" srcOrd="0" destOrd="0" parTransId="{3BD4F959-00BE-4812-9824-92057EA33DD8}" sibTransId="{CE2E383D-22B6-48D6-BE34-90C0B25FCCE9}"/>
    <dgm:cxn modelId="{9E84C7EB-4A0F-47E9-97FE-A3505224322A}" type="presParOf" srcId="{4D1FF56C-ED2A-45A7-AE4B-E8AAD4229E28}" destId="{ECC8BADD-8F88-4679-9A39-29D10904D549}" srcOrd="0" destOrd="0" presId="urn:microsoft.com/office/officeart/2008/layout/LinedList"/>
    <dgm:cxn modelId="{AFF7F1E3-38DF-4558-AE3C-98181ABA7569}" type="presParOf" srcId="{4D1FF56C-ED2A-45A7-AE4B-E8AAD4229E28}" destId="{5AF25EC7-41DC-414C-9FBE-A661C294EED1}" srcOrd="1" destOrd="0" presId="urn:microsoft.com/office/officeart/2008/layout/LinedList"/>
    <dgm:cxn modelId="{22933677-881F-4D35-9EE9-58286951BE3A}" type="presParOf" srcId="{5AF25EC7-41DC-414C-9FBE-A661C294EED1}" destId="{70BABA9A-B1B8-4ACD-BF32-6E07AC35B3F2}" srcOrd="0" destOrd="0" presId="urn:microsoft.com/office/officeart/2008/layout/LinedList"/>
    <dgm:cxn modelId="{4BA6D340-E46E-402E-813B-B1DD72E54BD2}" type="presParOf" srcId="{5AF25EC7-41DC-414C-9FBE-A661C294EED1}" destId="{61F3558C-1C6E-4C5A-8D05-BFEEFAEE5E25}" srcOrd="1" destOrd="0" presId="urn:microsoft.com/office/officeart/2008/layout/LinedList"/>
    <dgm:cxn modelId="{B2518325-C7C7-4368-8C1F-BEF166F8FFC2}" type="presParOf" srcId="{4D1FF56C-ED2A-45A7-AE4B-E8AAD4229E28}" destId="{A5C041B9-FBC1-4357-B417-9409FA8269F8}" srcOrd="2" destOrd="0" presId="urn:microsoft.com/office/officeart/2008/layout/LinedList"/>
    <dgm:cxn modelId="{C17DFCD9-19AF-47B3-BBF8-6243AFC4CFB9}" type="presParOf" srcId="{4D1FF56C-ED2A-45A7-AE4B-E8AAD4229E28}" destId="{28B8FDDD-AAE0-4B75-8D3E-AE7112BB38F8}" srcOrd="3" destOrd="0" presId="urn:microsoft.com/office/officeart/2008/layout/LinedList"/>
    <dgm:cxn modelId="{C2CCC642-5CAD-4316-8CCB-6E782EDDB290}" type="presParOf" srcId="{28B8FDDD-AAE0-4B75-8D3E-AE7112BB38F8}" destId="{C6330D3A-3703-4E6A-AB4F-F5FD0F17BEF2}" srcOrd="0" destOrd="0" presId="urn:microsoft.com/office/officeart/2008/layout/LinedList"/>
    <dgm:cxn modelId="{31512777-5E87-47DC-AB07-58C9E28F68F7}" type="presParOf" srcId="{28B8FDDD-AAE0-4B75-8D3E-AE7112BB38F8}" destId="{4FDA7471-4521-45F5-9750-757D4556FFBF}" srcOrd="1" destOrd="0" presId="urn:microsoft.com/office/officeart/2008/layout/LinedList"/>
    <dgm:cxn modelId="{F9CE7068-CD24-450A-AAA3-421664222397}" type="presParOf" srcId="{4D1FF56C-ED2A-45A7-AE4B-E8AAD4229E28}" destId="{C55E4718-BC8B-4D44-8796-D2EC6A3BC397}" srcOrd="4" destOrd="0" presId="urn:microsoft.com/office/officeart/2008/layout/LinedList"/>
    <dgm:cxn modelId="{BC9B8DFF-8D2D-481B-A0A7-156C10B4D117}" type="presParOf" srcId="{4D1FF56C-ED2A-45A7-AE4B-E8AAD4229E28}" destId="{0666A816-3128-4C8C-870B-9ADA9A07CA4A}" srcOrd="5" destOrd="0" presId="urn:microsoft.com/office/officeart/2008/layout/LinedList"/>
    <dgm:cxn modelId="{4B96BB1A-9E42-4875-8EC4-41B9258718C0}" type="presParOf" srcId="{0666A816-3128-4C8C-870B-9ADA9A07CA4A}" destId="{714A9E9A-6ED5-485F-9018-CFB8F31E686C}" srcOrd="0" destOrd="0" presId="urn:microsoft.com/office/officeart/2008/layout/LinedList"/>
    <dgm:cxn modelId="{21B77F9F-76AE-4ACA-B642-784AECDD143E}" type="presParOf" srcId="{0666A816-3128-4C8C-870B-9ADA9A07CA4A}" destId="{3BD5274F-8E12-4542-9F1F-AC4E00D92700}" srcOrd="1" destOrd="0" presId="urn:microsoft.com/office/officeart/2008/layout/LinedList"/>
    <dgm:cxn modelId="{6AF22793-8D0F-4D4D-824C-DC9E0AC5441A}" type="presParOf" srcId="{4D1FF56C-ED2A-45A7-AE4B-E8AAD4229E28}" destId="{2EAD2622-C206-4A08-A929-D64516DE2679}" srcOrd="6" destOrd="0" presId="urn:microsoft.com/office/officeart/2008/layout/LinedList"/>
    <dgm:cxn modelId="{A9BB49DF-118A-4C16-BDDC-52A062710210}" type="presParOf" srcId="{4D1FF56C-ED2A-45A7-AE4B-E8AAD4229E28}" destId="{9201B35C-F43B-48DC-A531-9AC7CDD268E3}" srcOrd="7" destOrd="0" presId="urn:microsoft.com/office/officeart/2008/layout/LinedList"/>
    <dgm:cxn modelId="{5A11DD27-75FA-4CCE-A71E-DBA18E6FF123}" type="presParOf" srcId="{9201B35C-F43B-48DC-A531-9AC7CDD268E3}" destId="{BAFF2AFC-F53F-4F50-AC6A-180C21B6472F}" srcOrd="0" destOrd="0" presId="urn:microsoft.com/office/officeart/2008/layout/LinedList"/>
    <dgm:cxn modelId="{9C0D39E5-4D4E-463C-BE6C-D6787FAF3A35}" type="presParOf" srcId="{9201B35C-F43B-48DC-A531-9AC7CDD268E3}" destId="{3D739ABE-5AD4-4491-8AE4-5D9ACB1BB0B6}" srcOrd="1" destOrd="0" presId="urn:microsoft.com/office/officeart/2008/layout/LinedList"/>
    <dgm:cxn modelId="{FDFF4556-709E-40C3-8303-7F2178A3F9E1}" type="presParOf" srcId="{4D1FF56C-ED2A-45A7-AE4B-E8AAD4229E28}" destId="{A6EF6940-BF42-469E-957F-54984873B6A7}" srcOrd="8" destOrd="0" presId="urn:microsoft.com/office/officeart/2008/layout/LinedList"/>
    <dgm:cxn modelId="{7849B5D0-DD8C-44B8-9463-340D3377490E}" type="presParOf" srcId="{4D1FF56C-ED2A-45A7-AE4B-E8AAD4229E28}" destId="{176D0FA2-C26F-4A6C-89A6-2A934A351A63}" srcOrd="9" destOrd="0" presId="urn:microsoft.com/office/officeart/2008/layout/LinedList"/>
    <dgm:cxn modelId="{8B213579-0872-4144-917C-6BF8E8A88644}" type="presParOf" srcId="{176D0FA2-C26F-4A6C-89A6-2A934A351A63}" destId="{0D4EDB4D-4B5A-43F1-A1DA-D9A7964A7E1C}" srcOrd="0" destOrd="0" presId="urn:microsoft.com/office/officeart/2008/layout/LinedList"/>
    <dgm:cxn modelId="{10E7EB1A-9F23-4973-8D30-E5F8828B3C3D}" type="presParOf" srcId="{176D0FA2-C26F-4A6C-89A6-2A934A351A63}" destId="{2E1E9EE0-0003-4EB2-AC1C-AC9AB55180D7}"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6E4FBA1-0FDF-46F7-B140-86DABDF875B6}"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fi-FI"/>
        </a:p>
      </dgm:t>
    </dgm:pt>
    <dgm:pt modelId="{F049B196-BE55-4B61-9066-3C31ACE28CF6}">
      <dgm:prSet/>
      <dgm:spPr/>
      <dgm:t>
        <a:bodyPr/>
        <a:lstStyle/>
        <a:p>
          <a:r>
            <a:rPr lang="fi-FI" b="0" i="0" dirty="0"/>
            <a:t>1. Kehitetään Materiaalitori.fi -palvelun yhteyteen </a:t>
          </a:r>
          <a:r>
            <a:rPr lang="fi-FI" b="1" i="0" dirty="0"/>
            <a:t>rakennus- ja purkualaa palveleva palvelualusta</a:t>
          </a:r>
          <a:endParaRPr lang="fi-FI" dirty="0"/>
        </a:p>
      </dgm:t>
    </dgm:pt>
    <dgm:pt modelId="{4ACF83B5-8F06-47E5-AA9E-CD0397631F49}" type="parTrans" cxnId="{0D349EB1-2C04-4CCC-A616-1B1A02A04AF7}">
      <dgm:prSet/>
      <dgm:spPr/>
      <dgm:t>
        <a:bodyPr/>
        <a:lstStyle/>
        <a:p>
          <a:endParaRPr lang="fi-FI"/>
        </a:p>
      </dgm:t>
    </dgm:pt>
    <dgm:pt modelId="{B0674908-7460-4BDE-B749-0EB7273C7F69}" type="sibTrans" cxnId="{0D349EB1-2C04-4CCC-A616-1B1A02A04AF7}">
      <dgm:prSet/>
      <dgm:spPr/>
      <dgm:t>
        <a:bodyPr/>
        <a:lstStyle/>
        <a:p>
          <a:endParaRPr lang="fi-FI"/>
        </a:p>
      </dgm:t>
    </dgm:pt>
    <dgm:pt modelId="{85E243FB-83FB-4156-AFCB-F74B3A45A1BA}">
      <dgm:prSet/>
      <dgm:spPr/>
      <dgm:t>
        <a:bodyPr/>
        <a:lstStyle/>
        <a:p>
          <a:r>
            <a:rPr lang="fi-FI" b="0" i="0" dirty="0"/>
            <a:t>2. Luodaan </a:t>
          </a:r>
          <a:r>
            <a:rPr lang="fi-FI" b="1" i="0" dirty="0"/>
            <a:t>linkityksiä muihin alustoihin</a:t>
          </a:r>
          <a:r>
            <a:rPr lang="fi-FI" b="0" i="0" dirty="0"/>
            <a:t>/tietokantoihin</a:t>
          </a:r>
          <a:endParaRPr lang="fi-FI" dirty="0"/>
        </a:p>
      </dgm:t>
    </dgm:pt>
    <dgm:pt modelId="{DA2BC609-9CF6-4BA8-92ED-DB5D2A708CE2}" type="parTrans" cxnId="{0387BBAC-D111-46B5-A6EA-27425A58AAFC}">
      <dgm:prSet/>
      <dgm:spPr/>
      <dgm:t>
        <a:bodyPr/>
        <a:lstStyle/>
        <a:p>
          <a:endParaRPr lang="fi-FI"/>
        </a:p>
      </dgm:t>
    </dgm:pt>
    <dgm:pt modelId="{D92804D8-D64B-42F1-9994-86E013C76D2C}" type="sibTrans" cxnId="{0387BBAC-D111-46B5-A6EA-27425A58AAFC}">
      <dgm:prSet/>
      <dgm:spPr/>
      <dgm:t>
        <a:bodyPr/>
        <a:lstStyle/>
        <a:p>
          <a:endParaRPr lang="fi-FI"/>
        </a:p>
      </dgm:t>
    </dgm:pt>
    <dgm:pt modelId="{3AD4EDB6-5D7B-4D8E-ABCF-6DD5A09BDFF6}">
      <dgm:prSet/>
      <dgm:spPr/>
      <dgm:t>
        <a:bodyPr/>
        <a:lstStyle/>
        <a:p>
          <a:r>
            <a:rPr lang="fi-FI" b="0" i="0" dirty="0"/>
            <a:t>3. Kehitetään Materiaalitorin yhteyteen </a:t>
          </a:r>
          <a:r>
            <a:rPr lang="fi-FI" b="1" i="0" dirty="0"/>
            <a:t>data-alusta</a:t>
          </a:r>
          <a:r>
            <a:rPr lang="fi-FI" b="0" i="0" dirty="0"/>
            <a:t>, josta voi ostaa/myydä/vaihtaa tietoa.</a:t>
          </a:r>
          <a:endParaRPr lang="fi-FI" dirty="0"/>
        </a:p>
      </dgm:t>
    </dgm:pt>
    <dgm:pt modelId="{9EE79714-563A-434B-8B3D-5085DDA30A65}" type="parTrans" cxnId="{8171A65C-4E5C-4CE9-9DA0-05E236F4560F}">
      <dgm:prSet/>
      <dgm:spPr/>
      <dgm:t>
        <a:bodyPr/>
        <a:lstStyle/>
        <a:p>
          <a:endParaRPr lang="fi-FI"/>
        </a:p>
      </dgm:t>
    </dgm:pt>
    <dgm:pt modelId="{AD85B422-6CF1-42BE-BFA7-7A0493B8B2C9}" type="sibTrans" cxnId="{8171A65C-4E5C-4CE9-9DA0-05E236F4560F}">
      <dgm:prSet/>
      <dgm:spPr/>
      <dgm:t>
        <a:bodyPr/>
        <a:lstStyle/>
        <a:p>
          <a:endParaRPr lang="fi-FI"/>
        </a:p>
      </dgm:t>
    </dgm:pt>
    <dgm:pt modelId="{17612A2F-31C2-4D9D-89F2-ADADDB28CE35}">
      <dgm:prSet/>
      <dgm:spPr/>
      <dgm:t>
        <a:bodyPr/>
        <a:lstStyle/>
        <a:p>
          <a:r>
            <a:rPr lang="fi-FI" b="1" dirty="0"/>
            <a:t>Mahdollistetaan kumppaneille uuden liiketoiminnan mahdollisuuksia</a:t>
          </a:r>
        </a:p>
      </dgm:t>
    </dgm:pt>
    <dgm:pt modelId="{2E39E0F8-FFCF-4DEA-B7AE-4F0D037F5761}" type="parTrans" cxnId="{F5137113-44B6-4CAF-AC0F-94DFC8969DB6}">
      <dgm:prSet/>
      <dgm:spPr/>
      <dgm:t>
        <a:bodyPr/>
        <a:lstStyle/>
        <a:p>
          <a:endParaRPr lang="fi-FI"/>
        </a:p>
      </dgm:t>
    </dgm:pt>
    <dgm:pt modelId="{CD10ADEF-5282-4E76-847D-E450909EEF8E}" type="sibTrans" cxnId="{F5137113-44B6-4CAF-AC0F-94DFC8969DB6}">
      <dgm:prSet/>
      <dgm:spPr/>
      <dgm:t>
        <a:bodyPr/>
        <a:lstStyle/>
        <a:p>
          <a:endParaRPr lang="fi-FI"/>
        </a:p>
      </dgm:t>
    </dgm:pt>
    <dgm:pt modelId="{41179431-59FA-4400-A4EF-77CD40CB9090}">
      <dgm:prSet/>
      <dgm:spPr/>
      <dgm:t>
        <a:bodyPr/>
        <a:lstStyle/>
        <a:p>
          <a:r>
            <a:rPr lang="fi-FI" dirty="0"/>
            <a:t>Tarjoaa </a:t>
          </a:r>
          <a:r>
            <a:rPr lang="fi-FI" b="1" dirty="0"/>
            <a:t>markkinapaikan</a:t>
          </a:r>
          <a:r>
            <a:rPr lang="fi-FI" dirty="0"/>
            <a:t> materiaalin sekä palveluiden myymiseen ja ostamiseen</a:t>
          </a:r>
        </a:p>
      </dgm:t>
    </dgm:pt>
    <dgm:pt modelId="{DF0E4DDE-101E-4506-B02D-9735358ECD80}" type="parTrans" cxnId="{88E381EB-5D9C-4131-A421-695CBEC5D66C}">
      <dgm:prSet/>
      <dgm:spPr/>
      <dgm:t>
        <a:bodyPr/>
        <a:lstStyle/>
        <a:p>
          <a:endParaRPr lang="fi-FI"/>
        </a:p>
      </dgm:t>
    </dgm:pt>
    <dgm:pt modelId="{E75FBEEB-0779-47C9-9311-6BE505C80C74}" type="sibTrans" cxnId="{88E381EB-5D9C-4131-A421-695CBEC5D66C}">
      <dgm:prSet/>
      <dgm:spPr/>
      <dgm:t>
        <a:bodyPr/>
        <a:lstStyle/>
        <a:p>
          <a:endParaRPr lang="fi-FI"/>
        </a:p>
      </dgm:t>
    </dgm:pt>
    <dgm:pt modelId="{79E7B5B2-049E-4418-A5C8-7519B730A27E}">
      <dgm:prSet/>
      <dgm:spPr/>
      <dgm:t>
        <a:bodyPr/>
        <a:lstStyle/>
        <a:p>
          <a:endParaRPr lang="fi-FI" dirty="0"/>
        </a:p>
      </dgm:t>
    </dgm:pt>
    <dgm:pt modelId="{2CD32AD3-ACE0-412A-9D44-B72351D77ACF}" type="parTrans" cxnId="{754BE4EC-94FA-49CB-B015-CD562958BE35}">
      <dgm:prSet/>
      <dgm:spPr/>
      <dgm:t>
        <a:bodyPr/>
        <a:lstStyle/>
        <a:p>
          <a:endParaRPr lang="fi-FI"/>
        </a:p>
      </dgm:t>
    </dgm:pt>
    <dgm:pt modelId="{BD6058DB-930E-479F-A620-271F48D83F06}" type="sibTrans" cxnId="{754BE4EC-94FA-49CB-B015-CD562958BE35}">
      <dgm:prSet/>
      <dgm:spPr/>
      <dgm:t>
        <a:bodyPr/>
        <a:lstStyle/>
        <a:p>
          <a:endParaRPr lang="fi-FI"/>
        </a:p>
      </dgm:t>
    </dgm:pt>
    <dgm:pt modelId="{F8F9B2C8-20FE-44E9-8F64-11109DEB8147}">
      <dgm:prSet/>
      <dgm:spPr/>
      <dgm:t>
        <a:bodyPr/>
        <a:lstStyle/>
        <a:p>
          <a:r>
            <a:rPr lang="fi-FI" dirty="0"/>
            <a:t>Kasvatetaan alustalla tapahtuvaa </a:t>
          </a:r>
          <a:r>
            <a:rPr lang="fi-FI" b="1" dirty="0"/>
            <a:t>vaihdantaa</a:t>
          </a:r>
        </a:p>
      </dgm:t>
    </dgm:pt>
    <dgm:pt modelId="{F63DCB65-6D55-40B1-AAF2-BE1CB22CC648}" type="parTrans" cxnId="{5DD28E05-5972-4822-9745-C1FB684DEC43}">
      <dgm:prSet/>
      <dgm:spPr/>
      <dgm:t>
        <a:bodyPr/>
        <a:lstStyle/>
        <a:p>
          <a:endParaRPr lang="fi-FI"/>
        </a:p>
      </dgm:t>
    </dgm:pt>
    <dgm:pt modelId="{7C92ABC2-27BE-4B91-B046-7F67C74EE921}" type="sibTrans" cxnId="{5DD28E05-5972-4822-9745-C1FB684DEC43}">
      <dgm:prSet/>
      <dgm:spPr/>
      <dgm:t>
        <a:bodyPr/>
        <a:lstStyle/>
        <a:p>
          <a:endParaRPr lang="fi-FI"/>
        </a:p>
      </dgm:t>
    </dgm:pt>
    <dgm:pt modelId="{7A8EE6DC-CA7E-4D72-8E6A-4FB8D2A7A624}">
      <dgm:prSet/>
      <dgm:spPr/>
      <dgm:t>
        <a:bodyPr/>
        <a:lstStyle/>
        <a:p>
          <a:r>
            <a:rPr lang="fi-FI" dirty="0"/>
            <a:t>Aikaansaadaan merkittävää </a:t>
          </a:r>
          <a:r>
            <a:rPr lang="fi-FI" b="1" dirty="0"/>
            <a:t>lisäarvoa</a:t>
          </a:r>
          <a:r>
            <a:rPr lang="fi-FI" dirty="0"/>
            <a:t> kyseiselle toimialalle. </a:t>
          </a:r>
        </a:p>
      </dgm:t>
    </dgm:pt>
    <dgm:pt modelId="{CE61AC99-D87C-4435-A4B1-24A88CE1EC61}" type="parTrans" cxnId="{AA2935A9-A1C0-483F-839C-A0C8CD95DEF3}">
      <dgm:prSet/>
      <dgm:spPr/>
      <dgm:t>
        <a:bodyPr/>
        <a:lstStyle/>
        <a:p>
          <a:endParaRPr lang="fi-FI"/>
        </a:p>
      </dgm:t>
    </dgm:pt>
    <dgm:pt modelId="{A087C195-5E9F-4355-9EE5-A7FE105D7797}" type="sibTrans" cxnId="{AA2935A9-A1C0-483F-839C-A0C8CD95DEF3}">
      <dgm:prSet/>
      <dgm:spPr/>
      <dgm:t>
        <a:bodyPr/>
        <a:lstStyle/>
        <a:p>
          <a:endParaRPr lang="fi-FI"/>
        </a:p>
      </dgm:t>
    </dgm:pt>
    <dgm:pt modelId="{328B3572-DA79-4EC1-8650-7BACC6FB959A}">
      <dgm:prSet/>
      <dgm:spPr/>
      <dgm:t>
        <a:bodyPr/>
        <a:lstStyle/>
        <a:p>
          <a:r>
            <a:rPr lang="fi-FI" dirty="0"/>
            <a:t>Edistetään sivuvirtojen hyödyntämistä</a:t>
          </a:r>
        </a:p>
      </dgm:t>
    </dgm:pt>
    <dgm:pt modelId="{EDC27712-6213-498B-A39A-261F3DBF620F}" type="parTrans" cxnId="{6712CDF5-3FD6-4850-91C0-C80AB1ADDFB2}">
      <dgm:prSet/>
      <dgm:spPr/>
      <dgm:t>
        <a:bodyPr/>
        <a:lstStyle/>
        <a:p>
          <a:endParaRPr lang="fi-FI"/>
        </a:p>
      </dgm:t>
    </dgm:pt>
    <dgm:pt modelId="{92F62FBC-8F33-4983-A60E-63EBEF50D896}" type="sibTrans" cxnId="{6712CDF5-3FD6-4850-91C0-C80AB1ADDFB2}">
      <dgm:prSet/>
      <dgm:spPr/>
      <dgm:t>
        <a:bodyPr/>
        <a:lstStyle/>
        <a:p>
          <a:endParaRPr lang="fi-FI"/>
        </a:p>
      </dgm:t>
    </dgm:pt>
    <dgm:pt modelId="{D02BE1DB-41AA-4FBF-BB20-B0F2D520BAD0}">
      <dgm:prSet/>
      <dgm:spPr/>
      <dgm:t>
        <a:bodyPr/>
        <a:lstStyle/>
        <a:p>
          <a:r>
            <a:rPr lang="fi-FI" dirty="0"/>
            <a:t>Saavutetaan alustan toimivuuden kannalta </a:t>
          </a:r>
          <a:r>
            <a:rPr lang="fi-FI" b="1" dirty="0"/>
            <a:t>kriittinen massa</a:t>
          </a:r>
        </a:p>
      </dgm:t>
    </dgm:pt>
    <dgm:pt modelId="{CEE528C9-6AAC-4D7D-B220-F835488D24AB}" type="parTrans" cxnId="{90F1F422-90A9-43BA-9BDF-B362F6800DE7}">
      <dgm:prSet/>
      <dgm:spPr/>
      <dgm:t>
        <a:bodyPr/>
        <a:lstStyle/>
        <a:p>
          <a:endParaRPr lang="fi-FI"/>
        </a:p>
      </dgm:t>
    </dgm:pt>
    <dgm:pt modelId="{ADEB9538-94D5-45E3-BD48-FC73DBCE6705}" type="sibTrans" cxnId="{90F1F422-90A9-43BA-9BDF-B362F6800DE7}">
      <dgm:prSet/>
      <dgm:spPr/>
      <dgm:t>
        <a:bodyPr/>
        <a:lstStyle/>
        <a:p>
          <a:endParaRPr lang="fi-FI"/>
        </a:p>
      </dgm:t>
    </dgm:pt>
    <dgm:pt modelId="{40FFAAD0-6FB2-4CEC-831F-F2523673CDE0}">
      <dgm:prSet/>
      <dgm:spPr/>
      <dgm:t>
        <a:bodyPr/>
        <a:lstStyle/>
        <a:p>
          <a:r>
            <a:rPr lang="fi-FI" dirty="0"/>
            <a:t>Mahdollistetaan </a:t>
          </a:r>
          <a:r>
            <a:rPr lang="fi-FI" b="1" dirty="0"/>
            <a:t>tiedonsaanti</a:t>
          </a:r>
          <a:r>
            <a:rPr lang="fi-FI" dirty="0"/>
            <a:t> tehdyistä kaupoista, hyötykäyttöön saaduista materiaalimääristä ja muista saavutetuista hyödyistä </a:t>
          </a:r>
        </a:p>
      </dgm:t>
    </dgm:pt>
    <dgm:pt modelId="{E0F3EA52-FEB9-4724-BFBB-439BBEB73E39}" type="parTrans" cxnId="{B11EA6E3-A033-4EFD-9257-654507A56E86}">
      <dgm:prSet/>
      <dgm:spPr/>
      <dgm:t>
        <a:bodyPr/>
        <a:lstStyle/>
        <a:p>
          <a:endParaRPr lang="fi-FI"/>
        </a:p>
      </dgm:t>
    </dgm:pt>
    <dgm:pt modelId="{9DAF6D92-9E51-4271-8027-05494F371DC7}" type="sibTrans" cxnId="{B11EA6E3-A033-4EFD-9257-654507A56E86}">
      <dgm:prSet/>
      <dgm:spPr/>
      <dgm:t>
        <a:bodyPr/>
        <a:lstStyle/>
        <a:p>
          <a:endParaRPr lang="fi-FI"/>
        </a:p>
      </dgm:t>
    </dgm:pt>
    <dgm:pt modelId="{499B7DBC-6130-4812-A2EB-E8092B446916}" type="pres">
      <dgm:prSet presAssocID="{76E4FBA1-0FDF-46F7-B140-86DABDF875B6}" presName="Name0" presStyleCnt="0">
        <dgm:presLayoutVars>
          <dgm:dir/>
          <dgm:animLvl val="lvl"/>
          <dgm:resizeHandles val="exact"/>
        </dgm:presLayoutVars>
      </dgm:prSet>
      <dgm:spPr/>
    </dgm:pt>
    <dgm:pt modelId="{D913F4DB-EE28-4AC7-B48E-6CFEACDED071}" type="pres">
      <dgm:prSet presAssocID="{F049B196-BE55-4B61-9066-3C31ACE28CF6}" presName="composite" presStyleCnt="0"/>
      <dgm:spPr/>
    </dgm:pt>
    <dgm:pt modelId="{CA60C46E-A88F-48C5-8611-A96780245614}" type="pres">
      <dgm:prSet presAssocID="{F049B196-BE55-4B61-9066-3C31ACE28CF6}" presName="parTx" presStyleLbl="alignNode1" presStyleIdx="0" presStyleCnt="3">
        <dgm:presLayoutVars>
          <dgm:chMax val="0"/>
          <dgm:chPref val="0"/>
          <dgm:bulletEnabled val="1"/>
        </dgm:presLayoutVars>
      </dgm:prSet>
      <dgm:spPr/>
    </dgm:pt>
    <dgm:pt modelId="{DB612275-D4B6-4A3A-908A-8E3BEEF63147}" type="pres">
      <dgm:prSet presAssocID="{F049B196-BE55-4B61-9066-3C31ACE28CF6}" presName="desTx" presStyleLbl="alignAccFollowNode1" presStyleIdx="0" presStyleCnt="3">
        <dgm:presLayoutVars>
          <dgm:bulletEnabled val="1"/>
        </dgm:presLayoutVars>
      </dgm:prSet>
      <dgm:spPr/>
    </dgm:pt>
    <dgm:pt modelId="{5892BE9E-D3B4-4634-98B8-AE1B2F244101}" type="pres">
      <dgm:prSet presAssocID="{B0674908-7460-4BDE-B749-0EB7273C7F69}" presName="space" presStyleCnt="0"/>
      <dgm:spPr/>
    </dgm:pt>
    <dgm:pt modelId="{CF279549-7CC4-45A5-8D1B-B9C91DD93289}" type="pres">
      <dgm:prSet presAssocID="{85E243FB-83FB-4156-AFCB-F74B3A45A1BA}" presName="composite" presStyleCnt="0"/>
      <dgm:spPr/>
    </dgm:pt>
    <dgm:pt modelId="{6816D05F-C855-4FD4-93AA-2598C8212BA2}" type="pres">
      <dgm:prSet presAssocID="{85E243FB-83FB-4156-AFCB-F74B3A45A1BA}" presName="parTx" presStyleLbl="alignNode1" presStyleIdx="1" presStyleCnt="3">
        <dgm:presLayoutVars>
          <dgm:chMax val="0"/>
          <dgm:chPref val="0"/>
          <dgm:bulletEnabled val="1"/>
        </dgm:presLayoutVars>
      </dgm:prSet>
      <dgm:spPr/>
    </dgm:pt>
    <dgm:pt modelId="{EE62134F-EC11-4649-A6A9-9667B88FE981}" type="pres">
      <dgm:prSet presAssocID="{85E243FB-83FB-4156-AFCB-F74B3A45A1BA}" presName="desTx" presStyleLbl="alignAccFollowNode1" presStyleIdx="1" presStyleCnt="3">
        <dgm:presLayoutVars>
          <dgm:bulletEnabled val="1"/>
        </dgm:presLayoutVars>
      </dgm:prSet>
      <dgm:spPr/>
    </dgm:pt>
    <dgm:pt modelId="{D1F64E44-870F-4DE4-B8E4-16353B1D082F}" type="pres">
      <dgm:prSet presAssocID="{D92804D8-D64B-42F1-9994-86E013C76D2C}" presName="space" presStyleCnt="0"/>
      <dgm:spPr/>
    </dgm:pt>
    <dgm:pt modelId="{07C49612-6C6E-4710-97EA-B90FBF3B8C49}" type="pres">
      <dgm:prSet presAssocID="{3AD4EDB6-5D7B-4D8E-ABCF-6DD5A09BDFF6}" presName="composite" presStyleCnt="0"/>
      <dgm:spPr/>
    </dgm:pt>
    <dgm:pt modelId="{85F027C7-0BC1-470C-A4FD-B7DFDB8D102D}" type="pres">
      <dgm:prSet presAssocID="{3AD4EDB6-5D7B-4D8E-ABCF-6DD5A09BDFF6}" presName="parTx" presStyleLbl="alignNode1" presStyleIdx="2" presStyleCnt="3">
        <dgm:presLayoutVars>
          <dgm:chMax val="0"/>
          <dgm:chPref val="0"/>
          <dgm:bulletEnabled val="1"/>
        </dgm:presLayoutVars>
      </dgm:prSet>
      <dgm:spPr/>
    </dgm:pt>
    <dgm:pt modelId="{1153FB34-50E6-49BB-B7B3-F2B2ED7DF672}" type="pres">
      <dgm:prSet presAssocID="{3AD4EDB6-5D7B-4D8E-ABCF-6DD5A09BDFF6}" presName="desTx" presStyleLbl="alignAccFollowNode1" presStyleIdx="2" presStyleCnt="3">
        <dgm:presLayoutVars>
          <dgm:bulletEnabled val="1"/>
        </dgm:presLayoutVars>
      </dgm:prSet>
      <dgm:spPr/>
    </dgm:pt>
  </dgm:ptLst>
  <dgm:cxnLst>
    <dgm:cxn modelId="{01286803-DDE6-4D0E-B0DB-990D8115F4AC}" type="presOf" srcId="{85E243FB-83FB-4156-AFCB-F74B3A45A1BA}" destId="{6816D05F-C855-4FD4-93AA-2598C8212BA2}" srcOrd="0" destOrd="0" presId="urn:microsoft.com/office/officeart/2005/8/layout/hList1"/>
    <dgm:cxn modelId="{5DD28E05-5972-4822-9745-C1FB684DEC43}" srcId="{F049B196-BE55-4B61-9066-3C31ACE28CF6}" destId="{F8F9B2C8-20FE-44E9-8F64-11109DEB8147}" srcOrd="1" destOrd="0" parTransId="{F63DCB65-6D55-40B1-AAF2-BE1CB22CC648}" sibTransId="{7C92ABC2-27BE-4B91-B046-7F67C74EE921}"/>
    <dgm:cxn modelId="{F5137113-44B6-4CAF-AC0F-94DFC8969DB6}" srcId="{3AD4EDB6-5D7B-4D8E-ABCF-6DD5A09BDFF6}" destId="{17612A2F-31C2-4D9D-89F2-ADADDB28CE35}" srcOrd="1" destOrd="0" parTransId="{2E39E0F8-FFCF-4DEA-B7AE-4F0D037F5761}" sibTransId="{CD10ADEF-5282-4E76-847D-E450909EEF8E}"/>
    <dgm:cxn modelId="{90F1F422-90A9-43BA-9BDF-B362F6800DE7}" srcId="{85E243FB-83FB-4156-AFCB-F74B3A45A1BA}" destId="{D02BE1DB-41AA-4FBF-BB20-B0F2D520BAD0}" srcOrd="1" destOrd="0" parTransId="{CEE528C9-6AAC-4D7D-B220-F835488D24AB}" sibTransId="{ADEB9538-94D5-45E3-BD48-FC73DBCE6705}"/>
    <dgm:cxn modelId="{60A68A5B-38B9-43D1-991C-9C2743032D56}" type="presOf" srcId="{328B3572-DA79-4EC1-8650-7BACC6FB959A}" destId="{EE62134F-EC11-4649-A6A9-9667B88FE981}" srcOrd="0" destOrd="0" presId="urn:microsoft.com/office/officeart/2005/8/layout/hList1"/>
    <dgm:cxn modelId="{8171A65C-4E5C-4CE9-9DA0-05E236F4560F}" srcId="{76E4FBA1-0FDF-46F7-B140-86DABDF875B6}" destId="{3AD4EDB6-5D7B-4D8E-ABCF-6DD5A09BDFF6}" srcOrd="2" destOrd="0" parTransId="{9EE79714-563A-434B-8B3D-5085DDA30A65}" sibTransId="{AD85B422-6CF1-42BE-BFA7-7A0493B8B2C9}"/>
    <dgm:cxn modelId="{712CA35F-6528-4628-987F-1B19F13042E7}" type="presOf" srcId="{7A8EE6DC-CA7E-4D72-8E6A-4FB8D2A7A624}" destId="{DB612275-D4B6-4A3A-908A-8E3BEEF63147}" srcOrd="0" destOrd="2" presId="urn:microsoft.com/office/officeart/2005/8/layout/hList1"/>
    <dgm:cxn modelId="{94EC5C72-D88F-400D-8B23-CDF53B7B06F7}" type="presOf" srcId="{F049B196-BE55-4B61-9066-3C31ACE28CF6}" destId="{CA60C46E-A88F-48C5-8611-A96780245614}" srcOrd="0" destOrd="0" presId="urn:microsoft.com/office/officeart/2005/8/layout/hList1"/>
    <dgm:cxn modelId="{230A7F73-903B-4E9C-A040-0232A9DCAC60}" type="presOf" srcId="{79E7B5B2-049E-4418-A5C8-7519B730A27E}" destId="{DB612275-D4B6-4A3A-908A-8E3BEEF63147}" srcOrd="0" destOrd="3" presId="urn:microsoft.com/office/officeart/2005/8/layout/hList1"/>
    <dgm:cxn modelId="{5395B59E-BF26-490F-924F-8FD16A7129D1}" type="presOf" srcId="{41179431-59FA-4400-A4EF-77CD40CB9090}" destId="{DB612275-D4B6-4A3A-908A-8E3BEEF63147}" srcOrd="0" destOrd="0" presId="urn:microsoft.com/office/officeart/2005/8/layout/hList1"/>
    <dgm:cxn modelId="{A98061A4-9626-4A0B-A9EA-E6E353AC8002}" type="presOf" srcId="{F8F9B2C8-20FE-44E9-8F64-11109DEB8147}" destId="{DB612275-D4B6-4A3A-908A-8E3BEEF63147}" srcOrd="0" destOrd="1" presId="urn:microsoft.com/office/officeart/2005/8/layout/hList1"/>
    <dgm:cxn modelId="{AA2935A9-A1C0-483F-839C-A0C8CD95DEF3}" srcId="{F049B196-BE55-4B61-9066-3C31ACE28CF6}" destId="{7A8EE6DC-CA7E-4D72-8E6A-4FB8D2A7A624}" srcOrd="2" destOrd="0" parTransId="{CE61AC99-D87C-4435-A4B1-24A88CE1EC61}" sibTransId="{A087C195-5E9F-4355-9EE5-A7FE105D7797}"/>
    <dgm:cxn modelId="{0387BBAC-D111-46B5-A6EA-27425A58AAFC}" srcId="{76E4FBA1-0FDF-46F7-B140-86DABDF875B6}" destId="{85E243FB-83FB-4156-AFCB-F74B3A45A1BA}" srcOrd="1" destOrd="0" parTransId="{DA2BC609-9CF6-4BA8-92ED-DB5D2A708CE2}" sibTransId="{D92804D8-D64B-42F1-9994-86E013C76D2C}"/>
    <dgm:cxn modelId="{7D1F17AD-7547-4D2E-8CDC-B6335AD7E3EB}" type="presOf" srcId="{40FFAAD0-6FB2-4CEC-831F-F2523673CDE0}" destId="{1153FB34-50E6-49BB-B7B3-F2B2ED7DF672}" srcOrd="0" destOrd="0" presId="urn:microsoft.com/office/officeart/2005/8/layout/hList1"/>
    <dgm:cxn modelId="{0D349EB1-2C04-4CCC-A616-1B1A02A04AF7}" srcId="{76E4FBA1-0FDF-46F7-B140-86DABDF875B6}" destId="{F049B196-BE55-4B61-9066-3C31ACE28CF6}" srcOrd="0" destOrd="0" parTransId="{4ACF83B5-8F06-47E5-AA9E-CD0397631F49}" sibTransId="{B0674908-7460-4BDE-B749-0EB7273C7F69}"/>
    <dgm:cxn modelId="{59325CB9-E7C3-46F0-873B-77C80EBAC089}" type="presOf" srcId="{3AD4EDB6-5D7B-4D8E-ABCF-6DD5A09BDFF6}" destId="{85F027C7-0BC1-470C-A4FD-B7DFDB8D102D}" srcOrd="0" destOrd="0" presId="urn:microsoft.com/office/officeart/2005/8/layout/hList1"/>
    <dgm:cxn modelId="{FD8BC0CA-2AF7-4031-9535-D5DAB95E1BB6}" type="presOf" srcId="{17612A2F-31C2-4D9D-89F2-ADADDB28CE35}" destId="{1153FB34-50E6-49BB-B7B3-F2B2ED7DF672}" srcOrd="0" destOrd="1" presId="urn:microsoft.com/office/officeart/2005/8/layout/hList1"/>
    <dgm:cxn modelId="{B9C423DA-2808-4C91-B9CF-42C1DCEF0AE9}" type="presOf" srcId="{76E4FBA1-0FDF-46F7-B140-86DABDF875B6}" destId="{499B7DBC-6130-4812-A2EB-E8092B446916}" srcOrd="0" destOrd="0" presId="urn:microsoft.com/office/officeart/2005/8/layout/hList1"/>
    <dgm:cxn modelId="{B11EA6E3-A033-4EFD-9257-654507A56E86}" srcId="{3AD4EDB6-5D7B-4D8E-ABCF-6DD5A09BDFF6}" destId="{40FFAAD0-6FB2-4CEC-831F-F2523673CDE0}" srcOrd="0" destOrd="0" parTransId="{E0F3EA52-FEB9-4724-BFBB-439BBEB73E39}" sibTransId="{9DAF6D92-9E51-4271-8027-05494F371DC7}"/>
    <dgm:cxn modelId="{88E381EB-5D9C-4131-A421-695CBEC5D66C}" srcId="{F049B196-BE55-4B61-9066-3C31ACE28CF6}" destId="{41179431-59FA-4400-A4EF-77CD40CB9090}" srcOrd="0" destOrd="0" parTransId="{DF0E4DDE-101E-4506-B02D-9735358ECD80}" sibTransId="{E75FBEEB-0779-47C9-9311-6BE505C80C74}"/>
    <dgm:cxn modelId="{754BE4EC-94FA-49CB-B015-CD562958BE35}" srcId="{F049B196-BE55-4B61-9066-3C31ACE28CF6}" destId="{79E7B5B2-049E-4418-A5C8-7519B730A27E}" srcOrd="3" destOrd="0" parTransId="{2CD32AD3-ACE0-412A-9D44-B72351D77ACF}" sibTransId="{BD6058DB-930E-479F-A620-271F48D83F06}"/>
    <dgm:cxn modelId="{5867CEF2-04C8-4415-BCA6-A882D085F5DE}" type="presOf" srcId="{D02BE1DB-41AA-4FBF-BB20-B0F2D520BAD0}" destId="{EE62134F-EC11-4649-A6A9-9667B88FE981}" srcOrd="0" destOrd="1" presId="urn:microsoft.com/office/officeart/2005/8/layout/hList1"/>
    <dgm:cxn modelId="{6712CDF5-3FD6-4850-91C0-C80AB1ADDFB2}" srcId="{85E243FB-83FB-4156-AFCB-F74B3A45A1BA}" destId="{328B3572-DA79-4EC1-8650-7BACC6FB959A}" srcOrd="0" destOrd="0" parTransId="{EDC27712-6213-498B-A39A-261F3DBF620F}" sibTransId="{92F62FBC-8F33-4983-A60E-63EBEF50D896}"/>
    <dgm:cxn modelId="{449832D2-4FA3-41AE-B588-6ECA5AB38475}" type="presParOf" srcId="{499B7DBC-6130-4812-A2EB-E8092B446916}" destId="{D913F4DB-EE28-4AC7-B48E-6CFEACDED071}" srcOrd="0" destOrd="0" presId="urn:microsoft.com/office/officeart/2005/8/layout/hList1"/>
    <dgm:cxn modelId="{B90079AB-134C-457B-BE36-E6721A891F69}" type="presParOf" srcId="{D913F4DB-EE28-4AC7-B48E-6CFEACDED071}" destId="{CA60C46E-A88F-48C5-8611-A96780245614}" srcOrd="0" destOrd="0" presId="urn:microsoft.com/office/officeart/2005/8/layout/hList1"/>
    <dgm:cxn modelId="{851E8A14-7FF2-46E1-B2F7-B0D77523D053}" type="presParOf" srcId="{D913F4DB-EE28-4AC7-B48E-6CFEACDED071}" destId="{DB612275-D4B6-4A3A-908A-8E3BEEF63147}" srcOrd="1" destOrd="0" presId="urn:microsoft.com/office/officeart/2005/8/layout/hList1"/>
    <dgm:cxn modelId="{F875D9D3-B47A-405D-8CA7-888356712914}" type="presParOf" srcId="{499B7DBC-6130-4812-A2EB-E8092B446916}" destId="{5892BE9E-D3B4-4634-98B8-AE1B2F244101}" srcOrd="1" destOrd="0" presId="urn:microsoft.com/office/officeart/2005/8/layout/hList1"/>
    <dgm:cxn modelId="{C6E909BB-940E-470C-8113-54E94E80AC22}" type="presParOf" srcId="{499B7DBC-6130-4812-A2EB-E8092B446916}" destId="{CF279549-7CC4-45A5-8D1B-B9C91DD93289}" srcOrd="2" destOrd="0" presId="urn:microsoft.com/office/officeart/2005/8/layout/hList1"/>
    <dgm:cxn modelId="{ABD708BF-0BEF-4FEE-B9F6-C7CDC0380905}" type="presParOf" srcId="{CF279549-7CC4-45A5-8D1B-B9C91DD93289}" destId="{6816D05F-C855-4FD4-93AA-2598C8212BA2}" srcOrd="0" destOrd="0" presId="urn:microsoft.com/office/officeart/2005/8/layout/hList1"/>
    <dgm:cxn modelId="{EE2FDF59-57C4-4128-B44D-F7EBDE34EBF2}" type="presParOf" srcId="{CF279549-7CC4-45A5-8D1B-B9C91DD93289}" destId="{EE62134F-EC11-4649-A6A9-9667B88FE981}" srcOrd="1" destOrd="0" presId="urn:microsoft.com/office/officeart/2005/8/layout/hList1"/>
    <dgm:cxn modelId="{4F52EEDA-BF70-4D2C-8F54-1F98E7D317F2}" type="presParOf" srcId="{499B7DBC-6130-4812-A2EB-E8092B446916}" destId="{D1F64E44-870F-4DE4-B8E4-16353B1D082F}" srcOrd="3" destOrd="0" presId="urn:microsoft.com/office/officeart/2005/8/layout/hList1"/>
    <dgm:cxn modelId="{02A081B7-34F0-4FEF-B325-AA214C8F885A}" type="presParOf" srcId="{499B7DBC-6130-4812-A2EB-E8092B446916}" destId="{07C49612-6C6E-4710-97EA-B90FBF3B8C49}" srcOrd="4" destOrd="0" presId="urn:microsoft.com/office/officeart/2005/8/layout/hList1"/>
    <dgm:cxn modelId="{457E9807-D186-4C1A-B798-EB530BBCB1FB}" type="presParOf" srcId="{07C49612-6C6E-4710-97EA-B90FBF3B8C49}" destId="{85F027C7-0BC1-470C-A4FD-B7DFDB8D102D}" srcOrd="0" destOrd="0" presId="urn:microsoft.com/office/officeart/2005/8/layout/hList1"/>
    <dgm:cxn modelId="{C969E419-2836-4AA0-9B3A-3B087B2DA1DB}" type="presParOf" srcId="{07C49612-6C6E-4710-97EA-B90FBF3B8C49}" destId="{1153FB34-50E6-49BB-B7B3-F2B2ED7DF672}"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9D984E7-7AE9-4FB7-9663-21361F692532}"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fi-FI"/>
        </a:p>
      </dgm:t>
    </dgm:pt>
    <dgm:pt modelId="{18BDE054-FD25-44A9-875A-0FA4EED8118E}">
      <dgm:prSet custT="1"/>
      <dgm:spPr/>
      <dgm:t>
        <a:bodyPr/>
        <a:lstStyle/>
        <a:p>
          <a:r>
            <a:rPr lang="fi-FI" sz="1400" b="0" i="0" dirty="0"/>
            <a:t>Toimiva alusta-ekosysteemi</a:t>
          </a:r>
          <a:endParaRPr lang="fi-FI" sz="1400" dirty="0"/>
        </a:p>
      </dgm:t>
    </dgm:pt>
    <dgm:pt modelId="{78C00902-16C2-46AA-8E55-D4D7A1D2FD96}" type="parTrans" cxnId="{BE1AEEA6-9052-4862-AD5B-FC9EC4809703}">
      <dgm:prSet/>
      <dgm:spPr/>
      <dgm:t>
        <a:bodyPr/>
        <a:lstStyle/>
        <a:p>
          <a:endParaRPr lang="fi-FI" sz="1400"/>
        </a:p>
      </dgm:t>
    </dgm:pt>
    <dgm:pt modelId="{D87C9A16-1E5D-4B66-B84E-2AFB537C359F}" type="sibTrans" cxnId="{BE1AEEA6-9052-4862-AD5B-FC9EC4809703}">
      <dgm:prSet/>
      <dgm:spPr/>
      <dgm:t>
        <a:bodyPr/>
        <a:lstStyle/>
        <a:p>
          <a:endParaRPr lang="fi-FI" sz="1400"/>
        </a:p>
      </dgm:t>
    </dgm:pt>
    <dgm:pt modelId="{809A66B4-974F-414E-82FE-61225D243F36}">
      <dgm:prSet custT="1"/>
      <dgm:spPr/>
      <dgm:t>
        <a:bodyPr/>
        <a:lstStyle/>
        <a:p>
          <a:r>
            <a:rPr lang="fi-FI" sz="1400" b="0" i="0" dirty="0"/>
            <a:t>Eri toimijoiden yhteistyö</a:t>
          </a:r>
          <a:endParaRPr lang="fi-FI" sz="1400" dirty="0"/>
        </a:p>
      </dgm:t>
    </dgm:pt>
    <dgm:pt modelId="{31715040-BAD8-4AF9-A850-D95BD056453B}" type="parTrans" cxnId="{AA8A4BE0-FF11-4675-96E7-B2780A89CBFB}">
      <dgm:prSet/>
      <dgm:spPr/>
      <dgm:t>
        <a:bodyPr/>
        <a:lstStyle/>
        <a:p>
          <a:endParaRPr lang="fi-FI" sz="1400"/>
        </a:p>
      </dgm:t>
    </dgm:pt>
    <dgm:pt modelId="{DAD3FB83-9BE3-45F5-AACF-7BF1D8E7E80A}" type="sibTrans" cxnId="{AA8A4BE0-FF11-4675-96E7-B2780A89CBFB}">
      <dgm:prSet/>
      <dgm:spPr/>
      <dgm:t>
        <a:bodyPr/>
        <a:lstStyle/>
        <a:p>
          <a:endParaRPr lang="fi-FI" sz="1400"/>
        </a:p>
      </dgm:t>
    </dgm:pt>
    <dgm:pt modelId="{DE0AABD2-61F7-4272-A866-A4D86AD3BAD6}">
      <dgm:prSet custT="1"/>
      <dgm:spPr/>
      <dgm:t>
        <a:bodyPr/>
        <a:lstStyle/>
        <a:p>
          <a:r>
            <a:rPr lang="fi-FI" sz="1400" b="0" i="0" dirty="0"/>
            <a:t>Ajattelutavan muutos</a:t>
          </a:r>
          <a:endParaRPr lang="fi-FI" sz="1400" dirty="0"/>
        </a:p>
      </dgm:t>
    </dgm:pt>
    <dgm:pt modelId="{8E4F662E-F44E-49C5-B70A-BBB51A4E56CE}" type="parTrans" cxnId="{5593AC48-1CA7-4B39-B907-C33B288673F7}">
      <dgm:prSet/>
      <dgm:spPr/>
      <dgm:t>
        <a:bodyPr/>
        <a:lstStyle/>
        <a:p>
          <a:endParaRPr lang="fi-FI" sz="1400"/>
        </a:p>
      </dgm:t>
    </dgm:pt>
    <dgm:pt modelId="{34B5EED2-0988-45B3-850B-4E22A6FA62DC}" type="sibTrans" cxnId="{5593AC48-1CA7-4B39-B907-C33B288673F7}">
      <dgm:prSet/>
      <dgm:spPr/>
      <dgm:t>
        <a:bodyPr/>
        <a:lstStyle/>
        <a:p>
          <a:endParaRPr lang="fi-FI" sz="1400"/>
        </a:p>
      </dgm:t>
    </dgm:pt>
    <dgm:pt modelId="{5A298A85-AE48-438C-B8A4-39FEEF4AC041}">
      <dgm:prSet custT="1"/>
      <dgm:spPr/>
      <dgm:t>
        <a:bodyPr/>
        <a:lstStyle/>
        <a:p>
          <a:r>
            <a:rPr lang="fi-FI" sz="1400" dirty="0"/>
            <a:t>Uudet innovaatiot</a:t>
          </a:r>
        </a:p>
      </dgm:t>
    </dgm:pt>
    <dgm:pt modelId="{E3FC4DF3-653A-45FD-AC62-3D50D9510EA8}" type="parTrans" cxnId="{A8321C70-7487-4E3A-AEAC-C54475FEEB9C}">
      <dgm:prSet/>
      <dgm:spPr/>
      <dgm:t>
        <a:bodyPr/>
        <a:lstStyle/>
        <a:p>
          <a:endParaRPr lang="fi-FI"/>
        </a:p>
      </dgm:t>
    </dgm:pt>
    <dgm:pt modelId="{F56E4029-4D5B-4D3D-9329-3B9024967707}" type="sibTrans" cxnId="{A8321C70-7487-4E3A-AEAC-C54475FEEB9C}">
      <dgm:prSet/>
      <dgm:spPr/>
      <dgm:t>
        <a:bodyPr/>
        <a:lstStyle/>
        <a:p>
          <a:endParaRPr lang="fi-FI"/>
        </a:p>
      </dgm:t>
    </dgm:pt>
    <dgm:pt modelId="{0D01CC87-1C7E-4C89-985C-15A3CB1830DE}">
      <dgm:prSet custT="1"/>
      <dgm:spPr/>
      <dgm:t>
        <a:bodyPr/>
        <a:lstStyle/>
        <a:p>
          <a:r>
            <a:rPr lang="fi-FI" sz="1400" dirty="0"/>
            <a:t>Julkiset ohjauskeinot</a:t>
          </a:r>
        </a:p>
      </dgm:t>
    </dgm:pt>
    <dgm:pt modelId="{31532D44-754F-4926-B991-AEA5589C101E}" type="parTrans" cxnId="{8F5EFAC1-8353-49D7-88D0-AF9ED1305D83}">
      <dgm:prSet/>
      <dgm:spPr/>
      <dgm:t>
        <a:bodyPr/>
        <a:lstStyle/>
        <a:p>
          <a:endParaRPr lang="fi-FI"/>
        </a:p>
      </dgm:t>
    </dgm:pt>
    <dgm:pt modelId="{E754E0FA-6439-473C-AB9D-4E3B6A622A58}" type="sibTrans" cxnId="{8F5EFAC1-8353-49D7-88D0-AF9ED1305D83}">
      <dgm:prSet/>
      <dgm:spPr/>
      <dgm:t>
        <a:bodyPr/>
        <a:lstStyle/>
        <a:p>
          <a:endParaRPr lang="fi-FI"/>
        </a:p>
      </dgm:t>
    </dgm:pt>
    <dgm:pt modelId="{7F0DF683-B0ED-45EF-A4F8-F40CA54C2380}">
      <dgm:prSet custT="1"/>
      <dgm:spPr/>
      <dgm:t>
        <a:bodyPr/>
        <a:lstStyle/>
        <a:p>
          <a:r>
            <a:rPr lang="fi-FI" sz="1400" dirty="0"/>
            <a:t>Kelpoisuus-kriteerit</a:t>
          </a:r>
        </a:p>
      </dgm:t>
    </dgm:pt>
    <dgm:pt modelId="{A3BA186C-48F0-46D1-87C9-FA7001CB60AC}" type="parTrans" cxnId="{C755A4F7-4FAC-4AC6-B629-29A0A0EA7065}">
      <dgm:prSet/>
      <dgm:spPr/>
      <dgm:t>
        <a:bodyPr/>
        <a:lstStyle/>
        <a:p>
          <a:endParaRPr lang="fi-FI"/>
        </a:p>
      </dgm:t>
    </dgm:pt>
    <dgm:pt modelId="{792CE1A9-0A7B-412E-BE14-92BA92D9030D}" type="sibTrans" cxnId="{C755A4F7-4FAC-4AC6-B629-29A0A0EA7065}">
      <dgm:prSet/>
      <dgm:spPr/>
      <dgm:t>
        <a:bodyPr/>
        <a:lstStyle/>
        <a:p>
          <a:endParaRPr lang="fi-FI"/>
        </a:p>
      </dgm:t>
    </dgm:pt>
    <dgm:pt modelId="{BD31F29C-D439-4F25-8522-1B7DF1801B0B}">
      <dgm:prSet custT="1"/>
      <dgm:spPr/>
      <dgm:t>
        <a:bodyPr/>
        <a:lstStyle/>
        <a:p>
          <a:r>
            <a:rPr lang="fi-FI" sz="1400" dirty="0"/>
            <a:t>Purku-kartoituksen hyödyntäminen</a:t>
          </a:r>
        </a:p>
      </dgm:t>
    </dgm:pt>
    <dgm:pt modelId="{4DCBED9F-97CD-4FD4-8E29-42370E30BFD3}" type="parTrans" cxnId="{FF874AA4-1AB5-46A8-B471-088A7C2CF7A1}">
      <dgm:prSet/>
      <dgm:spPr/>
      <dgm:t>
        <a:bodyPr/>
        <a:lstStyle/>
        <a:p>
          <a:endParaRPr lang="fi-FI"/>
        </a:p>
      </dgm:t>
    </dgm:pt>
    <dgm:pt modelId="{DD22953A-E978-4855-B2C0-5FA6E3ADB3DC}" type="sibTrans" cxnId="{FF874AA4-1AB5-46A8-B471-088A7C2CF7A1}">
      <dgm:prSet/>
      <dgm:spPr/>
      <dgm:t>
        <a:bodyPr/>
        <a:lstStyle/>
        <a:p>
          <a:endParaRPr lang="fi-FI"/>
        </a:p>
      </dgm:t>
    </dgm:pt>
    <dgm:pt modelId="{18725337-B0FD-4E96-A67C-24A92D5081AE}">
      <dgm:prSet custT="1"/>
      <dgm:spPr/>
      <dgm:t>
        <a:bodyPr/>
        <a:lstStyle/>
        <a:p>
          <a:r>
            <a:rPr lang="fi-FI" sz="1400" dirty="0"/>
            <a:t>Standardoitu tieto</a:t>
          </a:r>
        </a:p>
      </dgm:t>
    </dgm:pt>
    <dgm:pt modelId="{D6F4F0BA-DF5A-4A76-B622-462332CCD324}" type="parTrans" cxnId="{8760A10A-C9AC-4CF6-A311-7D6578851EAE}">
      <dgm:prSet/>
      <dgm:spPr/>
      <dgm:t>
        <a:bodyPr/>
        <a:lstStyle/>
        <a:p>
          <a:endParaRPr lang="fi-FI"/>
        </a:p>
      </dgm:t>
    </dgm:pt>
    <dgm:pt modelId="{714F908D-18ED-4FB5-890E-670D00E1F0DE}" type="sibTrans" cxnId="{8760A10A-C9AC-4CF6-A311-7D6578851EAE}">
      <dgm:prSet/>
      <dgm:spPr/>
      <dgm:t>
        <a:bodyPr/>
        <a:lstStyle/>
        <a:p>
          <a:endParaRPr lang="fi-FI"/>
        </a:p>
      </dgm:t>
    </dgm:pt>
    <dgm:pt modelId="{56DB88ED-F6E5-4207-9ABD-D99026B1C6DB}">
      <dgm:prSet custT="1"/>
      <dgm:spPr/>
      <dgm:t>
        <a:bodyPr/>
        <a:lstStyle/>
        <a:p>
          <a:r>
            <a:rPr lang="fi-FI" sz="1400" dirty="0"/>
            <a:t>Kysynnän lisääminen</a:t>
          </a:r>
        </a:p>
      </dgm:t>
    </dgm:pt>
    <dgm:pt modelId="{1CA5E0C3-DD8D-4E7E-AEE3-E4E2971E7ECC}" type="parTrans" cxnId="{81D242DF-50EE-4186-89E8-0B6584C7233A}">
      <dgm:prSet/>
      <dgm:spPr/>
      <dgm:t>
        <a:bodyPr/>
        <a:lstStyle/>
        <a:p>
          <a:endParaRPr lang="fi-FI"/>
        </a:p>
      </dgm:t>
    </dgm:pt>
    <dgm:pt modelId="{15AEE3A1-D99D-4A1A-A63D-BE82F366C88A}" type="sibTrans" cxnId="{81D242DF-50EE-4186-89E8-0B6584C7233A}">
      <dgm:prSet/>
      <dgm:spPr/>
      <dgm:t>
        <a:bodyPr/>
        <a:lstStyle/>
        <a:p>
          <a:endParaRPr lang="fi-FI"/>
        </a:p>
      </dgm:t>
    </dgm:pt>
    <dgm:pt modelId="{F94D685A-0746-4FCB-BA25-3B824829669D}" type="pres">
      <dgm:prSet presAssocID="{49D984E7-7AE9-4FB7-9663-21361F692532}" presName="Name0" presStyleCnt="0">
        <dgm:presLayoutVars>
          <dgm:dir/>
          <dgm:resizeHandles val="exact"/>
        </dgm:presLayoutVars>
      </dgm:prSet>
      <dgm:spPr/>
    </dgm:pt>
    <dgm:pt modelId="{D3D4D231-726B-4FBE-AA0B-D153E98ACB94}" type="pres">
      <dgm:prSet presAssocID="{49D984E7-7AE9-4FB7-9663-21361F692532}" presName="cycle" presStyleCnt="0"/>
      <dgm:spPr/>
    </dgm:pt>
    <dgm:pt modelId="{6F5A9114-D4D7-4DBC-B825-CD72C46FCA9C}" type="pres">
      <dgm:prSet presAssocID="{18BDE054-FD25-44A9-875A-0FA4EED8118E}" presName="nodeFirstNode" presStyleLbl="node1" presStyleIdx="0" presStyleCnt="9">
        <dgm:presLayoutVars>
          <dgm:bulletEnabled val="1"/>
        </dgm:presLayoutVars>
      </dgm:prSet>
      <dgm:spPr/>
    </dgm:pt>
    <dgm:pt modelId="{27A13A26-81EC-46A0-BAE7-7C21AB8858AF}" type="pres">
      <dgm:prSet presAssocID="{D87C9A16-1E5D-4B66-B84E-2AFB537C359F}" presName="sibTransFirstNode" presStyleLbl="bgShp" presStyleIdx="0" presStyleCnt="1"/>
      <dgm:spPr/>
    </dgm:pt>
    <dgm:pt modelId="{B3AF9269-04C0-4478-999B-DDEA8D4E874B}" type="pres">
      <dgm:prSet presAssocID="{809A66B4-974F-414E-82FE-61225D243F36}" presName="nodeFollowingNodes" presStyleLbl="node1" presStyleIdx="1" presStyleCnt="9" custRadScaleRad="110044" custRadScaleInc="16342">
        <dgm:presLayoutVars>
          <dgm:bulletEnabled val="1"/>
        </dgm:presLayoutVars>
      </dgm:prSet>
      <dgm:spPr/>
    </dgm:pt>
    <dgm:pt modelId="{BD7EB00F-F2AD-4E95-A7A2-D6AB34728035}" type="pres">
      <dgm:prSet presAssocID="{18725337-B0FD-4E96-A67C-24A92D5081AE}" presName="nodeFollowingNodes" presStyleLbl="node1" presStyleIdx="2" presStyleCnt="9">
        <dgm:presLayoutVars>
          <dgm:bulletEnabled val="1"/>
        </dgm:presLayoutVars>
      </dgm:prSet>
      <dgm:spPr/>
    </dgm:pt>
    <dgm:pt modelId="{99ACAB32-25B7-46E5-922C-F5E3B5F4FECD}" type="pres">
      <dgm:prSet presAssocID="{7F0DF683-B0ED-45EF-A4F8-F40CA54C2380}" presName="nodeFollowingNodes" presStyleLbl="node1" presStyleIdx="3" presStyleCnt="9">
        <dgm:presLayoutVars>
          <dgm:bulletEnabled val="1"/>
        </dgm:presLayoutVars>
      </dgm:prSet>
      <dgm:spPr/>
    </dgm:pt>
    <dgm:pt modelId="{9DBA505C-3147-4B75-BA1D-52E52D99F37E}" type="pres">
      <dgm:prSet presAssocID="{DE0AABD2-61F7-4272-A866-A4D86AD3BAD6}" presName="nodeFollowingNodes" presStyleLbl="node1" presStyleIdx="4" presStyleCnt="9" custRadScaleRad="104364" custRadScaleInc="-15396">
        <dgm:presLayoutVars>
          <dgm:bulletEnabled val="1"/>
        </dgm:presLayoutVars>
      </dgm:prSet>
      <dgm:spPr/>
    </dgm:pt>
    <dgm:pt modelId="{B455DD5D-9AA8-4E68-9A4A-D0E8370B977E}" type="pres">
      <dgm:prSet presAssocID="{5A298A85-AE48-438C-B8A4-39FEEF4AC041}" presName="nodeFollowingNodes" presStyleLbl="node1" presStyleIdx="5" presStyleCnt="9" custRadScaleRad="104547" custRadScaleInc="15976">
        <dgm:presLayoutVars>
          <dgm:bulletEnabled val="1"/>
        </dgm:presLayoutVars>
      </dgm:prSet>
      <dgm:spPr/>
    </dgm:pt>
    <dgm:pt modelId="{F256FE95-DCC6-4AAA-8750-865EECF5D094}" type="pres">
      <dgm:prSet presAssocID="{56DB88ED-F6E5-4207-9ABD-D99026B1C6DB}" presName="nodeFollowingNodes" presStyleLbl="node1" presStyleIdx="6" presStyleCnt="9">
        <dgm:presLayoutVars>
          <dgm:bulletEnabled val="1"/>
        </dgm:presLayoutVars>
      </dgm:prSet>
      <dgm:spPr/>
    </dgm:pt>
    <dgm:pt modelId="{7404D124-4D2D-453D-9CFB-463FE61E2BC5}" type="pres">
      <dgm:prSet presAssocID="{0D01CC87-1C7E-4C89-985C-15A3CB1830DE}" presName="nodeFollowingNodes" presStyleLbl="node1" presStyleIdx="7" presStyleCnt="9">
        <dgm:presLayoutVars>
          <dgm:bulletEnabled val="1"/>
        </dgm:presLayoutVars>
      </dgm:prSet>
      <dgm:spPr/>
    </dgm:pt>
    <dgm:pt modelId="{EFE61C6C-0215-46E7-9E58-8E29DCA5A38B}" type="pres">
      <dgm:prSet presAssocID="{BD31F29C-D439-4F25-8522-1B7DF1801B0B}" presName="nodeFollowingNodes" presStyleLbl="node1" presStyleIdx="8" presStyleCnt="9" custScaleX="121274" custScaleY="107732" custRadScaleRad="110412" custRadScaleInc="-17835">
        <dgm:presLayoutVars>
          <dgm:bulletEnabled val="1"/>
        </dgm:presLayoutVars>
      </dgm:prSet>
      <dgm:spPr/>
    </dgm:pt>
  </dgm:ptLst>
  <dgm:cxnLst>
    <dgm:cxn modelId="{8760A10A-C9AC-4CF6-A311-7D6578851EAE}" srcId="{49D984E7-7AE9-4FB7-9663-21361F692532}" destId="{18725337-B0FD-4E96-A67C-24A92D5081AE}" srcOrd="2" destOrd="0" parTransId="{D6F4F0BA-DF5A-4A76-B622-462332CCD324}" sibTransId="{714F908D-18ED-4FB5-890E-670D00E1F0DE}"/>
    <dgm:cxn modelId="{64AAEB0B-01C9-4ED6-A46B-883CA82FD354}" type="presOf" srcId="{18725337-B0FD-4E96-A67C-24A92D5081AE}" destId="{BD7EB00F-F2AD-4E95-A7A2-D6AB34728035}" srcOrd="0" destOrd="0" presId="urn:microsoft.com/office/officeart/2005/8/layout/cycle3"/>
    <dgm:cxn modelId="{7EBE4531-4216-423F-A383-74DFB78D47D0}" type="presOf" srcId="{18BDE054-FD25-44A9-875A-0FA4EED8118E}" destId="{6F5A9114-D4D7-4DBC-B825-CD72C46FCA9C}" srcOrd="0" destOrd="0" presId="urn:microsoft.com/office/officeart/2005/8/layout/cycle3"/>
    <dgm:cxn modelId="{56C1BD33-A27D-4A15-BF02-544CF75BB4DF}" type="presOf" srcId="{49D984E7-7AE9-4FB7-9663-21361F692532}" destId="{F94D685A-0746-4FCB-BA25-3B824829669D}" srcOrd="0" destOrd="0" presId="urn:microsoft.com/office/officeart/2005/8/layout/cycle3"/>
    <dgm:cxn modelId="{826BE840-6984-4C0C-B7CF-870E2A336025}" type="presOf" srcId="{56DB88ED-F6E5-4207-9ABD-D99026B1C6DB}" destId="{F256FE95-DCC6-4AAA-8750-865EECF5D094}" srcOrd="0" destOrd="0" presId="urn:microsoft.com/office/officeart/2005/8/layout/cycle3"/>
    <dgm:cxn modelId="{7672465C-0BE9-4AEA-A5C6-04BA7930F4A2}" type="presOf" srcId="{0D01CC87-1C7E-4C89-985C-15A3CB1830DE}" destId="{7404D124-4D2D-453D-9CFB-463FE61E2BC5}" srcOrd="0" destOrd="0" presId="urn:microsoft.com/office/officeart/2005/8/layout/cycle3"/>
    <dgm:cxn modelId="{5593AC48-1CA7-4B39-B907-C33B288673F7}" srcId="{49D984E7-7AE9-4FB7-9663-21361F692532}" destId="{DE0AABD2-61F7-4272-A866-A4D86AD3BAD6}" srcOrd="4" destOrd="0" parTransId="{8E4F662E-F44E-49C5-B70A-BBB51A4E56CE}" sibTransId="{34B5EED2-0988-45B3-850B-4E22A6FA62DC}"/>
    <dgm:cxn modelId="{A8321C70-7487-4E3A-AEAC-C54475FEEB9C}" srcId="{49D984E7-7AE9-4FB7-9663-21361F692532}" destId="{5A298A85-AE48-438C-B8A4-39FEEF4AC041}" srcOrd="5" destOrd="0" parTransId="{E3FC4DF3-653A-45FD-AC62-3D50D9510EA8}" sibTransId="{F56E4029-4D5B-4D3D-9329-3B9024967707}"/>
    <dgm:cxn modelId="{2DDE4386-2619-41CA-851E-C09A7DC79EC5}" type="presOf" srcId="{DE0AABD2-61F7-4272-A866-A4D86AD3BAD6}" destId="{9DBA505C-3147-4B75-BA1D-52E52D99F37E}" srcOrd="0" destOrd="0" presId="urn:microsoft.com/office/officeart/2005/8/layout/cycle3"/>
    <dgm:cxn modelId="{CB7E158E-9498-48AF-9417-095D97C52189}" type="presOf" srcId="{7F0DF683-B0ED-45EF-A4F8-F40CA54C2380}" destId="{99ACAB32-25B7-46E5-922C-F5E3B5F4FECD}" srcOrd="0" destOrd="0" presId="urn:microsoft.com/office/officeart/2005/8/layout/cycle3"/>
    <dgm:cxn modelId="{FF874AA4-1AB5-46A8-B471-088A7C2CF7A1}" srcId="{49D984E7-7AE9-4FB7-9663-21361F692532}" destId="{BD31F29C-D439-4F25-8522-1B7DF1801B0B}" srcOrd="8" destOrd="0" parTransId="{4DCBED9F-97CD-4FD4-8E29-42370E30BFD3}" sibTransId="{DD22953A-E978-4855-B2C0-5FA6E3ADB3DC}"/>
    <dgm:cxn modelId="{BE1AEEA6-9052-4862-AD5B-FC9EC4809703}" srcId="{49D984E7-7AE9-4FB7-9663-21361F692532}" destId="{18BDE054-FD25-44A9-875A-0FA4EED8118E}" srcOrd="0" destOrd="0" parTransId="{78C00902-16C2-46AA-8E55-D4D7A1D2FD96}" sibTransId="{D87C9A16-1E5D-4B66-B84E-2AFB537C359F}"/>
    <dgm:cxn modelId="{689C7DA8-7B78-49A4-9E83-10621AD1396A}" type="presOf" srcId="{BD31F29C-D439-4F25-8522-1B7DF1801B0B}" destId="{EFE61C6C-0215-46E7-9E58-8E29DCA5A38B}" srcOrd="0" destOrd="0" presId="urn:microsoft.com/office/officeart/2005/8/layout/cycle3"/>
    <dgm:cxn modelId="{75F714BD-DC7A-467F-B78B-B119112ECEAB}" type="presOf" srcId="{809A66B4-974F-414E-82FE-61225D243F36}" destId="{B3AF9269-04C0-4478-999B-DDEA8D4E874B}" srcOrd="0" destOrd="0" presId="urn:microsoft.com/office/officeart/2005/8/layout/cycle3"/>
    <dgm:cxn modelId="{8F5EFAC1-8353-49D7-88D0-AF9ED1305D83}" srcId="{49D984E7-7AE9-4FB7-9663-21361F692532}" destId="{0D01CC87-1C7E-4C89-985C-15A3CB1830DE}" srcOrd="7" destOrd="0" parTransId="{31532D44-754F-4926-B991-AEA5589C101E}" sibTransId="{E754E0FA-6439-473C-AB9D-4E3B6A622A58}"/>
    <dgm:cxn modelId="{AACD53C3-FF90-4CA6-B901-F20AB2EE775E}" type="presOf" srcId="{D87C9A16-1E5D-4B66-B84E-2AFB537C359F}" destId="{27A13A26-81EC-46A0-BAE7-7C21AB8858AF}" srcOrd="0" destOrd="0" presId="urn:microsoft.com/office/officeart/2005/8/layout/cycle3"/>
    <dgm:cxn modelId="{81D242DF-50EE-4186-89E8-0B6584C7233A}" srcId="{49D984E7-7AE9-4FB7-9663-21361F692532}" destId="{56DB88ED-F6E5-4207-9ABD-D99026B1C6DB}" srcOrd="6" destOrd="0" parTransId="{1CA5E0C3-DD8D-4E7E-AEE3-E4E2971E7ECC}" sibTransId="{15AEE3A1-D99D-4A1A-A63D-BE82F366C88A}"/>
    <dgm:cxn modelId="{AA8A4BE0-FF11-4675-96E7-B2780A89CBFB}" srcId="{49D984E7-7AE9-4FB7-9663-21361F692532}" destId="{809A66B4-974F-414E-82FE-61225D243F36}" srcOrd="1" destOrd="0" parTransId="{31715040-BAD8-4AF9-A850-D95BD056453B}" sibTransId="{DAD3FB83-9BE3-45F5-AACF-7BF1D8E7E80A}"/>
    <dgm:cxn modelId="{7034DBE6-7969-4BE8-9DDF-9DC2C0C60539}" type="presOf" srcId="{5A298A85-AE48-438C-B8A4-39FEEF4AC041}" destId="{B455DD5D-9AA8-4E68-9A4A-D0E8370B977E}" srcOrd="0" destOrd="0" presId="urn:microsoft.com/office/officeart/2005/8/layout/cycle3"/>
    <dgm:cxn modelId="{C755A4F7-4FAC-4AC6-B629-29A0A0EA7065}" srcId="{49D984E7-7AE9-4FB7-9663-21361F692532}" destId="{7F0DF683-B0ED-45EF-A4F8-F40CA54C2380}" srcOrd="3" destOrd="0" parTransId="{A3BA186C-48F0-46D1-87C9-FA7001CB60AC}" sibTransId="{792CE1A9-0A7B-412E-BE14-92BA92D9030D}"/>
    <dgm:cxn modelId="{86636086-65E2-4E5B-A012-E1B46EA98933}" type="presParOf" srcId="{F94D685A-0746-4FCB-BA25-3B824829669D}" destId="{D3D4D231-726B-4FBE-AA0B-D153E98ACB94}" srcOrd="0" destOrd="0" presId="urn:microsoft.com/office/officeart/2005/8/layout/cycle3"/>
    <dgm:cxn modelId="{2EC5D2C3-3B9B-4EF7-AE08-1985F83C0056}" type="presParOf" srcId="{D3D4D231-726B-4FBE-AA0B-D153E98ACB94}" destId="{6F5A9114-D4D7-4DBC-B825-CD72C46FCA9C}" srcOrd="0" destOrd="0" presId="urn:microsoft.com/office/officeart/2005/8/layout/cycle3"/>
    <dgm:cxn modelId="{B83D6DCA-07ED-4470-B914-B4C5F6AD7E82}" type="presParOf" srcId="{D3D4D231-726B-4FBE-AA0B-D153E98ACB94}" destId="{27A13A26-81EC-46A0-BAE7-7C21AB8858AF}" srcOrd="1" destOrd="0" presId="urn:microsoft.com/office/officeart/2005/8/layout/cycle3"/>
    <dgm:cxn modelId="{54AFA0B0-D50D-47A4-993B-E14384A6E754}" type="presParOf" srcId="{D3D4D231-726B-4FBE-AA0B-D153E98ACB94}" destId="{B3AF9269-04C0-4478-999B-DDEA8D4E874B}" srcOrd="2" destOrd="0" presId="urn:microsoft.com/office/officeart/2005/8/layout/cycle3"/>
    <dgm:cxn modelId="{EBC7B962-9E62-46ED-AF0B-D94D6FE1ACF0}" type="presParOf" srcId="{D3D4D231-726B-4FBE-AA0B-D153E98ACB94}" destId="{BD7EB00F-F2AD-4E95-A7A2-D6AB34728035}" srcOrd="3" destOrd="0" presId="urn:microsoft.com/office/officeart/2005/8/layout/cycle3"/>
    <dgm:cxn modelId="{5E8D271D-3334-4C08-BFA5-C75383956A4E}" type="presParOf" srcId="{D3D4D231-726B-4FBE-AA0B-D153E98ACB94}" destId="{99ACAB32-25B7-46E5-922C-F5E3B5F4FECD}" srcOrd="4" destOrd="0" presId="urn:microsoft.com/office/officeart/2005/8/layout/cycle3"/>
    <dgm:cxn modelId="{3C30E669-8618-480D-BB25-038F1A6E7372}" type="presParOf" srcId="{D3D4D231-726B-4FBE-AA0B-D153E98ACB94}" destId="{9DBA505C-3147-4B75-BA1D-52E52D99F37E}" srcOrd="5" destOrd="0" presId="urn:microsoft.com/office/officeart/2005/8/layout/cycle3"/>
    <dgm:cxn modelId="{58871031-1147-43FC-BD52-4036218E98F3}" type="presParOf" srcId="{D3D4D231-726B-4FBE-AA0B-D153E98ACB94}" destId="{B455DD5D-9AA8-4E68-9A4A-D0E8370B977E}" srcOrd="6" destOrd="0" presId="urn:microsoft.com/office/officeart/2005/8/layout/cycle3"/>
    <dgm:cxn modelId="{1716E941-236A-4CCD-A74B-770FC0C68581}" type="presParOf" srcId="{D3D4D231-726B-4FBE-AA0B-D153E98ACB94}" destId="{F256FE95-DCC6-4AAA-8750-865EECF5D094}" srcOrd="7" destOrd="0" presId="urn:microsoft.com/office/officeart/2005/8/layout/cycle3"/>
    <dgm:cxn modelId="{DC4E7EF0-FA26-4E1F-BCC7-35F9F51D0E9B}" type="presParOf" srcId="{D3D4D231-726B-4FBE-AA0B-D153E98ACB94}" destId="{7404D124-4D2D-453D-9CFB-463FE61E2BC5}" srcOrd="8" destOrd="0" presId="urn:microsoft.com/office/officeart/2005/8/layout/cycle3"/>
    <dgm:cxn modelId="{4C9C10FC-37D9-413D-B8EE-A9B2BC08D13C}" type="presParOf" srcId="{D3D4D231-726B-4FBE-AA0B-D153E98ACB94}" destId="{EFE61C6C-0215-46E7-9E58-8E29DCA5A38B}" srcOrd="9"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C8BADD-8F88-4679-9A39-29D10904D549}">
      <dsp:nvSpPr>
        <dsp:cNvPr id="0" name=""/>
        <dsp:cNvSpPr/>
      </dsp:nvSpPr>
      <dsp:spPr>
        <a:xfrm>
          <a:off x="0" y="528"/>
          <a:ext cx="1128183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0BABA9A-B1B8-4ACD-BF32-6E07AC35B3F2}">
      <dsp:nvSpPr>
        <dsp:cNvPr id="0" name=""/>
        <dsp:cNvSpPr/>
      </dsp:nvSpPr>
      <dsp:spPr>
        <a:xfrm>
          <a:off x="0" y="528"/>
          <a:ext cx="11281833" cy="865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fi-FI" sz="2900" kern="1200"/>
            <a:t>Tilastotietoa rakennus- ja purkujätteistä</a:t>
          </a:r>
          <a:endParaRPr lang="en-US" sz="2900" kern="1200"/>
        </a:p>
      </dsp:txBody>
      <dsp:txXfrm>
        <a:off x="0" y="528"/>
        <a:ext cx="11281833" cy="865611"/>
      </dsp:txXfrm>
    </dsp:sp>
    <dsp:sp modelId="{A5C041B9-FBC1-4357-B417-9409FA8269F8}">
      <dsp:nvSpPr>
        <dsp:cNvPr id="0" name=""/>
        <dsp:cNvSpPr/>
      </dsp:nvSpPr>
      <dsp:spPr>
        <a:xfrm>
          <a:off x="0" y="866139"/>
          <a:ext cx="1128183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6330D3A-3703-4E6A-AB4F-F5FD0F17BEF2}">
      <dsp:nvSpPr>
        <dsp:cNvPr id="0" name=""/>
        <dsp:cNvSpPr/>
      </dsp:nvSpPr>
      <dsp:spPr>
        <a:xfrm>
          <a:off x="0" y="866139"/>
          <a:ext cx="11281833" cy="865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fi-FI" sz="2900" kern="1200"/>
            <a:t>Mahdollisuuksia ja haasteita</a:t>
          </a:r>
          <a:endParaRPr lang="en-US" sz="2900" kern="1200"/>
        </a:p>
      </dsp:txBody>
      <dsp:txXfrm>
        <a:off x="0" y="866139"/>
        <a:ext cx="11281833" cy="865611"/>
      </dsp:txXfrm>
    </dsp:sp>
    <dsp:sp modelId="{C55E4718-BC8B-4D44-8796-D2EC6A3BC397}">
      <dsp:nvSpPr>
        <dsp:cNvPr id="0" name=""/>
        <dsp:cNvSpPr/>
      </dsp:nvSpPr>
      <dsp:spPr>
        <a:xfrm>
          <a:off x="0" y="1731750"/>
          <a:ext cx="1128183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4A9E9A-6ED5-485F-9018-CFB8F31E686C}">
      <dsp:nvSpPr>
        <dsp:cNvPr id="0" name=""/>
        <dsp:cNvSpPr/>
      </dsp:nvSpPr>
      <dsp:spPr>
        <a:xfrm>
          <a:off x="0" y="1731750"/>
          <a:ext cx="11281833" cy="865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fi-FI" sz="2900" kern="1200"/>
            <a:t>Valtionhallinnon toimia rakennus- ja purkumateriaalien edistämiseksi</a:t>
          </a:r>
          <a:endParaRPr lang="en-US" sz="2900" kern="1200"/>
        </a:p>
      </dsp:txBody>
      <dsp:txXfrm>
        <a:off x="0" y="1731750"/>
        <a:ext cx="11281833" cy="865611"/>
      </dsp:txXfrm>
    </dsp:sp>
    <dsp:sp modelId="{2EAD2622-C206-4A08-A929-D64516DE2679}">
      <dsp:nvSpPr>
        <dsp:cNvPr id="0" name=""/>
        <dsp:cNvSpPr/>
      </dsp:nvSpPr>
      <dsp:spPr>
        <a:xfrm>
          <a:off x="0" y="2597362"/>
          <a:ext cx="1128183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AFF2AFC-F53F-4F50-AC6A-180C21B6472F}">
      <dsp:nvSpPr>
        <dsp:cNvPr id="0" name=""/>
        <dsp:cNvSpPr/>
      </dsp:nvSpPr>
      <dsp:spPr>
        <a:xfrm>
          <a:off x="0" y="2597362"/>
          <a:ext cx="11281833" cy="865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fi-FI" sz="2900" kern="1200"/>
            <a:t>Materiaalitori</a:t>
          </a:r>
          <a:endParaRPr lang="en-US" sz="2900" kern="1200"/>
        </a:p>
      </dsp:txBody>
      <dsp:txXfrm>
        <a:off x="0" y="2597362"/>
        <a:ext cx="11281833" cy="865611"/>
      </dsp:txXfrm>
    </dsp:sp>
    <dsp:sp modelId="{A6EF6940-BF42-469E-957F-54984873B6A7}">
      <dsp:nvSpPr>
        <dsp:cNvPr id="0" name=""/>
        <dsp:cNvSpPr/>
      </dsp:nvSpPr>
      <dsp:spPr>
        <a:xfrm>
          <a:off x="0" y="3462973"/>
          <a:ext cx="11281833"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D4EDB4D-4B5A-43F1-A1DA-D9A7964A7E1C}">
      <dsp:nvSpPr>
        <dsp:cNvPr id="0" name=""/>
        <dsp:cNvSpPr/>
      </dsp:nvSpPr>
      <dsp:spPr>
        <a:xfrm>
          <a:off x="0" y="3462973"/>
          <a:ext cx="11281833" cy="8656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fi-FI" sz="2900" kern="1200"/>
            <a:t>Materiaalivirtojen alustaekosysteemi</a:t>
          </a:r>
          <a:endParaRPr lang="en-US" sz="2900" kern="1200"/>
        </a:p>
      </dsp:txBody>
      <dsp:txXfrm>
        <a:off x="0" y="3462973"/>
        <a:ext cx="11281833" cy="8656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60C46E-A88F-48C5-8611-A96780245614}">
      <dsp:nvSpPr>
        <dsp:cNvPr id="0" name=""/>
        <dsp:cNvSpPr/>
      </dsp:nvSpPr>
      <dsp:spPr>
        <a:xfrm>
          <a:off x="3613" y="402666"/>
          <a:ext cx="3523037" cy="132840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fi-FI" sz="1900" b="0" i="0" kern="1200" dirty="0"/>
            <a:t>1. Kehitetään Materiaalitori.fi -palvelun yhteyteen </a:t>
          </a:r>
          <a:r>
            <a:rPr lang="fi-FI" sz="1900" b="1" i="0" kern="1200" dirty="0"/>
            <a:t>rakennus- ja purkualaa palveleva palvelualusta</a:t>
          </a:r>
          <a:endParaRPr lang="fi-FI" sz="1900" kern="1200" dirty="0"/>
        </a:p>
      </dsp:txBody>
      <dsp:txXfrm>
        <a:off x="3613" y="402666"/>
        <a:ext cx="3523037" cy="1328401"/>
      </dsp:txXfrm>
    </dsp:sp>
    <dsp:sp modelId="{DB612275-D4B6-4A3A-908A-8E3BEEF63147}">
      <dsp:nvSpPr>
        <dsp:cNvPr id="0" name=""/>
        <dsp:cNvSpPr/>
      </dsp:nvSpPr>
      <dsp:spPr>
        <a:xfrm>
          <a:off x="3613" y="1731068"/>
          <a:ext cx="3523037" cy="271205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fi-FI" sz="1900" kern="1200" dirty="0"/>
            <a:t>Tarjoaa </a:t>
          </a:r>
          <a:r>
            <a:rPr lang="fi-FI" sz="1900" b="1" kern="1200" dirty="0"/>
            <a:t>markkinapaikan</a:t>
          </a:r>
          <a:r>
            <a:rPr lang="fi-FI" sz="1900" kern="1200" dirty="0"/>
            <a:t> materiaalin sekä palveluiden myymiseen ja ostamiseen</a:t>
          </a:r>
        </a:p>
        <a:p>
          <a:pPr marL="171450" lvl="1" indent="-171450" algn="l" defTabSz="844550">
            <a:lnSpc>
              <a:spcPct val="90000"/>
            </a:lnSpc>
            <a:spcBef>
              <a:spcPct val="0"/>
            </a:spcBef>
            <a:spcAft>
              <a:spcPct val="15000"/>
            </a:spcAft>
            <a:buChar char="•"/>
          </a:pPr>
          <a:r>
            <a:rPr lang="fi-FI" sz="1900" kern="1200" dirty="0"/>
            <a:t>Kasvatetaan alustalla tapahtuvaa </a:t>
          </a:r>
          <a:r>
            <a:rPr lang="fi-FI" sz="1900" b="1" kern="1200" dirty="0"/>
            <a:t>vaihdantaa</a:t>
          </a:r>
        </a:p>
        <a:p>
          <a:pPr marL="171450" lvl="1" indent="-171450" algn="l" defTabSz="844550">
            <a:lnSpc>
              <a:spcPct val="90000"/>
            </a:lnSpc>
            <a:spcBef>
              <a:spcPct val="0"/>
            </a:spcBef>
            <a:spcAft>
              <a:spcPct val="15000"/>
            </a:spcAft>
            <a:buChar char="•"/>
          </a:pPr>
          <a:r>
            <a:rPr lang="fi-FI" sz="1900" kern="1200" dirty="0"/>
            <a:t>Aikaansaadaan merkittävää </a:t>
          </a:r>
          <a:r>
            <a:rPr lang="fi-FI" sz="1900" b="1" kern="1200" dirty="0"/>
            <a:t>lisäarvoa</a:t>
          </a:r>
          <a:r>
            <a:rPr lang="fi-FI" sz="1900" kern="1200" dirty="0"/>
            <a:t> kyseiselle toimialalle. </a:t>
          </a:r>
        </a:p>
        <a:p>
          <a:pPr marL="171450" lvl="1" indent="-171450" algn="l" defTabSz="844550">
            <a:lnSpc>
              <a:spcPct val="90000"/>
            </a:lnSpc>
            <a:spcBef>
              <a:spcPct val="0"/>
            </a:spcBef>
            <a:spcAft>
              <a:spcPct val="15000"/>
            </a:spcAft>
            <a:buChar char="•"/>
          </a:pPr>
          <a:endParaRPr lang="fi-FI" sz="1900" kern="1200" dirty="0"/>
        </a:p>
      </dsp:txBody>
      <dsp:txXfrm>
        <a:off x="3613" y="1731068"/>
        <a:ext cx="3523037" cy="2712059"/>
      </dsp:txXfrm>
    </dsp:sp>
    <dsp:sp modelId="{6816D05F-C855-4FD4-93AA-2598C8212BA2}">
      <dsp:nvSpPr>
        <dsp:cNvPr id="0" name=""/>
        <dsp:cNvSpPr/>
      </dsp:nvSpPr>
      <dsp:spPr>
        <a:xfrm>
          <a:off x="4019876" y="402666"/>
          <a:ext cx="3523037" cy="132840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fi-FI" sz="1900" b="0" i="0" kern="1200" dirty="0"/>
            <a:t>2. Luodaan </a:t>
          </a:r>
          <a:r>
            <a:rPr lang="fi-FI" sz="1900" b="1" i="0" kern="1200" dirty="0"/>
            <a:t>linkityksiä muihin alustoihin</a:t>
          </a:r>
          <a:r>
            <a:rPr lang="fi-FI" sz="1900" b="0" i="0" kern="1200" dirty="0"/>
            <a:t>/tietokantoihin</a:t>
          </a:r>
          <a:endParaRPr lang="fi-FI" sz="1900" kern="1200" dirty="0"/>
        </a:p>
      </dsp:txBody>
      <dsp:txXfrm>
        <a:off x="4019876" y="402666"/>
        <a:ext cx="3523037" cy="1328401"/>
      </dsp:txXfrm>
    </dsp:sp>
    <dsp:sp modelId="{EE62134F-EC11-4649-A6A9-9667B88FE981}">
      <dsp:nvSpPr>
        <dsp:cNvPr id="0" name=""/>
        <dsp:cNvSpPr/>
      </dsp:nvSpPr>
      <dsp:spPr>
        <a:xfrm>
          <a:off x="4019876" y="1731068"/>
          <a:ext cx="3523037" cy="271205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fi-FI" sz="1900" kern="1200" dirty="0"/>
            <a:t>Edistetään sivuvirtojen hyödyntämistä</a:t>
          </a:r>
        </a:p>
        <a:p>
          <a:pPr marL="171450" lvl="1" indent="-171450" algn="l" defTabSz="844550">
            <a:lnSpc>
              <a:spcPct val="90000"/>
            </a:lnSpc>
            <a:spcBef>
              <a:spcPct val="0"/>
            </a:spcBef>
            <a:spcAft>
              <a:spcPct val="15000"/>
            </a:spcAft>
            <a:buChar char="•"/>
          </a:pPr>
          <a:r>
            <a:rPr lang="fi-FI" sz="1900" kern="1200" dirty="0"/>
            <a:t>Saavutetaan alustan toimivuuden kannalta </a:t>
          </a:r>
          <a:r>
            <a:rPr lang="fi-FI" sz="1900" b="1" kern="1200" dirty="0"/>
            <a:t>kriittinen massa</a:t>
          </a:r>
        </a:p>
      </dsp:txBody>
      <dsp:txXfrm>
        <a:off x="4019876" y="1731068"/>
        <a:ext cx="3523037" cy="2712059"/>
      </dsp:txXfrm>
    </dsp:sp>
    <dsp:sp modelId="{85F027C7-0BC1-470C-A4FD-B7DFDB8D102D}">
      <dsp:nvSpPr>
        <dsp:cNvPr id="0" name=""/>
        <dsp:cNvSpPr/>
      </dsp:nvSpPr>
      <dsp:spPr>
        <a:xfrm>
          <a:off x="8036139" y="402666"/>
          <a:ext cx="3523037" cy="1328401"/>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fi-FI" sz="1900" b="0" i="0" kern="1200" dirty="0"/>
            <a:t>3. Kehitetään Materiaalitorin yhteyteen </a:t>
          </a:r>
          <a:r>
            <a:rPr lang="fi-FI" sz="1900" b="1" i="0" kern="1200" dirty="0"/>
            <a:t>data-alusta</a:t>
          </a:r>
          <a:r>
            <a:rPr lang="fi-FI" sz="1900" b="0" i="0" kern="1200" dirty="0"/>
            <a:t>, josta voi ostaa/myydä/vaihtaa tietoa.</a:t>
          </a:r>
          <a:endParaRPr lang="fi-FI" sz="1900" kern="1200" dirty="0"/>
        </a:p>
      </dsp:txBody>
      <dsp:txXfrm>
        <a:off x="8036139" y="402666"/>
        <a:ext cx="3523037" cy="1328401"/>
      </dsp:txXfrm>
    </dsp:sp>
    <dsp:sp modelId="{1153FB34-50E6-49BB-B7B3-F2B2ED7DF672}">
      <dsp:nvSpPr>
        <dsp:cNvPr id="0" name=""/>
        <dsp:cNvSpPr/>
      </dsp:nvSpPr>
      <dsp:spPr>
        <a:xfrm>
          <a:off x="8036139" y="1731068"/>
          <a:ext cx="3523037" cy="271205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fi-FI" sz="1900" kern="1200" dirty="0"/>
            <a:t>Mahdollistetaan </a:t>
          </a:r>
          <a:r>
            <a:rPr lang="fi-FI" sz="1900" b="1" kern="1200" dirty="0"/>
            <a:t>tiedonsaanti</a:t>
          </a:r>
          <a:r>
            <a:rPr lang="fi-FI" sz="1900" kern="1200" dirty="0"/>
            <a:t> tehdyistä kaupoista, hyötykäyttöön saaduista materiaalimääristä ja muista saavutetuista hyödyistä </a:t>
          </a:r>
        </a:p>
        <a:p>
          <a:pPr marL="171450" lvl="1" indent="-171450" algn="l" defTabSz="844550">
            <a:lnSpc>
              <a:spcPct val="90000"/>
            </a:lnSpc>
            <a:spcBef>
              <a:spcPct val="0"/>
            </a:spcBef>
            <a:spcAft>
              <a:spcPct val="15000"/>
            </a:spcAft>
            <a:buChar char="•"/>
          </a:pPr>
          <a:r>
            <a:rPr lang="fi-FI" sz="1900" b="1" kern="1200" dirty="0"/>
            <a:t>Mahdollistetaan kumppaneille uuden liiketoiminnan mahdollisuuksia</a:t>
          </a:r>
        </a:p>
      </dsp:txBody>
      <dsp:txXfrm>
        <a:off x="8036139" y="1731068"/>
        <a:ext cx="3523037" cy="2712059"/>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A13A26-81EC-46A0-BAE7-7C21AB8858AF}">
      <dsp:nvSpPr>
        <dsp:cNvPr id="0" name=""/>
        <dsp:cNvSpPr/>
      </dsp:nvSpPr>
      <dsp:spPr>
        <a:xfrm>
          <a:off x="3263549" y="-50382"/>
          <a:ext cx="5079899" cy="5079899"/>
        </a:xfrm>
        <a:prstGeom prst="circularArrow">
          <a:avLst>
            <a:gd name="adj1" fmla="val 5544"/>
            <a:gd name="adj2" fmla="val 330680"/>
            <a:gd name="adj3" fmla="val 14734909"/>
            <a:gd name="adj4" fmla="val 16825798"/>
            <a:gd name="adj5" fmla="val 575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F5A9114-D4D7-4DBC-B825-CD72C46FCA9C}">
      <dsp:nvSpPr>
        <dsp:cNvPr id="0" name=""/>
        <dsp:cNvSpPr/>
      </dsp:nvSpPr>
      <dsp:spPr>
        <a:xfrm>
          <a:off x="5136862" y="4217"/>
          <a:ext cx="1333274" cy="66663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i-FI" sz="1400" b="0" i="0" kern="1200" dirty="0"/>
            <a:t>Toimiva alusta-ekosysteemi</a:t>
          </a:r>
          <a:endParaRPr lang="fi-FI" sz="1400" kern="1200" dirty="0"/>
        </a:p>
      </dsp:txBody>
      <dsp:txXfrm>
        <a:off x="5169405" y="36760"/>
        <a:ext cx="1268188" cy="601551"/>
      </dsp:txXfrm>
    </dsp:sp>
    <dsp:sp modelId="{B3AF9269-04C0-4478-999B-DDEA8D4E874B}">
      <dsp:nvSpPr>
        <dsp:cNvPr id="0" name=""/>
        <dsp:cNvSpPr/>
      </dsp:nvSpPr>
      <dsp:spPr>
        <a:xfrm>
          <a:off x="6848277" y="511030"/>
          <a:ext cx="1333274" cy="66663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i-FI" sz="1400" b="0" i="0" kern="1200" dirty="0"/>
            <a:t>Eri toimijoiden yhteistyö</a:t>
          </a:r>
          <a:endParaRPr lang="fi-FI" sz="1400" kern="1200" dirty="0"/>
        </a:p>
      </dsp:txBody>
      <dsp:txXfrm>
        <a:off x="6880820" y="543573"/>
        <a:ext cx="1268188" cy="601551"/>
      </dsp:txXfrm>
    </dsp:sp>
    <dsp:sp modelId="{BD7EB00F-F2AD-4E95-A7A2-D6AB34728035}">
      <dsp:nvSpPr>
        <dsp:cNvPr id="0" name=""/>
        <dsp:cNvSpPr/>
      </dsp:nvSpPr>
      <dsp:spPr>
        <a:xfrm>
          <a:off x="7270220" y="1794317"/>
          <a:ext cx="1333274" cy="66663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i-FI" sz="1400" kern="1200" dirty="0"/>
            <a:t>Standardoitu tieto</a:t>
          </a:r>
        </a:p>
      </dsp:txBody>
      <dsp:txXfrm>
        <a:off x="7302763" y="1826860"/>
        <a:ext cx="1268188" cy="601551"/>
      </dsp:txXfrm>
    </dsp:sp>
    <dsp:sp modelId="{99ACAB32-25B7-46E5-922C-F5E3B5F4FECD}">
      <dsp:nvSpPr>
        <dsp:cNvPr id="0" name=""/>
        <dsp:cNvSpPr/>
      </dsp:nvSpPr>
      <dsp:spPr>
        <a:xfrm>
          <a:off x="7012905" y="3253620"/>
          <a:ext cx="1333274" cy="66663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i-FI" sz="1400" kern="1200" dirty="0"/>
            <a:t>Kelpoisuus-kriteerit</a:t>
          </a:r>
        </a:p>
      </dsp:txBody>
      <dsp:txXfrm>
        <a:off x="7045448" y="3286163"/>
        <a:ext cx="1268188" cy="601551"/>
      </dsp:txXfrm>
    </dsp:sp>
    <dsp:sp modelId="{9DBA505C-3147-4B75-BA1D-52E52D99F37E}">
      <dsp:nvSpPr>
        <dsp:cNvPr id="0" name=""/>
        <dsp:cNvSpPr/>
      </dsp:nvSpPr>
      <dsp:spPr>
        <a:xfrm>
          <a:off x="6111679" y="4210329"/>
          <a:ext cx="1333274" cy="66663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i-FI" sz="1400" b="0" i="0" kern="1200" dirty="0"/>
            <a:t>Ajattelutavan muutos</a:t>
          </a:r>
          <a:endParaRPr lang="fi-FI" sz="1400" kern="1200" dirty="0"/>
        </a:p>
      </dsp:txBody>
      <dsp:txXfrm>
        <a:off x="6144222" y="4242872"/>
        <a:ext cx="1268188" cy="601551"/>
      </dsp:txXfrm>
    </dsp:sp>
    <dsp:sp modelId="{B455DD5D-9AA8-4E68-9A4A-D0E8370B977E}">
      <dsp:nvSpPr>
        <dsp:cNvPr id="0" name=""/>
        <dsp:cNvSpPr/>
      </dsp:nvSpPr>
      <dsp:spPr>
        <a:xfrm>
          <a:off x="4152895" y="4210329"/>
          <a:ext cx="1333274" cy="66663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i-FI" sz="1400" kern="1200" dirty="0"/>
            <a:t>Uudet innovaatiot</a:t>
          </a:r>
        </a:p>
      </dsp:txBody>
      <dsp:txXfrm>
        <a:off x="4185438" y="4242872"/>
        <a:ext cx="1268188" cy="601551"/>
      </dsp:txXfrm>
    </dsp:sp>
    <dsp:sp modelId="{F256FE95-DCC6-4AAA-8750-865EECF5D094}">
      <dsp:nvSpPr>
        <dsp:cNvPr id="0" name=""/>
        <dsp:cNvSpPr/>
      </dsp:nvSpPr>
      <dsp:spPr>
        <a:xfrm>
          <a:off x="3260818" y="3253620"/>
          <a:ext cx="1333274" cy="66663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i-FI" sz="1400" kern="1200" dirty="0"/>
            <a:t>Kysynnän lisääminen</a:t>
          </a:r>
        </a:p>
      </dsp:txBody>
      <dsp:txXfrm>
        <a:off x="3293361" y="3286163"/>
        <a:ext cx="1268188" cy="601551"/>
      </dsp:txXfrm>
    </dsp:sp>
    <dsp:sp modelId="{7404D124-4D2D-453D-9CFB-463FE61E2BC5}">
      <dsp:nvSpPr>
        <dsp:cNvPr id="0" name=""/>
        <dsp:cNvSpPr/>
      </dsp:nvSpPr>
      <dsp:spPr>
        <a:xfrm>
          <a:off x="3003504" y="1794317"/>
          <a:ext cx="1333274" cy="666637"/>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i-FI" sz="1400" kern="1200" dirty="0"/>
            <a:t>Julkiset ohjauskeinot</a:t>
          </a:r>
        </a:p>
      </dsp:txBody>
      <dsp:txXfrm>
        <a:off x="3036047" y="1826860"/>
        <a:ext cx="1268188" cy="601551"/>
      </dsp:txXfrm>
    </dsp:sp>
    <dsp:sp modelId="{EFE61C6C-0215-46E7-9E58-8E29DCA5A38B}">
      <dsp:nvSpPr>
        <dsp:cNvPr id="0" name=""/>
        <dsp:cNvSpPr/>
      </dsp:nvSpPr>
      <dsp:spPr>
        <a:xfrm>
          <a:off x="3262359" y="495890"/>
          <a:ext cx="1616915" cy="71818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fi-FI" sz="1400" kern="1200" dirty="0"/>
            <a:t>Purku-kartoituksen hyödyntäminen</a:t>
          </a:r>
        </a:p>
      </dsp:txBody>
      <dsp:txXfrm>
        <a:off x="3297418" y="530949"/>
        <a:ext cx="1546797" cy="648063"/>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3C22B3-3C0D-48F4-BD27-C55FE007241F}" type="datetimeFigureOut">
              <a:rPr lang="fi-FI" smtClean="0"/>
              <a:t>18.9.2020</a:t>
            </a:fld>
            <a:endParaRPr lang="fi-F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C29367-ECF9-40F1-A6ED-5CC7A3F3DEFD}" type="slidenum">
              <a:rPr lang="fi-FI" smtClean="0"/>
              <a:t>‹#›</a:t>
            </a:fld>
            <a:endParaRPr lang="fi-FI"/>
          </a:p>
        </p:txBody>
      </p:sp>
    </p:spTree>
    <p:extLst>
      <p:ext uri="{BB962C8B-B14F-4D97-AF65-F5344CB8AC3E}">
        <p14:creationId xmlns:p14="http://schemas.microsoft.com/office/powerpoint/2010/main" val="16714054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069" rtl="0" eaLnBrk="1" fontAlgn="auto" latinLnBrk="0" hangingPunct="1">
              <a:lnSpc>
                <a:spcPct val="100000"/>
              </a:lnSpc>
              <a:spcBef>
                <a:spcPts val="0"/>
              </a:spcBef>
              <a:spcAft>
                <a:spcPts val="0"/>
              </a:spcAft>
              <a:buClrTx/>
              <a:buSzTx/>
              <a:buFontTx/>
              <a:buNone/>
              <a:tabLst/>
              <a:defRPr/>
            </a:pPr>
            <a:fld id="{B40A876A-41B6-D64C-A159-B397945573C6}" type="slidenum">
              <a:rPr kumimoji="0" lang="fi-FI" sz="1200" b="0" i="0" u="none" strike="noStrike" kern="1200" cap="none" spc="0" normalizeH="0" baseline="0" noProof="0">
                <a:ln>
                  <a:noFill/>
                </a:ln>
                <a:solidFill>
                  <a:prstClr val="black"/>
                </a:solidFill>
                <a:effectLst/>
                <a:uLnTx/>
                <a:uFillTx/>
                <a:latin typeface="Calibri"/>
                <a:ea typeface="+mn-ea"/>
                <a:cs typeface="+mn-cs"/>
              </a:rPr>
              <a:pPr marL="0" marR="0" lvl="0" indent="0" algn="r" defTabSz="914069" rtl="0" eaLnBrk="1" fontAlgn="auto" latinLnBrk="0" hangingPunct="1">
                <a:lnSpc>
                  <a:spcPct val="100000"/>
                </a:lnSpc>
                <a:spcBef>
                  <a:spcPts val="0"/>
                </a:spcBef>
                <a:spcAft>
                  <a:spcPts val="0"/>
                </a:spcAft>
                <a:buClrTx/>
                <a:buSzTx/>
                <a:buFontTx/>
                <a:buNone/>
                <a:tabLst/>
                <a:defRPr/>
              </a:pPr>
              <a:t>1</a:t>
            </a:fld>
            <a:endParaRPr kumimoji="0" lang="fi-FI"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831316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fld id="{4BC29367-ECF9-40F1-A6ED-5CC7A3F3DEFD}" type="slidenum">
              <a:rPr lang="fi-FI" smtClean="0"/>
              <a:t>2</a:t>
            </a:fld>
            <a:endParaRPr lang="fi-FI"/>
          </a:p>
        </p:txBody>
      </p:sp>
    </p:spTree>
    <p:extLst>
      <p:ext uri="{BB962C8B-B14F-4D97-AF65-F5344CB8AC3E}">
        <p14:creationId xmlns:p14="http://schemas.microsoft.com/office/powerpoint/2010/main" val="2640628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Julkinen hallinto haluaa vauhdittaa kiertotalouden kehittymistä ja kasvattaa rakennus- ja purkujätteen hyödyntämisastetta merkittävästi.</a:t>
            </a:r>
          </a:p>
          <a:p>
            <a:r>
              <a:rPr lang="fi-FI" dirty="0"/>
              <a:t>Ympäristöministeriön tavoitteena on luoda hyvät edellytykset rakennus- ja purkumateriaalien korkeatasoiselle hyödyntämiselle. </a:t>
            </a:r>
          </a:p>
          <a:p>
            <a:r>
              <a:rPr lang="fi-FI" dirty="0"/>
              <a:t>Oppailla halutaan parantaa purkuhankkeiden laatua sekä lisätä rakennus- ja purkumateriaalien hyödyntämistä.</a:t>
            </a:r>
          </a:p>
          <a:p>
            <a:endParaRPr lang="fi-FI" dirty="0"/>
          </a:p>
          <a:p>
            <a:endParaRPr lang="fi-FI"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1F8787-4090-4B7C-8B1A-489D907498E1}"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179820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1F8787-4090-4B7C-8B1A-489D907498E1}"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197095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1F8787-4090-4B7C-8B1A-489D907498E1}"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854647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Kehitystarpeet</a:t>
            </a:r>
          </a:p>
          <a:p>
            <a:r>
              <a:rPr lang="fi-FI" dirty="0"/>
              <a:t>-Materiaalien ja markkinoiden kohtaaminen: ajoitus, sijainti, kysynnän puute. </a:t>
            </a:r>
          </a:p>
          <a:p>
            <a:r>
              <a:rPr lang="fi-FI" dirty="0"/>
              <a:t>-Kriittisen massan saavuttaminen:  Alustavan vision mukaan toimivat kiertotalouden markkinat tarvitsevat ”alustojen alustan”, joka yhdistää erillisiä alustoja ja auttaa kiertotalouden alustaekosysteemiä saavuttamaan kriittisen mittakaavan. </a:t>
            </a:r>
          </a:p>
          <a:p>
            <a:r>
              <a:rPr lang="fi-FI" dirty="0"/>
              <a:t>-Rakennus- ja purkualan tarpeet huomioiva käyttöliittymä: helppokäyttöisyys, esim. tiedon siirto purkukartoituksesta, materiaalien hyödynnettävyyteen (esim. laatuun,  ajoitukseen liittyvät tiedot)</a:t>
            </a:r>
          </a:p>
          <a:p>
            <a:r>
              <a:rPr lang="fi-FI" dirty="0"/>
              <a:t>-Tieto alustalla käydystä vaihdannasta hyödyttäisi vaikuttavuuden arvioimista kansallisella tasolla ja mahdollistaisi myös datapohjaista liiketoimintaa.</a:t>
            </a:r>
          </a:p>
          <a:p>
            <a:r>
              <a:rPr lang="fi-FI" dirty="0"/>
              <a:t>Hypoteesit:</a:t>
            </a:r>
          </a:p>
          <a:p>
            <a:r>
              <a:rPr lang="fi-FI" dirty="0"/>
              <a:t>-Data- ja palvelualustan tulee olla neutraali ja houkutteleva kaikille markkinaosapuolille: Motiva Services Oy soveltuu kyseisen alustan kehittäjäksi, koska kyseessä on valtion kestävän kehityksen yhtiön tytäryhtiö. Motiva Services Oy haluaa toimia riippumattomana alustapalvelun kehittäjänä ja tuottajana tehokkaan ja liiketoiminnallisesti kestävän kiertotalouden mahdollistamiseksi. </a:t>
            </a:r>
          </a:p>
          <a:p>
            <a:endParaRPr lang="fi-FI" dirty="0"/>
          </a:p>
          <a:p>
            <a:r>
              <a:rPr lang="fi-FI" dirty="0"/>
              <a:t>Digitaaliset palvelualustat voivat tarjota tietoa syntyvistä materiaaleista, niiden volyymeistä, ominaisuuksista ja sijainnista sekä toimia markkinapaikkoina. Lisäksi ne voivat edistää markkinoiden syntymistä , uusia tuoteinnovaatioita ja erilaisten palveluiden käyttöä ja kehittämistä, joilla kuljetetaan, esikäsitellään, jalostetaan, varastoidaan ja tutkitaan näitä materiaaleja.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1F8787-4090-4B7C-8B1A-489D907498E1}"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6848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1F8787-4090-4B7C-8B1A-489D907498E1}"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60237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i-FI" dirty="0"/>
              <a:t>Yhteiskehittäminen, halutaan </a:t>
            </a:r>
            <a:r>
              <a:rPr lang="fi-FI" dirty="0" err="1"/>
              <a:t>osallistaa</a:t>
            </a:r>
            <a:endParaRPr lang="fi-FI" dirty="0"/>
          </a:p>
          <a:p>
            <a:r>
              <a:rPr lang="fi-FI" dirty="0"/>
              <a:t>Kartoitetaan kumppaneiden tarpeita ja haasteita työpajoissa ja haastatteluilla</a:t>
            </a:r>
          </a:p>
          <a:p>
            <a:r>
              <a:rPr lang="fi-FI" dirty="0"/>
              <a:t>Ketterän palvelukehityksen metodit käytössä</a:t>
            </a:r>
          </a:p>
          <a:p>
            <a:endParaRPr lang="fi-FI"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1F8787-4090-4B7C-8B1A-489D907498E1}" type="slidenum">
              <a:rPr kumimoji="0" lang="fi-FI"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fi-FI"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31974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3.xml"/><Relationship Id="rId5" Type="http://schemas.openxmlformats.org/officeDocument/2006/relationships/image" Target="../media/image19.png"/><Relationship Id="rId4" Type="http://schemas.openxmlformats.org/officeDocument/2006/relationships/image" Target="../media/image20.png"/></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3.png"/><Relationship Id="rId1" Type="http://schemas.openxmlformats.org/officeDocument/2006/relationships/slideMaster" Target="../slideMasters/slideMaster3.xml"/><Relationship Id="rId4" Type="http://schemas.openxmlformats.org/officeDocument/2006/relationships/image" Target="../media/image19.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4.jpeg"/><Relationship Id="rId1" Type="http://schemas.openxmlformats.org/officeDocument/2006/relationships/slideMaster" Target="../slideMasters/slideMaster3.xml"/><Relationship Id="rId4" Type="http://schemas.openxmlformats.org/officeDocument/2006/relationships/image" Target="../media/image19.png"/></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5.jpeg"/><Relationship Id="rId1" Type="http://schemas.openxmlformats.org/officeDocument/2006/relationships/slideMaster" Target="../slideMasters/slideMaster3.xml"/><Relationship Id="rId4" Type="http://schemas.openxmlformats.org/officeDocument/2006/relationships/image" Target="../media/image19.png"/></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6.jpeg"/><Relationship Id="rId1" Type="http://schemas.openxmlformats.org/officeDocument/2006/relationships/slideMaster" Target="../slideMasters/slideMaster3.xml"/><Relationship Id="rId4" Type="http://schemas.openxmlformats.org/officeDocument/2006/relationships/image" Target="../media/image19.png"/></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7.png"/><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8.jpeg"/><Relationship Id="rId1" Type="http://schemas.openxmlformats.org/officeDocument/2006/relationships/slideMaster" Target="../slideMasters/slideMaster3.xml"/><Relationship Id="rId4" Type="http://schemas.openxmlformats.org/officeDocument/2006/relationships/image" Target="../media/image19.png"/></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9.jpeg"/><Relationship Id="rId1" Type="http://schemas.openxmlformats.org/officeDocument/2006/relationships/slideMaster" Target="../slideMasters/slideMaster3.xml"/><Relationship Id="rId4" Type="http://schemas.openxmlformats.org/officeDocument/2006/relationships/image" Target="../media/image19.png"/></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0.jpeg"/><Relationship Id="rId1" Type="http://schemas.openxmlformats.org/officeDocument/2006/relationships/slideMaster" Target="../slideMasters/slideMaster3.xml"/><Relationship Id="rId4" Type="http://schemas.openxmlformats.org/officeDocument/2006/relationships/image" Target="../media/image19.png"/></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1.jpeg"/><Relationship Id="rId1" Type="http://schemas.openxmlformats.org/officeDocument/2006/relationships/slideMaster" Target="../slideMasters/slideMaster3.xml"/><Relationship Id="rId4" Type="http://schemas.openxmlformats.org/officeDocument/2006/relationships/image" Target="../media/image19.png"/></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1.jpeg"/><Relationship Id="rId1" Type="http://schemas.openxmlformats.org/officeDocument/2006/relationships/slideMaster" Target="../slideMasters/slideMaster3.xml"/><Relationship Id="rId4" Type="http://schemas.openxmlformats.org/officeDocument/2006/relationships/image" Target="../media/image19.png"/></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jpg"/><Relationship Id="rId1" Type="http://schemas.openxmlformats.org/officeDocument/2006/relationships/slideMaster" Target="../slideMasters/slideMaster3.xml"/></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jpg"/><Relationship Id="rId1" Type="http://schemas.openxmlformats.org/officeDocument/2006/relationships/slideMaster" Target="../slideMasters/slideMaster3.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jpg"/><Relationship Id="rId1" Type="http://schemas.openxmlformats.org/officeDocument/2006/relationships/slideMaster" Target="../slideMasters/slideMaster3.xml"/></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jpg"/><Relationship Id="rId1" Type="http://schemas.openxmlformats.org/officeDocument/2006/relationships/slideMaster" Target="../slideMasters/slideMaster3.xml"/></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jpg"/><Relationship Id="rId1" Type="http://schemas.openxmlformats.org/officeDocument/2006/relationships/slideMaster" Target="../slideMasters/slideMaster3.xml"/></Relationships>
</file>

<file path=ppt/slideLayouts/_rels/slideLayout1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1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1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15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15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15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15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Master" Target="../slideMasters/slideMaster3.xml"/></Relationships>
</file>

<file path=ppt/slideLayouts/_rels/slideLayout15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3.xml"/><Relationship Id="rId5" Type="http://schemas.openxmlformats.org/officeDocument/2006/relationships/image" Target="../media/image19.png"/><Relationship Id="rId4" Type="http://schemas.openxmlformats.org/officeDocument/2006/relationships/image" Target="../media/image20.png"/></Relationships>
</file>

<file path=ppt/slideLayouts/_rels/slideLayout15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3.png"/><Relationship Id="rId1" Type="http://schemas.openxmlformats.org/officeDocument/2006/relationships/slideMaster" Target="../slideMasters/slideMaster3.xml"/><Relationship Id="rId4" Type="http://schemas.openxmlformats.org/officeDocument/2006/relationships/image" Target="../media/image19.png"/></Relationships>
</file>

<file path=ppt/slideLayouts/_rels/slideLayout15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4.jpeg"/><Relationship Id="rId1" Type="http://schemas.openxmlformats.org/officeDocument/2006/relationships/slideMaster" Target="../slideMasters/slideMaster3.xml"/><Relationship Id="rId4" Type="http://schemas.openxmlformats.org/officeDocument/2006/relationships/image" Target="../media/image19.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5.jpeg"/><Relationship Id="rId1" Type="http://schemas.openxmlformats.org/officeDocument/2006/relationships/slideMaster" Target="../slideMasters/slideMaster3.xml"/><Relationship Id="rId4" Type="http://schemas.openxmlformats.org/officeDocument/2006/relationships/image" Target="../media/image19.png"/></Relationships>
</file>

<file path=ppt/slideLayouts/_rels/slideLayout16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6.jpeg"/><Relationship Id="rId1" Type="http://schemas.openxmlformats.org/officeDocument/2006/relationships/slideMaster" Target="../slideMasters/slideMaster3.xml"/><Relationship Id="rId4" Type="http://schemas.openxmlformats.org/officeDocument/2006/relationships/image" Target="../media/image19.png"/></Relationships>
</file>

<file path=ppt/slideLayouts/_rels/slideLayout16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7.png"/><Relationship Id="rId1" Type="http://schemas.openxmlformats.org/officeDocument/2006/relationships/slideMaster" Target="../slideMasters/slideMaster3.xml"/></Relationships>
</file>

<file path=ppt/slideLayouts/_rels/slideLayout16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8.jpeg"/><Relationship Id="rId1" Type="http://schemas.openxmlformats.org/officeDocument/2006/relationships/slideMaster" Target="../slideMasters/slideMaster3.xml"/><Relationship Id="rId4" Type="http://schemas.openxmlformats.org/officeDocument/2006/relationships/image" Target="../media/image19.png"/></Relationships>
</file>

<file path=ppt/slideLayouts/_rels/slideLayout16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9.jpeg"/><Relationship Id="rId1" Type="http://schemas.openxmlformats.org/officeDocument/2006/relationships/slideMaster" Target="../slideMasters/slideMaster3.xml"/><Relationship Id="rId4" Type="http://schemas.openxmlformats.org/officeDocument/2006/relationships/image" Target="../media/image19.png"/></Relationships>
</file>

<file path=ppt/slideLayouts/_rels/slideLayout16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0.jpeg"/><Relationship Id="rId1" Type="http://schemas.openxmlformats.org/officeDocument/2006/relationships/slideMaster" Target="../slideMasters/slideMaster3.xml"/><Relationship Id="rId4" Type="http://schemas.openxmlformats.org/officeDocument/2006/relationships/image" Target="../media/image19.png"/></Relationships>
</file>

<file path=ppt/slideLayouts/_rels/slideLayout16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1.jpeg"/><Relationship Id="rId1" Type="http://schemas.openxmlformats.org/officeDocument/2006/relationships/slideMaster" Target="../slideMasters/slideMaster3.xml"/><Relationship Id="rId4" Type="http://schemas.openxmlformats.org/officeDocument/2006/relationships/image" Target="../media/image19.png"/></Relationships>
</file>

<file path=ppt/slideLayouts/_rels/slideLayout16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1.jpeg"/><Relationship Id="rId1" Type="http://schemas.openxmlformats.org/officeDocument/2006/relationships/slideMaster" Target="../slideMasters/slideMaster3.xml"/><Relationship Id="rId4" Type="http://schemas.openxmlformats.org/officeDocument/2006/relationships/image" Target="../media/image19.png"/></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17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Master" Target="../slideMasters/slideMaster3.xml"/></Relationships>
</file>

<file path=ppt/slideLayouts/_rels/slideLayout173.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hyperlink" Target="https://www.motiva.fi/" TargetMode="External"/><Relationship Id="rId7" Type="http://schemas.openxmlformats.org/officeDocument/2006/relationships/image" Target="../media/image37.png"/><Relationship Id="rId2" Type="http://schemas.openxmlformats.org/officeDocument/2006/relationships/image" Target="../media/image32.jpeg"/><Relationship Id="rId1" Type="http://schemas.openxmlformats.org/officeDocument/2006/relationships/slideMaster" Target="../slideMasters/slideMaster3.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hyperlink" Target="https://www.motiva.fi/" TargetMode="External"/><Relationship Id="rId7" Type="http://schemas.openxmlformats.org/officeDocument/2006/relationships/image" Target="../media/image37.png"/><Relationship Id="rId2" Type="http://schemas.openxmlformats.org/officeDocument/2006/relationships/image" Target="../media/image32.jpeg"/><Relationship Id="rId1" Type="http://schemas.openxmlformats.org/officeDocument/2006/relationships/slideMaster" Target="../slideMasters/slideMaster3.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18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18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3.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19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4.xml"/></Relationships>
</file>

<file path=ppt/slideLayouts/_rels/slideLayout19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4.xml"/></Relationships>
</file>

<file path=ppt/slideLayouts/_rels/slideLayout19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g"/><Relationship Id="rId1" Type="http://schemas.openxmlformats.org/officeDocument/2006/relationships/slideMaster" Target="../slideMasters/slideMaster4.xml"/></Relationships>
</file>

<file path=ppt/slideLayouts/_rels/slideLayout19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g"/><Relationship Id="rId1" Type="http://schemas.openxmlformats.org/officeDocument/2006/relationships/slideMaster" Target="../slideMasters/slideMaster4.xml"/></Relationships>
</file>

<file path=ppt/slideLayouts/_rels/slideLayout19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g"/><Relationship Id="rId1" Type="http://schemas.openxmlformats.org/officeDocument/2006/relationships/slideMaster" Target="../slideMasters/slideMaster4.xml"/></Relationships>
</file>

<file path=ppt/slideLayouts/_rels/slideLayout19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g"/><Relationship Id="rId1" Type="http://schemas.openxmlformats.org/officeDocument/2006/relationships/slideMaster" Target="../slideMasters/slideMaster4.xml"/></Relationships>
</file>

<file path=ppt/slideLayouts/_rels/slideLayout19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g"/><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jpg"/><Relationship Id="rId1" Type="http://schemas.openxmlformats.org/officeDocument/2006/relationships/slideMaster" Target="../slideMasters/slideMaster4.xml"/></Relationships>
</file>

<file path=ppt/slideLayouts/_rels/slideLayout20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jpg"/><Relationship Id="rId1" Type="http://schemas.openxmlformats.org/officeDocument/2006/relationships/slideMaster" Target="../slideMasters/slideMaster4.xml"/></Relationships>
</file>

<file path=ppt/slideLayouts/_rels/slideLayout20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jpg"/><Relationship Id="rId1" Type="http://schemas.openxmlformats.org/officeDocument/2006/relationships/slideMaster" Target="../slideMasters/slideMaster4.xml"/></Relationships>
</file>

<file path=ppt/slideLayouts/_rels/slideLayout20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jpg"/><Relationship Id="rId1" Type="http://schemas.openxmlformats.org/officeDocument/2006/relationships/slideMaster" Target="../slideMasters/slideMaster4.xml"/></Relationships>
</file>

<file path=ppt/slideLayouts/_rels/slideLayout20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jpg"/><Relationship Id="rId1" Type="http://schemas.openxmlformats.org/officeDocument/2006/relationships/slideMaster" Target="../slideMasters/slideMaster4.xml"/></Relationships>
</file>

<file path=ppt/slideLayouts/_rels/slideLayout20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20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20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20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20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21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2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2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2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2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2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2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2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2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g"/><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2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22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2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22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2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Master" Target="../slideMasters/slideMaster4.xml"/></Relationships>
</file>

<file path=ppt/slideLayouts/_rels/slideLayout2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4.xml"/><Relationship Id="rId5" Type="http://schemas.openxmlformats.org/officeDocument/2006/relationships/image" Target="../media/image19.png"/><Relationship Id="rId4" Type="http://schemas.openxmlformats.org/officeDocument/2006/relationships/image" Target="../media/image20.png"/></Relationships>
</file>

<file path=ppt/slideLayouts/_rels/slideLayout2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3.png"/><Relationship Id="rId1" Type="http://schemas.openxmlformats.org/officeDocument/2006/relationships/slideMaster" Target="../slideMasters/slideMaster4.xml"/><Relationship Id="rId4" Type="http://schemas.openxmlformats.org/officeDocument/2006/relationships/image" Target="../media/image19.png"/></Relationships>
</file>

<file path=ppt/slideLayouts/_rels/slideLayout2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4.jpeg"/><Relationship Id="rId1" Type="http://schemas.openxmlformats.org/officeDocument/2006/relationships/slideMaster" Target="../slideMasters/slideMaster4.xml"/><Relationship Id="rId4" Type="http://schemas.openxmlformats.org/officeDocument/2006/relationships/image" Target="../media/image19.png"/></Relationships>
</file>

<file path=ppt/slideLayouts/_rels/slideLayout2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5.jpeg"/><Relationship Id="rId1" Type="http://schemas.openxmlformats.org/officeDocument/2006/relationships/slideMaster" Target="../slideMasters/slideMaster4.xml"/><Relationship Id="rId4" Type="http://schemas.openxmlformats.org/officeDocument/2006/relationships/image" Target="../media/image19.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jpg"/><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6.jpeg"/><Relationship Id="rId1" Type="http://schemas.openxmlformats.org/officeDocument/2006/relationships/slideMaster" Target="../slideMasters/slideMaster4.xml"/><Relationship Id="rId4" Type="http://schemas.openxmlformats.org/officeDocument/2006/relationships/image" Target="../media/image19.png"/></Relationships>
</file>

<file path=ppt/slideLayouts/_rels/slideLayout2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7.png"/><Relationship Id="rId1" Type="http://schemas.openxmlformats.org/officeDocument/2006/relationships/slideMaster" Target="../slideMasters/slideMaster4.xml"/></Relationships>
</file>

<file path=ppt/slideLayouts/_rels/slideLayout2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8.jpeg"/><Relationship Id="rId1" Type="http://schemas.openxmlformats.org/officeDocument/2006/relationships/slideMaster" Target="../slideMasters/slideMaster4.xml"/><Relationship Id="rId4" Type="http://schemas.openxmlformats.org/officeDocument/2006/relationships/image" Target="../media/image19.png"/></Relationships>
</file>

<file path=ppt/slideLayouts/_rels/slideLayout2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9.jpeg"/><Relationship Id="rId1" Type="http://schemas.openxmlformats.org/officeDocument/2006/relationships/slideMaster" Target="../slideMasters/slideMaster4.xml"/><Relationship Id="rId4" Type="http://schemas.openxmlformats.org/officeDocument/2006/relationships/image" Target="../media/image19.png"/></Relationships>
</file>

<file path=ppt/slideLayouts/_rels/slideLayout2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0.jpeg"/><Relationship Id="rId1" Type="http://schemas.openxmlformats.org/officeDocument/2006/relationships/slideMaster" Target="../slideMasters/slideMaster4.xml"/><Relationship Id="rId4" Type="http://schemas.openxmlformats.org/officeDocument/2006/relationships/image" Target="../media/image19.png"/></Relationships>
</file>

<file path=ppt/slideLayouts/_rels/slideLayout23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1.jpeg"/><Relationship Id="rId1" Type="http://schemas.openxmlformats.org/officeDocument/2006/relationships/slideMaster" Target="../slideMasters/slideMaster4.xml"/><Relationship Id="rId4" Type="http://schemas.openxmlformats.org/officeDocument/2006/relationships/image" Target="../media/image19.png"/></Relationships>
</file>

<file path=ppt/slideLayouts/_rels/slideLayout2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1.jpeg"/><Relationship Id="rId1" Type="http://schemas.openxmlformats.org/officeDocument/2006/relationships/slideMaster" Target="../slideMasters/slideMaster4.xml"/><Relationship Id="rId4" Type="http://schemas.openxmlformats.org/officeDocument/2006/relationships/image" Target="../media/image19.png"/></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2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jpg"/><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24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Master" Target="../slideMasters/slideMaster4.xml"/></Relationships>
</file>

<file path=ppt/slideLayouts/_rels/slideLayout242.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hyperlink" Target="https://www.motiva.fi/" TargetMode="External"/><Relationship Id="rId7" Type="http://schemas.openxmlformats.org/officeDocument/2006/relationships/image" Target="../media/image37.png"/><Relationship Id="rId2" Type="http://schemas.openxmlformats.org/officeDocument/2006/relationships/image" Target="../media/image32.jpeg"/><Relationship Id="rId1" Type="http://schemas.openxmlformats.org/officeDocument/2006/relationships/slideMaster" Target="../slideMasters/slideMaster4.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Layouts/_rels/slideLayout24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24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24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4.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jpg"/><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2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5.xml"/></Relationships>
</file>

<file path=ppt/slideLayouts/_rels/slideLayout2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5.xml"/></Relationships>
</file>

<file path=ppt/slideLayouts/_rels/slideLayout2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g"/><Relationship Id="rId1" Type="http://schemas.openxmlformats.org/officeDocument/2006/relationships/slideMaster" Target="../slideMasters/slideMaster5.xml"/></Relationships>
</file>

<file path=ppt/slideLayouts/_rels/slideLayout25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g"/><Relationship Id="rId1" Type="http://schemas.openxmlformats.org/officeDocument/2006/relationships/slideMaster" Target="../slideMasters/slideMaster5.xml"/></Relationships>
</file>

<file path=ppt/slideLayouts/_rels/slideLayout2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g"/><Relationship Id="rId1" Type="http://schemas.openxmlformats.org/officeDocument/2006/relationships/slideMaster" Target="../slideMasters/slideMaster5.xml"/></Relationships>
</file>

<file path=ppt/slideLayouts/_rels/slideLayout25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g"/><Relationship Id="rId1" Type="http://schemas.openxmlformats.org/officeDocument/2006/relationships/slideMaster" Target="../slideMasters/slideMaster5.xml"/></Relationships>
</file>

<file path=ppt/slideLayouts/_rels/slideLayout25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g"/><Relationship Id="rId1" Type="http://schemas.openxmlformats.org/officeDocument/2006/relationships/slideMaster" Target="../slideMasters/slideMaster5.xml"/></Relationships>
</file>

<file path=ppt/slideLayouts/_rels/slideLayout25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jpg"/><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jpg"/><Relationship Id="rId1" Type="http://schemas.openxmlformats.org/officeDocument/2006/relationships/slideMaster" Target="../slideMasters/slideMaster2.xml"/></Relationships>
</file>

<file path=ppt/slideLayouts/_rels/slideLayout26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jpg"/><Relationship Id="rId1" Type="http://schemas.openxmlformats.org/officeDocument/2006/relationships/slideMaster" Target="../slideMasters/slideMaster5.xml"/></Relationships>
</file>

<file path=ppt/slideLayouts/_rels/slideLayout26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jpg"/><Relationship Id="rId1" Type="http://schemas.openxmlformats.org/officeDocument/2006/relationships/slideMaster" Target="../slideMasters/slideMaster5.xml"/></Relationships>
</file>

<file path=ppt/slideLayouts/_rels/slideLayout26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jpg"/><Relationship Id="rId1" Type="http://schemas.openxmlformats.org/officeDocument/2006/relationships/slideMaster" Target="../slideMasters/slideMaster5.xml"/></Relationships>
</file>

<file path=ppt/slideLayouts/_rels/slideLayout26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jpg"/><Relationship Id="rId1" Type="http://schemas.openxmlformats.org/officeDocument/2006/relationships/slideMaster" Target="../slideMasters/slideMaster5.xml"/></Relationships>
</file>

<file path=ppt/slideLayouts/_rels/slideLayout26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26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26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26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26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26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jpg"/><Relationship Id="rId1" Type="http://schemas.openxmlformats.org/officeDocument/2006/relationships/slideMaster" Target="../slideMasters/slideMaster2.xml"/></Relationships>
</file>

<file path=ppt/slideLayouts/_rels/slideLayout27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27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27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27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27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27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27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27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27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27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28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28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28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28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28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Master" Target="../slideMasters/slideMaster5.xml"/></Relationships>
</file>

<file path=ppt/slideLayouts/_rels/slideLayout28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5.xml"/><Relationship Id="rId5" Type="http://schemas.openxmlformats.org/officeDocument/2006/relationships/image" Target="../media/image19.png"/><Relationship Id="rId4" Type="http://schemas.openxmlformats.org/officeDocument/2006/relationships/image" Target="../media/image20.png"/></Relationships>
</file>

<file path=ppt/slideLayouts/_rels/slideLayout28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3.png"/><Relationship Id="rId1" Type="http://schemas.openxmlformats.org/officeDocument/2006/relationships/slideMaster" Target="../slideMasters/slideMaster5.xml"/><Relationship Id="rId4" Type="http://schemas.openxmlformats.org/officeDocument/2006/relationships/image" Target="../media/image19.png"/></Relationships>
</file>

<file path=ppt/slideLayouts/_rels/slideLayout28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4.jpeg"/><Relationship Id="rId1" Type="http://schemas.openxmlformats.org/officeDocument/2006/relationships/slideMaster" Target="../slideMasters/slideMaster5.xml"/><Relationship Id="rId4" Type="http://schemas.openxmlformats.org/officeDocument/2006/relationships/image" Target="../media/image19.png"/></Relationships>
</file>

<file path=ppt/slideLayouts/_rels/slideLayout28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5.jpeg"/><Relationship Id="rId1" Type="http://schemas.openxmlformats.org/officeDocument/2006/relationships/slideMaster" Target="../slideMasters/slideMaster5.xml"/><Relationship Id="rId4" Type="http://schemas.openxmlformats.org/officeDocument/2006/relationships/image" Target="../media/image19.png"/></Relationships>
</file>

<file path=ppt/slideLayouts/_rels/slideLayout28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6.jpeg"/><Relationship Id="rId1" Type="http://schemas.openxmlformats.org/officeDocument/2006/relationships/slideMaster" Target="../slideMasters/slideMaster5.xml"/><Relationship Id="rId4" Type="http://schemas.openxmlformats.org/officeDocument/2006/relationships/image" Target="../media/image19.png"/></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29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7.png"/><Relationship Id="rId1" Type="http://schemas.openxmlformats.org/officeDocument/2006/relationships/slideMaster" Target="../slideMasters/slideMaster5.xml"/></Relationships>
</file>

<file path=ppt/slideLayouts/_rels/slideLayout29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8.jpeg"/><Relationship Id="rId1" Type="http://schemas.openxmlformats.org/officeDocument/2006/relationships/slideMaster" Target="../slideMasters/slideMaster5.xml"/><Relationship Id="rId4" Type="http://schemas.openxmlformats.org/officeDocument/2006/relationships/image" Target="../media/image19.png"/></Relationships>
</file>

<file path=ppt/slideLayouts/_rels/slideLayout29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9.jpeg"/><Relationship Id="rId1" Type="http://schemas.openxmlformats.org/officeDocument/2006/relationships/slideMaster" Target="../slideMasters/slideMaster5.xml"/><Relationship Id="rId4" Type="http://schemas.openxmlformats.org/officeDocument/2006/relationships/image" Target="../media/image19.png"/></Relationships>
</file>

<file path=ppt/slideLayouts/_rels/slideLayout29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0.jpeg"/><Relationship Id="rId1" Type="http://schemas.openxmlformats.org/officeDocument/2006/relationships/slideMaster" Target="../slideMasters/slideMaster5.xml"/><Relationship Id="rId4" Type="http://schemas.openxmlformats.org/officeDocument/2006/relationships/image" Target="../media/image19.png"/></Relationships>
</file>

<file path=ppt/slideLayouts/_rels/slideLayout29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1.jpeg"/><Relationship Id="rId1" Type="http://schemas.openxmlformats.org/officeDocument/2006/relationships/slideMaster" Target="../slideMasters/slideMaster5.xml"/><Relationship Id="rId4" Type="http://schemas.openxmlformats.org/officeDocument/2006/relationships/image" Target="../media/image19.png"/></Relationships>
</file>

<file path=ppt/slideLayouts/_rels/slideLayout29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1.jpeg"/><Relationship Id="rId1" Type="http://schemas.openxmlformats.org/officeDocument/2006/relationships/slideMaster" Target="../slideMasters/slideMaster5.xml"/><Relationship Id="rId4" Type="http://schemas.openxmlformats.org/officeDocument/2006/relationships/image" Target="../media/image19.png"/></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29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29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30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30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5.xml"/></Relationships>
</file>

<file path=ppt/slideLayouts/_rels/slideLayout30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5.xml"/></Relationships>
</file>

<file path=ppt/slideLayouts/_rels/slideLayout30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g"/><Relationship Id="rId1" Type="http://schemas.openxmlformats.org/officeDocument/2006/relationships/slideMaster" Target="../slideMasters/slideMaster5.xml"/></Relationships>
</file>

<file path=ppt/slideLayouts/_rels/slideLayout30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g"/><Relationship Id="rId1" Type="http://schemas.openxmlformats.org/officeDocument/2006/relationships/slideMaster" Target="../slideMasters/slideMaster5.xml"/></Relationships>
</file>

<file path=ppt/slideLayouts/_rels/slideLayout30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g"/><Relationship Id="rId1" Type="http://schemas.openxmlformats.org/officeDocument/2006/relationships/slideMaster" Target="../slideMasters/slideMaster5.xml"/></Relationships>
</file>

<file path=ppt/slideLayouts/_rels/slideLayout30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g"/><Relationship Id="rId1" Type="http://schemas.openxmlformats.org/officeDocument/2006/relationships/slideMaster" Target="../slideMasters/slideMaster5.xml"/></Relationships>
</file>

<file path=ppt/slideLayouts/_rels/slideLayout30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g"/><Relationship Id="rId1" Type="http://schemas.openxmlformats.org/officeDocument/2006/relationships/slideMaster" Target="../slideMasters/slideMaster5.xml"/></Relationships>
</file>

<file path=ppt/slideLayouts/_rels/slideLayout30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jpg"/><Relationship Id="rId1" Type="http://schemas.openxmlformats.org/officeDocument/2006/relationships/slideMaster" Target="../slideMasters/slideMaster5.xml"/></Relationships>
</file>

<file path=ppt/slideLayouts/_rels/slideLayout30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jpg"/><Relationship Id="rId1" Type="http://schemas.openxmlformats.org/officeDocument/2006/relationships/slideMaster" Target="../slideMasters/slideMaster5.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3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jpg"/><Relationship Id="rId1" Type="http://schemas.openxmlformats.org/officeDocument/2006/relationships/slideMaster" Target="../slideMasters/slideMaster5.xml"/></Relationships>
</file>

<file path=ppt/slideLayouts/_rels/slideLayout3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jpg"/><Relationship Id="rId1" Type="http://schemas.openxmlformats.org/officeDocument/2006/relationships/slideMaster" Target="../slideMasters/slideMaster5.xml"/></Relationships>
</file>

<file path=ppt/slideLayouts/_rels/slideLayout3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jpg"/><Relationship Id="rId1" Type="http://schemas.openxmlformats.org/officeDocument/2006/relationships/slideMaster" Target="../slideMasters/slideMaster5.xml"/></Relationships>
</file>

<file path=ppt/slideLayouts/_rels/slideLayout3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3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3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3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31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3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3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3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3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3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3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3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32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3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3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5.xml"/></Relationships>
</file>

<file path=ppt/slideLayouts/_rels/slideLayout3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3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3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3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3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33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Master" Target="../slideMasters/slideMaster5.xml"/></Relationships>
</file>

<file path=ppt/slideLayouts/_rels/slideLayout3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5.xml"/><Relationship Id="rId5" Type="http://schemas.openxmlformats.org/officeDocument/2006/relationships/image" Target="../media/image19.png"/><Relationship Id="rId4" Type="http://schemas.openxmlformats.org/officeDocument/2006/relationships/image" Target="../media/image20.png"/></Relationships>
</file>

<file path=ppt/slideLayouts/_rels/slideLayout3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3.png"/><Relationship Id="rId1" Type="http://schemas.openxmlformats.org/officeDocument/2006/relationships/slideMaster" Target="../slideMasters/slideMaster5.xml"/><Relationship Id="rId4" Type="http://schemas.openxmlformats.org/officeDocument/2006/relationships/image" Target="../media/image19.png"/></Relationships>
</file>

<file path=ppt/slideLayouts/_rels/slideLayout33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4.jpeg"/><Relationship Id="rId1" Type="http://schemas.openxmlformats.org/officeDocument/2006/relationships/slideMaster" Target="../slideMasters/slideMaster5.xml"/><Relationship Id="rId4" Type="http://schemas.openxmlformats.org/officeDocument/2006/relationships/image" Target="../media/image19.png"/></Relationships>
</file>

<file path=ppt/slideLayouts/_rels/slideLayout33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5.jpeg"/><Relationship Id="rId1" Type="http://schemas.openxmlformats.org/officeDocument/2006/relationships/slideMaster" Target="../slideMasters/slideMaster5.xml"/><Relationship Id="rId4" Type="http://schemas.openxmlformats.org/officeDocument/2006/relationships/image" Target="../media/image19.png"/></Relationships>
</file>

<file path=ppt/slideLayouts/_rels/slideLayout33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6.jpeg"/><Relationship Id="rId1" Type="http://schemas.openxmlformats.org/officeDocument/2006/relationships/slideMaster" Target="../slideMasters/slideMaster5.xml"/><Relationship Id="rId4" Type="http://schemas.openxmlformats.org/officeDocument/2006/relationships/image" Target="../media/image19.png"/></Relationships>
</file>

<file path=ppt/slideLayouts/_rels/slideLayout3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7.png"/><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3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8.jpeg"/><Relationship Id="rId1" Type="http://schemas.openxmlformats.org/officeDocument/2006/relationships/slideMaster" Target="../slideMasters/slideMaster5.xml"/><Relationship Id="rId4" Type="http://schemas.openxmlformats.org/officeDocument/2006/relationships/image" Target="../media/image19.png"/></Relationships>
</file>

<file path=ppt/slideLayouts/_rels/slideLayout3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9.jpeg"/><Relationship Id="rId1" Type="http://schemas.openxmlformats.org/officeDocument/2006/relationships/slideMaster" Target="../slideMasters/slideMaster5.xml"/><Relationship Id="rId4" Type="http://schemas.openxmlformats.org/officeDocument/2006/relationships/image" Target="../media/image19.png"/></Relationships>
</file>

<file path=ppt/slideLayouts/_rels/slideLayout34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0.jpeg"/><Relationship Id="rId1" Type="http://schemas.openxmlformats.org/officeDocument/2006/relationships/slideMaster" Target="../slideMasters/slideMaster5.xml"/><Relationship Id="rId4" Type="http://schemas.openxmlformats.org/officeDocument/2006/relationships/image" Target="../media/image19.png"/></Relationships>
</file>

<file path=ppt/slideLayouts/_rels/slideLayout34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1.jpeg"/><Relationship Id="rId1" Type="http://schemas.openxmlformats.org/officeDocument/2006/relationships/slideMaster" Target="../slideMasters/slideMaster5.xml"/><Relationship Id="rId4" Type="http://schemas.openxmlformats.org/officeDocument/2006/relationships/image" Target="../media/image19.png"/></Relationships>
</file>

<file path=ppt/slideLayouts/_rels/slideLayout34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1.jpeg"/><Relationship Id="rId1" Type="http://schemas.openxmlformats.org/officeDocument/2006/relationships/slideMaster" Target="../slideMasters/slideMaster5.xml"/><Relationship Id="rId4" Type="http://schemas.openxmlformats.org/officeDocument/2006/relationships/image" Target="../media/image19.png"/></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34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34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34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35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hyperlink" Target="https://www.motiva.fi/" TargetMode="External"/><Relationship Id="rId7" Type="http://schemas.openxmlformats.org/officeDocument/2006/relationships/image" Target="../media/image37.png"/><Relationship Id="rId2" Type="http://schemas.openxmlformats.org/officeDocument/2006/relationships/image" Target="../media/image32.jpeg"/><Relationship Id="rId1" Type="http://schemas.openxmlformats.org/officeDocument/2006/relationships/slideMaster" Target="../slideMasters/slideMaster5.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Layouts/_rels/slideLayout35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35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35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9.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hyperlink" Target="https://www.motiva.fi/" TargetMode="External"/><Relationship Id="rId7" Type="http://schemas.openxmlformats.org/officeDocument/2006/relationships/image" Target="../media/image37.png"/><Relationship Id="rId2" Type="http://schemas.openxmlformats.org/officeDocument/2006/relationships/image" Target="../media/image32.jpeg"/><Relationship Id="rId1" Type="http://schemas.openxmlformats.org/officeDocument/2006/relationships/slideMaster" Target="../slideMasters/slideMaster5.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36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36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36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5.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Master" Target="../slideMasters/slideMaster2.xml"/><Relationship Id="rId5" Type="http://schemas.openxmlformats.org/officeDocument/2006/relationships/image" Target="../media/image19.png"/><Relationship Id="rId4" Type="http://schemas.openxmlformats.org/officeDocument/2006/relationships/image" Target="../media/image20.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3.png"/><Relationship Id="rId1" Type="http://schemas.openxmlformats.org/officeDocument/2006/relationships/slideMaster" Target="../slideMasters/slideMaster2.xml"/><Relationship Id="rId4" Type="http://schemas.openxmlformats.org/officeDocument/2006/relationships/image" Target="../media/image19.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4.jpeg"/><Relationship Id="rId1" Type="http://schemas.openxmlformats.org/officeDocument/2006/relationships/slideMaster" Target="../slideMasters/slideMaster2.xml"/><Relationship Id="rId4" Type="http://schemas.openxmlformats.org/officeDocument/2006/relationships/image" Target="../media/image19.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5.jpeg"/><Relationship Id="rId1" Type="http://schemas.openxmlformats.org/officeDocument/2006/relationships/slideMaster" Target="../slideMasters/slideMaster2.xml"/><Relationship Id="rId4" Type="http://schemas.openxmlformats.org/officeDocument/2006/relationships/image" Target="../media/image19.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6.jpeg"/><Relationship Id="rId1" Type="http://schemas.openxmlformats.org/officeDocument/2006/relationships/slideMaster" Target="../slideMasters/slideMaster2.xml"/><Relationship Id="rId4" Type="http://schemas.openxmlformats.org/officeDocument/2006/relationships/image" Target="../media/image19.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7.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8.jpeg"/><Relationship Id="rId1" Type="http://schemas.openxmlformats.org/officeDocument/2006/relationships/slideMaster" Target="../slideMasters/slideMaster2.xml"/><Relationship Id="rId4" Type="http://schemas.openxmlformats.org/officeDocument/2006/relationships/image" Target="../media/image19.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9.jpeg"/><Relationship Id="rId1" Type="http://schemas.openxmlformats.org/officeDocument/2006/relationships/slideMaster" Target="../slideMasters/slideMaster2.xml"/><Relationship Id="rId4" Type="http://schemas.openxmlformats.org/officeDocument/2006/relationships/image" Target="../media/image19.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0.jpeg"/><Relationship Id="rId1" Type="http://schemas.openxmlformats.org/officeDocument/2006/relationships/slideMaster" Target="../slideMasters/slideMaster2.xml"/><Relationship Id="rId4" Type="http://schemas.openxmlformats.org/officeDocument/2006/relationships/image" Target="../media/image19.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31.jpeg"/><Relationship Id="rId1" Type="http://schemas.openxmlformats.org/officeDocument/2006/relationships/slideMaster" Target="../slideMasters/slideMaster2.xml"/><Relationship Id="rId4" Type="http://schemas.openxmlformats.org/officeDocument/2006/relationships/image" Target="../media/image19.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1.jpeg"/><Relationship Id="rId1" Type="http://schemas.openxmlformats.org/officeDocument/2006/relationships/slideMaster" Target="../slideMasters/slideMaster2.xml"/><Relationship Id="rId4" Type="http://schemas.openxmlformats.org/officeDocument/2006/relationships/image" Target="../media/image19.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hyperlink" Target="https://www.motiva.fi/" TargetMode="External"/><Relationship Id="rId7" Type="http://schemas.openxmlformats.org/officeDocument/2006/relationships/image" Target="../media/image37.png"/><Relationship Id="rId2" Type="http://schemas.openxmlformats.org/officeDocument/2006/relationships/image" Target="../media/image32.jpeg"/><Relationship Id="rId1" Type="http://schemas.openxmlformats.org/officeDocument/2006/relationships/slideMaster" Target="../slideMasters/slideMaster2.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0.jp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1.jp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2.jp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3.jp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4.jpg"/><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jpg"/><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jpg"/><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7.jpg"/><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5_Section_Header_1">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Rectangle 4"/>
          <p:cNvSpPr/>
          <p:nvPr userDrawn="1"/>
        </p:nvSpPr>
        <p:spPr bwMode="auto">
          <a:xfrm>
            <a:off x="0" y="2857434"/>
            <a:ext cx="12192000" cy="4000566"/>
          </a:xfrm>
          <a:prstGeom prst="rect">
            <a:avLst/>
          </a:prstGeom>
          <a:solidFill>
            <a:schemeClr val="tx2"/>
          </a:solidFill>
          <a:ln>
            <a:noFill/>
          </a:ln>
        </p:spPr>
        <p:style>
          <a:lnRef idx="2">
            <a:schemeClr val="dk1">
              <a:shade val="50000"/>
            </a:schemeClr>
          </a:lnRef>
          <a:fillRef idx="1">
            <a:schemeClr val="dk1"/>
          </a:fillRef>
          <a:effectRef idx="0">
            <a:schemeClr val="dk1"/>
          </a:effectRef>
          <a:fontRef idx="minor">
            <a:schemeClr val="lt1"/>
          </a:fontRef>
        </p:style>
        <p:txBody>
          <a:bodyPr vert="horz" wrap="square" lIns="90726" tIns="45363" rIns="90726" bIns="45363" numCol="1" rtlCol="0" anchor="t" anchorCtr="0" compatLnSpc="1">
            <a:prstTxWarp prst="textNoShape">
              <a:avLst/>
            </a:prstTxWarp>
          </a:bodyPr>
          <a:lstStyle/>
          <a:p>
            <a:pPr algn="ctr"/>
            <a:endParaRPr lang="en-US" sz="1786">
              <a:solidFill>
                <a:srgbClr val="246151"/>
              </a:solidFill>
            </a:endParaRPr>
          </a:p>
        </p:txBody>
      </p:sp>
      <p:sp>
        <p:nvSpPr>
          <p:cNvPr id="13" name="Title 1"/>
          <p:cNvSpPr>
            <a:spLocks noGrp="1"/>
          </p:cNvSpPr>
          <p:nvPr>
            <p:ph type="ctrTitle"/>
          </p:nvPr>
        </p:nvSpPr>
        <p:spPr>
          <a:xfrm>
            <a:off x="2116819" y="2928880"/>
            <a:ext cx="7958364" cy="1369387"/>
          </a:xfrm>
          <a:prstGeom prst="rect">
            <a:avLst/>
          </a:prstGeom>
        </p:spPr>
        <p:txBody>
          <a:bodyPr lIns="91430" tIns="45715" rIns="91430" bIns="45715" anchor="b" anchorCtr="0"/>
          <a:lstStyle>
            <a:lvl1pPr algn="ctr">
              <a:lnSpc>
                <a:spcPct val="85000"/>
              </a:lnSpc>
              <a:defRPr sz="3175" b="1" spc="-149">
                <a:solidFill>
                  <a:schemeClr val="bg1"/>
                </a:solidFill>
              </a:defRPr>
            </a:lvl1pPr>
          </a:lstStyle>
          <a:p>
            <a:r>
              <a:rPr lang="en-US"/>
              <a:t>Click to edit Master title style</a:t>
            </a:r>
            <a:endParaRPr lang="fi-FI" dirty="0"/>
          </a:p>
        </p:txBody>
      </p:sp>
      <p:sp>
        <p:nvSpPr>
          <p:cNvPr id="15" name="Text Placeholder 14"/>
          <p:cNvSpPr>
            <a:spLocks noGrp="1"/>
          </p:cNvSpPr>
          <p:nvPr>
            <p:ph type="body" sz="quarter" idx="13"/>
          </p:nvPr>
        </p:nvSpPr>
        <p:spPr>
          <a:xfrm>
            <a:off x="2116819" y="4441161"/>
            <a:ext cx="7958364" cy="1059764"/>
          </a:xfrm>
        </p:spPr>
        <p:txBody>
          <a:bodyPr/>
          <a:lstStyle>
            <a:lvl1pPr marL="0" indent="0" algn="ctr">
              <a:buFontTx/>
              <a:buNone/>
              <a:defRPr sz="1786">
                <a:solidFill>
                  <a:srgbClr val="FF624E"/>
                </a:solidFill>
              </a:defRPr>
            </a:lvl1pPr>
          </a:lstStyle>
          <a:p>
            <a:pPr lvl="0"/>
            <a:r>
              <a:rPr lang="en-US"/>
              <a:t>Edit Master text styles</a:t>
            </a:r>
          </a:p>
        </p:txBody>
      </p:sp>
      <p:pic>
        <p:nvPicPr>
          <p:cNvPr id="8" name="Picture 7"/>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4656715" y="785509"/>
            <a:ext cx="2878563" cy="1069604"/>
          </a:xfrm>
          <a:prstGeom prst="rect">
            <a:avLst/>
          </a:prstGeom>
        </p:spPr>
      </p:pic>
    </p:spTree>
    <p:extLst>
      <p:ext uri="{BB962C8B-B14F-4D97-AF65-F5344CB8AC3E}">
        <p14:creationId xmlns:p14="http://schemas.microsoft.com/office/powerpoint/2010/main" val="2382162559"/>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and Picture B">
    <p:spTree>
      <p:nvGrpSpPr>
        <p:cNvPr id="1" name=""/>
        <p:cNvGrpSpPr/>
        <p:nvPr/>
      </p:nvGrpSpPr>
      <p:grpSpPr>
        <a:xfrm>
          <a:off x="0" y="0"/>
          <a:ext cx="0" cy="0"/>
          <a:chOff x="0" y="0"/>
          <a:chExt cx="0" cy="0"/>
        </a:xfrm>
      </p:grpSpPr>
      <p:sp>
        <p:nvSpPr>
          <p:cNvPr id="11" name="Content Placeholder 2"/>
          <p:cNvSpPr>
            <a:spLocks noGrp="1"/>
          </p:cNvSpPr>
          <p:nvPr>
            <p:ph idx="1"/>
          </p:nvPr>
        </p:nvSpPr>
        <p:spPr>
          <a:xfrm>
            <a:off x="6265327" y="1571413"/>
            <a:ext cx="5334320" cy="4429632"/>
          </a:xfrm>
        </p:spPr>
        <p:txBody>
          <a:bodyPr/>
          <a:lstStyle>
            <a:lvl1pPr>
              <a:buClr>
                <a:schemeClr val="bg2"/>
              </a:buCl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9" name="Picture Placeholder 7"/>
          <p:cNvSpPr>
            <a:spLocks noGrp="1"/>
          </p:cNvSpPr>
          <p:nvPr>
            <p:ph type="pic" sz="quarter" idx="13"/>
          </p:nvPr>
        </p:nvSpPr>
        <p:spPr>
          <a:xfrm>
            <a:off x="423553" y="1571411"/>
            <a:ext cx="5418455" cy="4429633"/>
          </a:xfrm>
          <a:prstGeom prst="rect">
            <a:avLst/>
          </a:prstGeom>
          <a:solidFill>
            <a:schemeClr val="tx2">
              <a:lumMod val="60000"/>
              <a:lumOff val="40000"/>
            </a:schemeClr>
          </a:solidFill>
          <a:effectLst/>
        </p:spPr>
        <p:txBody>
          <a:bodyPr/>
          <a:lstStyle>
            <a:lvl1pPr marL="0" indent="0">
              <a:buFontTx/>
              <a:buNone/>
              <a:defRPr/>
            </a:lvl1pPr>
          </a:lstStyle>
          <a:p>
            <a:pPr lvl="0"/>
            <a:r>
              <a:rPr lang="en-US" noProof="0"/>
              <a:t>Click icon to add picture</a:t>
            </a:r>
            <a:endParaRPr lang="fi-FI" noProof="0" dirty="0"/>
          </a:p>
        </p:txBody>
      </p:sp>
      <p:sp>
        <p:nvSpPr>
          <p:cNvPr id="8" name="Slide Number Placeholder 5"/>
          <p:cNvSpPr>
            <a:spLocks noGrp="1"/>
          </p:cNvSpPr>
          <p:nvPr>
            <p:ph type="sldNum" sz="quarter" idx="11"/>
          </p:nvPr>
        </p:nvSpPr>
        <p:spPr>
          <a:xfrm>
            <a:off x="507691" y="6431149"/>
            <a:ext cx="503956" cy="141758"/>
          </a:xfrm>
          <a:prstGeom prst="rect">
            <a:avLst/>
          </a:prstGeom>
        </p:spPr>
        <p:txBody>
          <a:bodyPr vert="horz" lIns="35983" tIns="35983" rIns="35983" bIns="35983" rtlCol="0" anchor="ctr" anchorCtr="0">
            <a:noAutofit/>
          </a:bodyPr>
          <a:lstStyle>
            <a:lvl1pPr algn="l" defTabSz="906843" fontAlgn="auto">
              <a:spcBef>
                <a:spcPts val="0"/>
              </a:spcBef>
              <a:spcAft>
                <a:spcPts val="0"/>
              </a:spcAft>
              <a:defRPr sz="794" spc="-40" baseline="0" smtClean="0">
                <a:solidFill>
                  <a:schemeClr val="tx2"/>
                </a:solidFill>
                <a:latin typeface="+mn-lt"/>
                <a:ea typeface="+mn-ea"/>
                <a:cs typeface="+mn-cs"/>
              </a:defRPr>
            </a:lvl1pPr>
          </a:lstStyle>
          <a:p>
            <a:pPr>
              <a:defRPr/>
            </a:pPr>
            <a:fld id="{E69D1E23-CAEE-4642-A4B7-EADE512C2591}" type="slidenum">
              <a:rPr lang="fi-FI"/>
              <a:pPr>
                <a:defRPr/>
              </a:pPr>
              <a:t>‹#›</a:t>
            </a:fld>
            <a:endParaRPr lang="fi-FI" dirty="0"/>
          </a:p>
        </p:txBody>
      </p:sp>
      <p:sp>
        <p:nvSpPr>
          <p:cNvPr id="10" name="Title 1"/>
          <p:cNvSpPr>
            <a:spLocks noGrp="1"/>
          </p:cNvSpPr>
          <p:nvPr>
            <p:ph type="title"/>
          </p:nvPr>
        </p:nvSpPr>
        <p:spPr>
          <a:xfrm>
            <a:off x="423552" y="285390"/>
            <a:ext cx="11176974" cy="857348"/>
          </a:xfrm>
          <a:prstGeom prst="rect">
            <a:avLst/>
          </a:prstGeom>
        </p:spPr>
        <p:txBody>
          <a:bodyPr lIns="91430" tIns="45715" rIns="91430" bIns="45715" anchor="b"/>
          <a:lstStyle>
            <a:lvl1pPr>
              <a:defRPr>
                <a:solidFill>
                  <a:srgbClr val="246151"/>
                </a:solidFill>
              </a:defRPr>
            </a:lvl1pPr>
          </a:lstStyle>
          <a:p>
            <a:r>
              <a:rPr lang="en-US"/>
              <a:t>Click to edit Master title style</a:t>
            </a:r>
            <a:endParaRPr lang="fi-FI" dirty="0"/>
          </a:p>
        </p:txBody>
      </p:sp>
    </p:spTree>
    <p:extLst>
      <p:ext uri="{BB962C8B-B14F-4D97-AF65-F5344CB8AC3E}">
        <p14:creationId xmlns:p14="http://schemas.microsoft.com/office/powerpoint/2010/main" val="169207768"/>
      </p:ext>
    </p:extLst>
  </p:cSld>
  <p:clrMapOvr>
    <a:masterClrMapping/>
  </p:clrMapOvr>
  <p:transition spd="med">
    <p:fade/>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15_Otsikkodia 2">
    <p:bg>
      <p:bgPr>
        <a:solidFill>
          <a:srgbClr val="000000"/>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78369" y="2130427"/>
            <a:ext cx="11281833" cy="1398837"/>
          </a:xfrm>
        </p:spPr>
        <p:txBody>
          <a:bodyPr anchor="b" anchorCtr="0"/>
          <a:lstStyle>
            <a:lvl1pPr algn="ctr">
              <a:defRPr sz="3700" b="1" i="0">
                <a:solidFill>
                  <a:schemeClr val="bg1"/>
                </a:solidFill>
                <a:latin typeface="+mj-lt"/>
                <a:cs typeface="Calibri"/>
              </a:defRPr>
            </a:lvl1pPr>
          </a:lstStyle>
          <a:p>
            <a:r>
              <a:rPr lang="en-US" noProof="0"/>
              <a:t>Click to edit Master title style</a:t>
            </a:r>
            <a:endParaRPr lang="fi-FI" noProof="0"/>
          </a:p>
        </p:txBody>
      </p:sp>
      <p:sp>
        <p:nvSpPr>
          <p:cNvPr id="3" name="Alaotsikko 2"/>
          <p:cNvSpPr>
            <a:spLocks noGrp="1"/>
          </p:cNvSpPr>
          <p:nvPr>
            <p:ph type="subTitle" idx="1"/>
          </p:nvPr>
        </p:nvSpPr>
        <p:spPr>
          <a:xfrm>
            <a:off x="478369" y="3529264"/>
            <a:ext cx="11281833" cy="2109539"/>
          </a:xfrm>
        </p:spPr>
        <p:txBody>
          <a:bodyPr/>
          <a:lstStyle>
            <a:lvl1pPr marL="0" indent="0" algn="ctr">
              <a:buNone/>
              <a:defRPr sz="3700" b="0">
                <a:solidFill>
                  <a:srgbClr val="FFFFFF"/>
                </a:solidFill>
                <a:latin typeface="+mn-lt"/>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noProof="0"/>
              <a:t>Click to edit Master subtitle style</a:t>
            </a:r>
            <a:endParaRPr lang="fi-FI" noProof="0"/>
          </a:p>
        </p:txBody>
      </p:sp>
      <p:sp>
        <p:nvSpPr>
          <p:cNvPr id="17" name="Päivämäärän paikkamerkki 3"/>
          <p:cNvSpPr>
            <a:spLocks noGrp="1"/>
          </p:cNvSpPr>
          <p:nvPr>
            <p:ph type="dt" sz="half" idx="2"/>
          </p:nvPr>
        </p:nvSpPr>
        <p:spPr>
          <a:xfrm>
            <a:off x="482384" y="6372392"/>
            <a:ext cx="1157768" cy="365125"/>
          </a:xfrm>
          <a:prstGeom prst="rect">
            <a:avLst/>
          </a:prstGeom>
        </p:spPr>
        <p:txBody>
          <a:bodyPr/>
          <a:lstStyle>
            <a:lvl1pPr>
              <a:defRPr sz="1100">
                <a:solidFill>
                  <a:schemeClr val="bg1"/>
                </a:solidFill>
                <a:latin typeface="+mn-lt"/>
                <a:ea typeface="Calibri" charset="0"/>
                <a:cs typeface="Calibri" charset="0"/>
              </a:defRPr>
            </a:lvl1pPr>
          </a:lstStyle>
          <a:p>
            <a:r>
              <a:rPr lang="fi-FI"/>
              <a:t>01/08/18</a:t>
            </a:r>
          </a:p>
        </p:txBody>
      </p:sp>
      <p:sp>
        <p:nvSpPr>
          <p:cNvPr id="18" name="Alatunnisteen paikkamerkki 4"/>
          <p:cNvSpPr>
            <a:spLocks noGrp="1"/>
          </p:cNvSpPr>
          <p:nvPr>
            <p:ph type="ftr" sz="quarter" idx="3"/>
          </p:nvPr>
        </p:nvSpPr>
        <p:spPr>
          <a:xfrm>
            <a:off x="1636299" y="6372392"/>
            <a:ext cx="8919412" cy="365125"/>
          </a:xfrm>
          <a:prstGeom prst="rect">
            <a:avLst/>
          </a:prstGeom>
        </p:spPr>
        <p:txBody>
          <a:bodyPr/>
          <a:lstStyle>
            <a:lvl1pPr algn="ctr">
              <a:defRPr sz="1100">
                <a:solidFill>
                  <a:schemeClr val="bg1"/>
                </a:solidFill>
                <a:latin typeface="+mn-lt"/>
                <a:ea typeface="Calibri"/>
                <a:cs typeface="Calibri"/>
              </a:defRPr>
            </a:lvl1pPr>
          </a:lstStyle>
          <a:p>
            <a:r>
              <a:rPr lang="fi-FI"/>
              <a:t>Tässä esityksen aihe (muutetaan esityksen asetuksista)</a:t>
            </a:r>
          </a:p>
        </p:txBody>
      </p:sp>
      <p:sp>
        <p:nvSpPr>
          <p:cNvPr id="19" name="Dian numeron paikkamerkki 5"/>
          <p:cNvSpPr>
            <a:spLocks noGrp="1"/>
          </p:cNvSpPr>
          <p:nvPr>
            <p:ph type="sldNum" sz="quarter" idx="4"/>
          </p:nvPr>
        </p:nvSpPr>
        <p:spPr>
          <a:xfrm>
            <a:off x="11256991" y="6385628"/>
            <a:ext cx="505640" cy="365125"/>
          </a:xfrm>
          <a:prstGeom prst="rect">
            <a:avLst/>
          </a:prstGeom>
        </p:spPr>
        <p:txBody>
          <a:bodyPr/>
          <a:lstStyle>
            <a:lvl1pPr algn="r">
              <a:defRPr sz="1100">
                <a:solidFill>
                  <a:schemeClr val="bg1"/>
                </a:solidFill>
                <a:latin typeface="+mn-lt"/>
                <a:ea typeface="Calibri" charset="0"/>
                <a:cs typeface="Calibri" charset="0"/>
              </a:defRPr>
            </a:lvl1pPr>
          </a:lstStyle>
          <a:p>
            <a:fld id="{62CCF657-A547-8C43-AD59-3D5EA746CF60}" type="slidenum">
              <a:rPr lang="fi-FI" smtClean="0"/>
              <a:pPr/>
              <a:t>‹#›</a:t>
            </a:fld>
            <a:endParaRPr lang="fi-FI"/>
          </a:p>
        </p:txBody>
      </p:sp>
      <p:pic>
        <p:nvPicPr>
          <p:cNvPr id="11" name="Kuva 9" descr="Motiva_White_M_RGB.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41269" y="586072"/>
            <a:ext cx="512640" cy="468541"/>
          </a:xfrm>
          <a:prstGeom prst="rect">
            <a:avLst/>
          </a:prstGeom>
        </p:spPr>
      </p:pic>
    </p:spTree>
    <p:extLst>
      <p:ext uri="{BB962C8B-B14F-4D97-AF65-F5344CB8AC3E}">
        <p14:creationId xmlns:p14="http://schemas.microsoft.com/office/powerpoint/2010/main" val="282988744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16_Otsikkodia 2">
    <p:bg>
      <p:bgPr>
        <a:solidFill>
          <a:srgbClr val="2C3544"/>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78369" y="2130427"/>
            <a:ext cx="11281833" cy="1398837"/>
          </a:xfrm>
        </p:spPr>
        <p:txBody>
          <a:bodyPr anchor="b" anchorCtr="0"/>
          <a:lstStyle>
            <a:lvl1pPr algn="ctr">
              <a:defRPr sz="3700" b="1" i="0">
                <a:solidFill>
                  <a:schemeClr val="bg1"/>
                </a:solidFill>
                <a:latin typeface="+mj-lt"/>
                <a:cs typeface="Calibri"/>
              </a:defRPr>
            </a:lvl1pPr>
          </a:lstStyle>
          <a:p>
            <a:r>
              <a:rPr lang="en-US" noProof="0"/>
              <a:t>Click to edit Master title style</a:t>
            </a:r>
            <a:endParaRPr lang="fi-FI" noProof="0"/>
          </a:p>
        </p:txBody>
      </p:sp>
      <p:sp>
        <p:nvSpPr>
          <p:cNvPr id="3" name="Alaotsikko 2"/>
          <p:cNvSpPr>
            <a:spLocks noGrp="1"/>
          </p:cNvSpPr>
          <p:nvPr>
            <p:ph type="subTitle" idx="1"/>
          </p:nvPr>
        </p:nvSpPr>
        <p:spPr>
          <a:xfrm>
            <a:off x="478369" y="3529264"/>
            <a:ext cx="11281833" cy="2109539"/>
          </a:xfrm>
        </p:spPr>
        <p:txBody>
          <a:bodyPr/>
          <a:lstStyle>
            <a:lvl1pPr marL="0" indent="0" algn="ctr">
              <a:buNone/>
              <a:defRPr sz="3700" b="0">
                <a:solidFill>
                  <a:srgbClr val="FFFFFF"/>
                </a:solidFill>
                <a:latin typeface="+mn-lt"/>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noProof="0"/>
              <a:t>Click to edit Master subtitle style</a:t>
            </a:r>
            <a:endParaRPr lang="fi-FI" noProof="0"/>
          </a:p>
        </p:txBody>
      </p:sp>
      <p:sp>
        <p:nvSpPr>
          <p:cNvPr id="17" name="Päivämäärän paikkamerkki 3"/>
          <p:cNvSpPr>
            <a:spLocks noGrp="1"/>
          </p:cNvSpPr>
          <p:nvPr>
            <p:ph type="dt" sz="half" idx="2"/>
          </p:nvPr>
        </p:nvSpPr>
        <p:spPr>
          <a:xfrm>
            <a:off x="482384" y="6372392"/>
            <a:ext cx="1157768" cy="365125"/>
          </a:xfrm>
          <a:prstGeom prst="rect">
            <a:avLst/>
          </a:prstGeom>
        </p:spPr>
        <p:txBody>
          <a:bodyPr/>
          <a:lstStyle>
            <a:lvl1pPr>
              <a:defRPr sz="1100">
                <a:solidFill>
                  <a:schemeClr val="bg1"/>
                </a:solidFill>
                <a:latin typeface="+mn-lt"/>
                <a:ea typeface="Calibri" charset="0"/>
                <a:cs typeface="Calibri" charset="0"/>
              </a:defRPr>
            </a:lvl1pPr>
          </a:lstStyle>
          <a:p>
            <a:r>
              <a:rPr lang="fi-FI"/>
              <a:t>01/08/18</a:t>
            </a:r>
          </a:p>
        </p:txBody>
      </p:sp>
      <p:sp>
        <p:nvSpPr>
          <p:cNvPr id="18" name="Alatunnisteen paikkamerkki 4"/>
          <p:cNvSpPr>
            <a:spLocks noGrp="1"/>
          </p:cNvSpPr>
          <p:nvPr>
            <p:ph type="ftr" sz="quarter" idx="3"/>
          </p:nvPr>
        </p:nvSpPr>
        <p:spPr>
          <a:xfrm>
            <a:off x="1636299" y="6372392"/>
            <a:ext cx="8919412" cy="365125"/>
          </a:xfrm>
          <a:prstGeom prst="rect">
            <a:avLst/>
          </a:prstGeom>
        </p:spPr>
        <p:txBody>
          <a:bodyPr/>
          <a:lstStyle>
            <a:lvl1pPr algn="ctr">
              <a:defRPr sz="1100">
                <a:solidFill>
                  <a:schemeClr val="bg1"/>
                </a:solidFill>
                <a:latin typeface="+mn-lt"/>
                <a:ea typeface="Calibri"/>
                <a:cs typeface="Calibri"/>
              </a:defRPr>
            </a:lvl1pPr>
          </a:lstStyle>
          <a:p>
            <a:r>
              <a:rPr lang="fi-FI"/>
              <a:t>Tässä esityksen aihe (muutetaan esityksen asetuksista)</a:t>
            </a:r>
          </a:p>
        </p:txBody>
      </p:sp>
      <p:sp>
        <p:nvSpPr>
          <p:cNvPr id="19" name="Dian numeron paikkamerkki 5"/>
          <p:cNvSpPr>
            <a:spLocks noGrp="1"/>
          </p:cNvSpPr>
          <p:nvPr>
            <p:ph type="sldNum" sz="quarter" idx="4"/>
          </p:nvPr>
        </p:nvSpPr>
        <p:spPr>
          <a:xfrm>
            <a:off x="11256991" y="6385628"/>
            <a:ext cx="505640" cy="365125"/>
          </a:xfrm>
          <a:prstGeom prst="rect">
            <a:avLst/>
          </a:prstGeom>
        </p:spPr>
        <p:txBody>
          <a:bodyPr/>
          <a:lstStyle>
            <a:lvl1pPr algn="r">
              <a:defRPr sz="1100">
                <a:solidFill>
                  <a:schemeClr val="bg1"/>
                </a:solidFill>
                <a:latin typeface="+mn-lt"/>
                <a:ea typeface="Calibri" charset="0"/>
                <a:cs typeface="Calibri" charset="0"/>
              </a:defRPr>
            </a:lvl1pPr>
          </a:lstStyle>
          <a:p>
            <a:fld id="{62CCF657-A547-8C43-AD59-3D5EA746CF60}" type="slidenum">
              <a:rPr lang="fi-FI" smtClean="0"/>
              <a:pPr/>
              <a:t>‹#›</a:t>
            </a:fld>
            <a:endParaRPr lang="fi-FI"/>
          </a:p>
        </p:txBody>
      </p:sp>
      <p:pic>
        <p:nvPicPr>
          <p:cNvPr id="11" name="Kuva 9" descr="Motiva_White_M_RGB.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41269" y="586072"/>
            <a:ext cx="512640" cy="468541"/>
          </a:xfrm>
          <a:prstGeom prst="rect">
            <a:avLst/>
          </a:prstGeom>
        </p:spPr>
      </p:pic>
    </p:spTree>
    <p:extLst>
      <p:ext uri="{BB962C8B-B14F-4D97-AF65-F5344CB8AC3E}">
        <p14:creationId xmlns:p14="http://schemas.microsoft.com/office/powerpoint/2010/main" val="116537667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 preserve="1">
  <p:cSld name="Sisällys">
    <p:spTree>
      <p:nvGrpSpPr>
        <p:cNvPr id="1" name=""/>
        <p:cNvGrpSpPr/>
        <p:nvPr/>
      </p:nvGrpSpPr>
      <p:grpSpPr>
        <a:xfrm>
          <a:off x="0" y="0"/>
          <a:ext cx="0" cy="0"/>
          <a:chOff x="0" y="0"/>
          <a:chExt cx="0" cy="0"/>
        </a:xfrm>
      </p:grpSpPr>
      <p:sp>
        <p:nvSpPr>
          <p:cNvPr id="2" name="Otsikko 1"/>
          <p:cNvSpPr>
            <a:spLocks noGrp="1"/>
          </p:cNvSpPr>
          <p:nvPr>
            <p:ph type="ctrTitle"/>
          </p:nvPr>
        </p:nvSpPr>
        <p:spPr>
          <a:xfrm>
            <a:off x="486336" y="566429"/>
            <a:ext cx="10174789" cy="1142999"/>
          </a:xfrm>
        </p:spPr>
        <p:txBody>
          <a:bodyPr anchor="b" anchorCtr="0"/>
          <a:lstStyle>
            <a:lvl1pPr algn="l">
              <a:defRPr sz="3700" b="0" i="0">
                <a:solidFill>
                  <a:srgbClr val="9B003F"/>
                </a:solidFill>
                <a:latin typeface="Segoe UI Semibold" panose="020B0702040204020203" pitchFamily="34" charset="0"/>
                <a:cs typeface="Segoe UI Semibold" panose="020B0702040204020203" pitchFamily="34" charset="0"/>
              </a:defRPr>
            </a:lvl1pPr>
          </a:lstStyle>
          <a:p>
            <a:r>
              <a:rPr lang="en-US" noProof="0"/>
              <a:t>Click to edit Master title style</a:t>
            </a:r>
            <a:endParaRPr lang="fi-FI" noProof="0"/>
          </a:p>
        </p:txBody>
      </p:sp>
      <p:sp>
        <p:nvSpPr>
          <p:cNvPr id="3" name="Alaotsikko 2"/>
          <p:cNvSpPr>
            <a:spLocks noGrp="1"/>
          </p:cNvSpPr>
          <p:nvPr>
            <p:ph type="subTitle" idx="1" hasCustomPrompt="1"/>
          </p:nvPr>
        </p:nvSpPr>
        <p:spPr>
          <a:xfrm>
            <a:off x="486336" y="1812788"/>
            <a:ext cx="11281832" cy="4389231"/>
          </a:xfrm>
        </p:spPr>
        <p:txBody>
          <a:bodyPr/>
          <a:lstStyle>
            <a:lvl1pPr marL="7486982" indent="-7486982" algn="l">
              <a:buNone/>
              <a:defRPr sz="2100" b="0" i="0">
                <a:solidFill>
                  <a:srgbClr val="9B003F"/>
                </a:solidFill>
                <a:latin typeface="+mj-lt"/>
                <a:ea typeface="Calibri" charset="0"/>
                <a:cs typeface="Calibri" charset="0"/>
              </a:defRPr>
            </a:lvl1pPr>
            <a:lvl2pPr marL="1835059" indent="0" algn="l">
              <a:spcAft>
                <a:spcPts val="1067"/>
              </a:spcAft>
              <a:buNone/>
              <a:defRPr sz="2100" b="0">
                <a:solidFill>
                  <a:schemeClr val="tx2"/>
                </a:solidFill>
                <a:latin typeface="+mn-lt"/>
                <a:cs typeface="Segoe UI Semilight" panose="020B0402040204020203" pitchFamily="34" charset="0"/>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pPr marL="5615377" indent="-5615377"/>
            <a:r>
              <a:rPr lang="fi-FI"/>
              <a:t>Otsikko	1</a:t>
            </a:r>
          </a:p>
          <a:p>
            <a:pPr marL="0" lvl="1"/>
            <a:r>
              <a:rPr lang="fi-FI"/>
              <a:t>Aihe.</a:t>
            </a:r>
          </a:p>
          <a:p>
            <a:pPr marL="5615377" indent="-5615377"/>
            <a:r>
              <a:rPr lang="fi-FI"/>
              <a:t>Otsikko	2</a:t>
            </a:r>
          </a:p>
          <a:p>
            <a:pPr marL="0" lvl="1"/>
            <a:r>
              <a:rPr lang="fi-FI"/>
              <a:t>Aihe.</a:t>
            </a:r>
          </a:p>
          <a:p>
            <a:pPr marL="5615377" indent="-5615377"/>
            <a:r>
              <a:rPr lang="fi-FI"/>
              <a:t>Otsikko	3</a:t>
            </a:r>
          </a:p>
          <a:p>
            <a:pPr marL="0" lvl="1"/>
            <a:r>
              <a:rPr lang="fi-FI"/>
              <a:t>Aihe.</a:t>
            </a:r>
          </a:p>
          <a:p>
            <a:pPr marL="5615377" indent="-5615377"/>
            <a:r>
              <a:rPr lang="fi-FI"/>
              <a:t>Otsikko	4 </a:t>
            </a:r>
          </a:p>
          <a:p>
            <a:pPr marL="0" lvl="1"/>
            <a:r>
              <a:rPr lang="fi-FI"/>
              <a:t>Aihe.</a:t>
            </a:r>
          </a:p>
          <a:p>
            <a:pPr marL="5615377" indent="-5615377"/>
            <a:r>
              <a:rPr lang="fi-FI"/>
              <a:t>Otsikko	5</a:t>
            </a:r>
          </a:p>
          <a:p>
            <a:pPr marL="0" lvl="1"/>
            <a:r>
              <a:rPr lang="fi-FI"/>
              <a:t>Aihe.</a:t>
            </a:r>
            <a:endParaRPr lang="fi-FI" noProof="0"/>
          </a:p>
        </p:txBody>
      </p:sp>
      <p:sp>
        <p:nvSpPr>
          <p:cNvPr id="18" name="Päivämäärän paikkamerkki 3"/>
          <p:cNvSpPr>
            <a:spLocks noGrp="1"/>
          </p:cNvSpPr>
          <p:nvPr>
            <p:ph type="dt" sz="half" idx="2"/>
          </p:nvPr>
        </p:nvSpPr>
        <p:spPr>
          <a:xfrm>
            <a:off x="482104" y="6372392"/>
            <a:ext cx="1157768" cy="365125"/>
          </a:xfrm>
          <a:prstGeom prst="rect">
            <a:avLst/>
          </a:prstGeom>
        </p:spPr>
        <p:txBody>
          <a:bodyPr/>
          <a:lstStyle>
            <a:lvl1pPr>
              <a:defRPr sz="1100">
                <a:latin typeface="Segoe UI Semilight" panose="020B0402040204020203" pitchFamily="34" charset="0"/>
                <a:ea typeface="Segoe UI Semilight" panose="020B0402040204020203" pitchFamily="34" charset="0"/>
                <a:cs typeface="Segoe UI Semilight" panose="020B0402040204020203" pitchFamily="34" charset="0"/>
              </a:defRPr>
            </a:lvl1pPr>
          </a:lstStyle>
          <a:p>
            <a:r>
              <a:rPr lang="fi-FI"/>
              <a:t>01/08/18</a:t>
            </a:r>
          </a:p>
        </p:txBody>
      </p:sp>
      <p:sp>
        <p:nvSpPr>
          <p:cNvPr id="19" name="Alatunnisteen paikkamerkki 4"/>
          <p:cNvSpPr>
            <a:spLocks noGrp="1"/>
          </p:cNvSpPr>
          <p:nvPr>
            <p:ph type="ftr" sz="quarter" idx="3"/>
          </p:nvPr>
        </p:nvSpPr>
        <p:spPr>
          <a:xfrm>
            <a:off x="1636298" y="6372392"/>
            <a:ext cx="8919412" cy="365125"/>
          </a:xfrm>
          <a:prstGeom prst="rect">
            <a:avLst/>
          </a:prstGeom>
        </p:spPr>
        <p:txBody>
          <a:bodyPr/>
          <a:lstStyle>
            <a:lvl1pPr algn="ctr">
              <a:defRPr sz="1100">
                <a:latin typeface="Segoe UI Semilight" panose="020B0402040204020203" pitchFamily="34" charset="0"/>
                <a:ea typeface="Segoe UI Semilight" panose="020B0402040204020203" pitchFamily="34" charset="0"/>
                <a:cs typeface="Segoe UI Semilight" panose="020B0402040204020203" pitchFamily="34" charset="0"/>
              </a:defRPr>
            </a:lvl1pPr>
          </a:lstStyle>
          <a:p>
            <a:r>
              <a:rPr lang="fi-FI"/>
              <a:t>Tässä esityksen aihe (muutetaan esityksen asetuksista)</a:t>
            </a:r>
          </a:p>
        </p:txBody>
      </p:sp>
      <p:sp>
        <p:nvSpPr>
          <p:cNvPr id="20" name="Dian numeron paikkamerkki 5"/>
          <p:cNvSpPr>
            <a:spLocks noGrp="1"/>
          </p:cNvSpPr>
          <p:nvPr>
            <p:ph type="sldNum" sz="quarter" idx="4"/>
          </p:nvPr>
        </p:nvSpPr>
        <p:spPr>
          <a:xfrm>
            <a:off x="11256987" y="6372392"/>
            <a:ext cx="505640" cy="365125"/>
          </a:xfrm>
          <a:prstGeom prst="rect">
            <a:avLst/>
          </a:prstGeom>
        </p:spPr>
        <p:txBody>
          <a:bodyPr/>
          <a:lstStyle>
            <a:lvl1pPr algn="r">
              <a:defRPr sz="1100">
                <a:latin typeface="Segoe UI Semilight" panose="020B0402040204020203" pitchFamily="34" charset="0"/>
                <a:ea typeface="Segoe UI Semilight" panose="020B0402040204020203" pitchFamily="34" charset="0"/>
                <a:cs typeface="Segoe UI Semilight" panose="020B0402040204020203" pitchFamily="34" charset="0"/>
              </a:defRPr>
            </a:lvl1pPr>
          </a:lstStyle>
          <a:p>
            <a:fld id="{62CCF657-A547-8C43-AD59-3D5EA746CF60}" type="slidenum">
              <a:rPr lang="fi-FI" smtClean="0"/>
              <a:pPr/>
              <a:t>‹#›</a:t>
            </a:fld>
            <a:endParaRPr lang="fi-FI"/>
          </a:p>
        </p:txBody>
      </p:sp>
      <p:pic>
        <p:nvPicPr>
          <p:cNvPr id="9" name="Kuva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47560" y="548219"/>
            <a:ext cx="512640" cy="468540"/>
          </a:xfrm>
          <a:prstGeom prst="rect">
            <a:avLst/>
          </a:prstGeom>
        </p:spPr>
      </p:pic>
    </p:spTree>
    <p:extLst>
      <p:ext uri="{BB962C8B-B14F-4D97-AF65-F5344CB8AC3E}">
        <p14:creationId xmlns:p14="http://schemas.microsoft.com/office/powerpoint/2010/main" val="107830594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Ohjelma">
    <p:spTree>
      <p:nvGrpSpPr>
        <p:cNvPr id="1" name=""/>
        <p:cNvGrpSpPr/>
        <p:nvPr/>
      </p:nvGrpSpPr>
      <p:grpSpPr>
        <a:xfrm>
          <a:off x="0" y="0"/>
          <a:ext cx="0" cy="0"/>
          <a:chOff x="0" y="0"/>
          <a:chExt cx="0" cy="0"/>
        </a:xfrm>
      </p:grpSpPr>
      <p:sp>
        <p:nvSpPr>
          <p:cNvPr id="2" name="Otsikko 1"/>
          <p:cNvSpPr>
            <a:spLocks noGrp="1"/>
          </p:cNvSpPr>
          <p:nvPr>
            <p:ph type="ctrTitle"/>
          </p:nvPr>
        </p:nvSpPr>
        <p:spPr>
          <a:xfrm>
            <a:off x="486337" y="564155"/>
            <a:ext cx="10174791" cy="1142999"/>
          </a:xfrm>
        </p:spPr>
        <p:txBody>
          <a:bodyPr anchor="b" anchorCtr="0"/>
          <a:lstStyle>
            <a:lvl1pPr algn="l">
              <a:defRPr sz="3700" b="0" i="0">
                <a:solidFill>
                  <a:srgbClr val="9B003F"/>
                </a:solidFill>
                <a:latin typeface="+mj-lt"/>
                <a:cs typeface="Calibri"/>
              </a:defRPr>
            </a:lvl1pPr>
          </a:lstStyle>
          <a:p>
            <a:r>
              <a:rPr lang="en-US" noProof="0"/>
              <a:t>Click to edit Master title style</a:t>
            </a:r>
            <a:endParaRPr lang="fi-FI" noProof="0"/>
          </a:p>
        </p:txBody>
      </p:sp>
      <p:sp>
        <p:nvSpPr>
          <p:cNvPr id="3" name="Alaotsikko 2"/>
          <p:cNvSpPr>
            <a:spLocks noGrp="1"/>
          </p:cNvSpPr>
          <p:nvPr>
            <p:ph type="subTitle" idx="1" hasCustomPrompt="1"/>
          </p:nvPr>
        </p:nvSpPr>
        <p:spPr>
          <a:xfrm>
            <a:off x="486337" y="1812794"/>
            <a:ext cx="11281833" cy="4389225"/>
          </a:xfrm>
        </p:spPr>
        <p:txBody>
          <a:bodyPr/>
          <a:lstStyle>
            <a:lvl1pPr marL="0" indent="0" algn="l">
              <a:buNone/>
              <a:defRPr sz="2100" b="0" i="0">
                <a:solidFill>
                  <a:srgbClr val="9B003F"/>
                </a:solidFill>
                <a:latin typeface="+mj-lt"/>
                <a:ea typeface="Calibri" charset="0"/>
                <a:cs typeface="Calibri" charset="0"/>
              </a:defRPr>
            </a:lvl1pPr>
            <a:lvl2pPr marL="0" indent="0" algn="l">
              <a:spcAft>
                <a:spcPts val="1067"/>
              </a:spcAft>
              <a:buNone/>
              <a:defRPr sz="2100" b="0">
                <a:solidFill>
                  <a:schemeClr val="tx2"/>
                </a:solidFill>
                <a:latin typeface="+mn-lt"/>
                <a:cs typeface="Calibri"/>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fi-FI" noProof="0"/>
              <a:t>9.00 	</a:t>
            </a:r>
          </a:p>
          <a:p>
            <a:pPr lvl="1"/>
            <a:r>
              <a:rPr lang="fi-FI" noProof="0"/>
              <a:t>Aihe.</a:t>
            </a:r>
          </a:p>
          <a:p>
            <a:r>
              <a:rPr lang="fi-FI" noProof="0"/>
              <a:t>9.00 </a:t>
            </a:r>
          </a:p>
          <a:p>
            <a:pPr lvl="1"/>
            <a:r>
              <a:rPr lang="fi-FI" noProof="0"/>
              <a:t>Aihe.</a:t>
            </a:r>
          </a:p>
          <a:p>
            <a:r>
              <a:rPr lang="fi-FI" noProof="0"/>
              <a:t>9.00</a:t>
            </a:r>
          </a:p>
          <a:p>
            <a:pPr lvl="1"/>
            <a:r>
              <a:rPr lang="fi-FI" noProof="0"/>
              <a:t>Aihe.</a:t>
            </a:r>
          </a:p>
          <a:p>
            <a:r>
              <a:rPr lang="fi-FI" noProof="0"/>
              <a:t>9.00 </a:t>
            </a:r>
          </a:p>
          <a:p>
            <a:pPr lvl="1"/>
            <a:r>
              <a:rPr lang="fi-FI" noProof="0"/>
              <a:t>Aihe.</a:t>
            </a:r>
          </a:p>
          <a:p>
            <a:r>
              <a:rPr lang="fi-FI" noProof="0"/>
              <a:t>9.00</a:t>
            </a:r>
          </a:p>
          <a:p>
            <a:pPr lvl="1"/>
            <a:r>
              <a:rPr lang="fi-FI" noProof="0"/>
              <a:t>Aihe.</a:t>
            </a:r>
          </a:p>
        </p:txBody>
      </p:sp>
      <p:sp>
        <p:nvSpPr>
          <p:cNvPr id="15" name="Päivämäärän paikkamerkki 3"/>
          <p:cNvSpPr>
            <a:spLocks noGrp="1"/>
          </p:cNvSpPr>
          <p:nvPr>
            <p:ph type="dt" sz="half" idx="2"/>
          </p:nvPr>
        </p:nvSpPr>
        <p:spPr>
          <a:xfrm>
            <a:off x="482109" y="6372392"/>
            <a:ext cx="1157768" cy="365125"/>
          </a:xfrm>
          <a:prstGeom prst="rect">
            <a:avLst/>
          </a:prstGeom>
        </p:spPr>
        <p:txBody>
          <a:bodyPr/>
          <a:lstStyle>
            <a:lvl1pPr>
              <a:defRPr sz="1100">
                <a:latin typeface="+mn-lt"/>
                <a:ea typeface="Calibri" charset="0"/>
                <a:cs typeface="Calibri" charset="0"/>
              </a:defRPr>
            </a:lvl1pPr>
          </a:lstStyle>
          <a:p>
            <a:r>
              <a:rPr lang="fi-FI"/>
              <a:t>01/08/18</a:t>
            </a:r>
          </a:p>
        </p:txBody>
      </p:sp>
      <p:sp>
        <p:nvSpPr>
          <p:cNvPr id="16" name="Alatunnisteen paikkamerkki 4"/>
          <p:cNvSpPr>
            <a:spLocks noGrp="1"/>
          </p:cNvSpPr>
          <p:nvPr>
            <p:ph type="ftr" sz="quarter" idx="3"/>
          </p:nvPr>
        </p:nvSpPr>
        <p:spPr>
          <a:xfrm>
            <a:off x="1636302" y="6372392"/>
            <a:ext cx="8919412" cy="365125"/>
          </a:xfrm>
          <a:prstGeom prst="rect">
            <a:avLst/>
          </a:prstGeom>
        </p:spPr>
        <p:txBody>
          <a:bodyPr/>
          <a:lstStyle>
            <a:lvl1pPr algn="ctr">
              <a:defRPr sz="1100">
                <a:latin typeface="+mn-lt"/>
                <a:ea typeface="Calibri"/>
                <a:cs typeface="Calibri"/>
              </a:defRPr>
            </a:lvl1pPr>
          </a:lstStyle>
          <a:p>
            <a:r>
              <a:rPr lang="fi-FI"/>
              <a:t>Tässä esityksen aihe (muutetaan esityksen asetuksista)</a:t>
            </a:r>
          </a:p>
        </p:txBody>
      </p:sp>
      <p:sp>
        <p:nvSpPr>
          <p:cNvPr id="17" name="Dian numeron paikkamerkki 5"/>
          <p:cNvSpPr>
            <a:spLocks noGrp="1"/>
          </p:cNvSpPr>
          <p:nvPr>
            <p:ph type="sldNum" sz="quarter" idx="4"/>
          </p:nvPr>
        </p:nvSpPr>
        <p:spPr>
          <a:xfrm>
            <a:off x="11256983" y="6372392"/>
            <a:ext cx="505640" cy="365125"/>
          </a:xfrm>
          <a:prstGeom prst="rect">
            <a:avLst/>
          </a:prstGeom>
        </p:spPr>
        <p:txBody>
          <a:bodyPr/>
          <a:lstStyle>
            <a:lvl1pPr algn="r">
              <a:defRPr sz="1100">
                <a:latin typeface="+mn-lt"/>
                <a:ea typeface="Calibri" charset="0"/>
                <a:cs typeface="Calibri" charset="0"/>
              </a:defRPr>
            </a:lvl1pPr>
          </a:lstStyle>
          <a:p>
            <a:fld id="{62CCF657-A547-8C43-AD59-3D5EA746CF60}" type="slidenum">
              <a:rPr lang="fi-FI" smtClean="0"/>
              <a:pPr/>
              <a:t>‹#›</a:t>
            </a:fld>
            <a:endParaRPr lang="fi-FI"/>
          </a:p>
        </p:txBody>
      </p:sp>
      <p:pic>
        <p:nvPicPr>
          <p:cNvPr id="9" name="Kuva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47560" y="548219"/>
            <a:ext cx="512640" cy="468540"/>
          </a:xfrm>
          <a:prstGeom prst="rect">
            <a:avLst/>
          </a:prstGeom>
        </p:spPr>
      </p:pic>
    </p:spTree>
    <p:extLst>
      <p:ext uri="{BB962C8B-B14F-4D97-AF65-F5344CB8AC3E}">
        <p14:creationId xmlns:p14="http://schemas.microsoft.com/office/powerpoint/2010/main" val="412305813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Pelkkä otsikko + alaotsikko">
    <p:spTree>
      <p:nvGrpSpPr>
        <p:cNvPr id="1" name=""/>
        <p:cNvGrpSpPr/>
        <p:nvPr/>
      </p:nvGrpSpPr>
      <p:grpSpPr>
        <a:xfrm>
          <a:off x="0" y="0"/>
          <a:ext cx="0" cy="0"/>
          <a:chOff x="0" y="0"/>
          <a:chExt cx="0" cy="0"/>
        </a:xfrm>
      </p:grpSpPr>
      <p:sp>
        <p:nvSpPr>
          <p:cNvPr id="2" name="Otsikko 1"/>
          <p:cNvSpPr>
            <a:spLocks noGrp="1"/>
          </p:cNvSpPr>
          <p:nvPr>
            <p:ph type="ctrTitle"/>
          </p:nvPr>
        </p:nvSpPr>
        <p:spPr>
          <a:xfrm>
            <a:off x="486336" y="565994"/>
            <a:ext cx="10162384" cy="1142999"/>
          </a:xfrm>
        </p:spPr>
        <p:txBody>
          <a:bodyPr anchor="b" anchorCtr="0"/>
          <a:lstStyle>
            <a:lvl1pPr algn="l">
              <a:defRPr sz="3700" b="0" i="0">
                <a:solidFill>
                  <a:srgbClr val="9B003F"/>
                </a:solidFill>
                <a:latin typeface="+mj-lt"/>
                <a:cs typeface="Calibri"/>
              </a:defRPr>
            </a:lvl1pPr>
          </a:lstStyle>
          <a:p>
            <a:r>
              <a:rPr lang="en-US" noProof="0"/>
              <a:t>Click to edit Master title style</a:t>
            </a:r>
            <a:endParaRPr lang="fi-FI" noProof="0"/>
          </a:p>
        </p:txBody>
      </p:sp>
      <p:sp>
        <p:nvSpPr>
          <p:cNvPr id="8" name="Alaotsikko 2"/>
          <p:cNvSpPr>
            <a:spLocks noGrp="1"/>
          </p:cNvSpPr>
          <p:nvPr>
            <p:ph type="subTitle" idx="1" hasCustomPrompt="1"/>
          </p:nvPr>
        </p:nvSpPr>
        <p:spPr>
          <a:xfrm>
            <a:off x="486336" y="1812787"/>
            <a:ext cx="11281832" cy="4399832"/>
          </a:xfrm>
        </p:spPr>
        <p:txBody>
          <a:bodyPr/>
          <a:lstStyle>
            <a:lvl1pPr marL="0" indent="0" algn="ctr">
              <a:buNone/>
              <a:defRPr sz="2100" b="1" i="0">
                <a:solidFill>
                  <a:srgbClr val="2F3134"/>
                </a:solidFill>
                <a:latin typeface="+mj-lt"/>
                <a:cs typeface="Calibri"/>
              </a:defRPr>
            </a:lvl1pPr>
            <a:lvl2pPr marL="0" indent="0" algn="ctr">
              <a:spcAft>
                <a:spcPts val="667"/>
              </a:spcAft>
              <a:buNone/>
              <a:defRPr sz="2000">
                <a:solidFill>
                  <a:schemeClr val="tx2"/>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fi-FI" noProof="0"/>
              <a:t>Alaotsikko</a:t>
            </a:r>
          </a:p>
        </p:txBody>
      </p:sp>
      <p:sp>
        <p:nvSpPr>
          <p:cNvPr id="19" name="Päivämäärän paikkamerkki 3"/>
          <p:cNvSpPr>
            <a:spLocks noGrp="1"/>
          </p:cNvSpPr>
          <p:nvPr>
            <p:ph type="dt" sz="half" idx="2"/>
          </p:nvPr>
        </p:nvSpPr>
        <p:spPr>
          <a:xfrm>
            <a:off x="482112" y="6372392"/>
            <a:ext cx="1157768" cy="365125"/>
          </a:xfrm>
          <a:prstGeom prst="rect">
            <a:avLst/>
          </a:prstGeom>
        </p:spPr>
        <p:txBody>
          <a:bodyPr/>
          <a:lstStyle>
            <a:lvl1pPr>
              <a:defRPr sz="1100">
                <a:latin typeface="+mn-lt"/>
                <a:ea typeface="Calibri" charset="0"/>
                <a:cs typeface="Calibri" charset="0"/>
              </a:defRPr>
            </a:lvl1pPr>
          </a:lstStyle>
          <a:p>
            <a:r>
              <a:rPr lang="fi-FI"/>
              <a:t>01/08/18</a:t>
            </a:r>
          </a:p>
        </p:txBody>
      </p:sp>
      <p:sp>
        <p:nvSpPr>
          <p:cNvPr id="20" name="Alatunnisteen paikkamerkki 4"/>
          <p:cNvSpPr>
            <a:spLocks noGrp="1"/>
          </p:cNvSpPr>
          <p:nvPr>
            <p:ph type="ftr" sz="quarter" idx="3"/>
          </p:nvPr>
        </p:nvSpPr>
        <p:spPr>
          <a:xfrm>
            <a:off x="1636299" y="6372392"/>
            <a:ext cx="8919412" cy="365125"/>
          </a:xfrm>
          <a:prstGeom prst="rect">
            <a:avLst/>
          </a:prstGeom>
        </p:spPr>
        <p:txBody>
          <a:bodyPr/>
          <a:lstStyle>
            <a:lvl1pPr algn="ctr">
              <a:defRPr sz="1100">
                <a:latin typeface="+mn-lt"/>
                <a:ea typeface="Calibri"/>
                <a:cs typeface="Calibri"/>
              </a:defRPr>
            </a:lvl1pPr>
          </a:lstStyle>
          <a:p>
            <a:r>
              <a:rPr lang="fi-FI"/>
              <a:t>Tässä esityksen aihe (muutetaan esityksen asetuksista)</a:t>
            </a:r>
          </a:p>
        </p:txBody>
      </p:sp>
      <p:sp>
        <p:nvSpPr>
          <p:cNvPr id="21" name="Dian numeron paikkamerkki 5"/>
          <p:cNvSpPr>
            <a:spLocks noGrp="1"/>
          </p:cNvSpPr>
          <p:nvPr>
            <p:ph type="sldNum" sz="quarter" idx="4"/>
          </p:nvPr>
        </p:nvSpPr>
        <p:spPr>
          <a:xfrm>
            <a:off x="11256983" y="6372392"/>
            <a:ext cx="505640" cy="365125"/>
          </a:xfrm>
          <a:prstGeom prst="rect">
            <a:avLst/>
          </a:prstGeom>
        </p:spPr>
        <p:txBody>
          <a:bodyPr/>
          <a:lstStyle>
            <a:lvl1pPr algn="r">
              <a:defRPr sz="1100">
                <a:latin typeface="+mn-lt"/>
                <a:ea typeface="Calibri" charset="0"/>
                <a:cs typeface="Calibri" charset="0"/>
              </a:defRPr>
            </a:lvl1pPr>
          </a:lstStyle>
          <a:p>
            <a:fld id="{62CCF657-A547-8C43-AD59-3D5EA746CF60}" type="slidenum">
              <a:rPr lang="fi-FI" smtClean="0"/>
              <a:pPr/>
              <a:t>‹#›</a:t>
            </a:fld>
            <a:endParaRPr lang="fi-FI"/>
          </a:p>
        </p:txBody>
      </p:sp>
      <p:pic>
        <p:nvPicPr>
          <p:cNvPr id="11" name="Kuva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47560" y="548219"/>
            <a:ext cx="512640" cy="468540"/>
          </a:xfrm>
          <a:prstGeom prst="rect">
            <a:avLst/>
          </a:prstGeom>
        </p:spPr>
      </p:pic>
    </p:spTree>
    <p:extLst>
      <p:ext uri="{BB962C8B-B14F-4D97-AF65-F5344CB8AC3E}">
        <p14:creationId xmlns:p14="http://schemas.microsoft.com/office/powerpoint/2010/main" val="277946874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478368" y="548217"/>
            <a:ext cx="10183656" cy="1143000"/>
          </a:xfrm>
        </p:spPr>
        <p:txBody>
          <a:bodyPr/>
          <a:lstStyle>
            <a:lvl1pPr>
              <a:defRPr>
                <a:solidFill>
                  <a:srgbClr val="9B003F"/>
                </a:solidFill>
              </a:defRPr>
            </a:lvl1pPr>
          </a:lstStyle>
          <a:p>
            <a:r>
              <a:rPr lang="fi-FI" noProof="0"/>
              <a:t>Muokkaa perustyylejä</a:t>
            </a:r>
            <a:br>
              <a:rPr lang="fi-FI" noProof="0"/>
            </a:br>
            <a:r>
              <a:rPr lang="fi-FI" noProof="0"/>
              <a:t>naps.</a:t>
            </a:r>
          </a:p>
        </p:txBody>
      </p:sp>
      <p:sp>
        <p:nvSpPr>
          <p:cNvPr id="3" name="Sisällön paikkamerkki 2"/>
          <p:cNvSpPr>
            <a:spLocks noGrp="1"/>
          </p:cNvSpPr>
          <p:nvPr>
            <p:ph idx="1" hasCustomPrompt="1"/>
          </p:nvPr>
        </p:nvSpPr>
        <p:spPr>
          <a:xfrm>
            <a:off x="486337" y="1812182"/>
            <a:ext cx="11281833" cy="4387412"/>
          </a:xfrm>
        </p:spPr>
        <p:txBody>
          <a:bodyPr/>
          <a:lstStyle>
            <a:lvl1pPr marL="259188" indent="-259188">
              <a:lnSpc>
                <a:spcPct val="100000"/>
              </a:lnSpc>
              <a:buClr>
                <a:srgbClr val="9B003F"/>
              </a:buClr>
              <a:buSzPct val="115000"/>
              <a:defRPr/>
            </a:lvl1pPr>
            <a:lvl2pPr marL="667166" indent="-380981">
              <a:lnSpc>
                <a:spcPct val="100000"/>
              </a:lnSpc>
              <a:spcBef>
                <a:spcPts val="0"/>
              </a:spcBef>
              <a:buClr>
                <a:schemeClr val="accent1"/>
              </a:buClr>
              <a:buSzPct val="50000"/>
              <a:buFont typeface="Wingdings" charset="2"/>
              <a:buChar char="u"/>
              <a:defRPr sz="2700"/>
            </a:lvl2pPr>
            <a:lvl3pPr marL="959952" indent="-259188">
              <a:lnSpc>
                <a:spcPct val="100000"/>
              </a:lnSpc>
              <a:spcBef>
                <a:spcPts val="0"/>
              </a:spcBef>
              <a:buClr>
                <a:srgbClr val="9B003F"/>
              </a:buClr>
              <a:buSzPct val="70000"/>
              <a:buFont typeface="Courier New"/>
              <a:buChar char="o"/>
              <a:defRPr sz="2000"/>
            </a:lvl3pPr>
            <a:lvl4pPr marL="1247938" indent="-259188">
              <a:lnSpc>
                <a:spcPct val="100000"/>
              </a:lnSpc>
              <a:spcBef>
                <a:spcPts val="0"/>
              </a:spcBef>
              <a:buClr>
                <a:schemeClr val="accent1"/>
              </a:buClr>
              <a:buSzPct val="50000"/>
              <a:buFont typeface="Wingdings" charset="2"/>
              <a:buChar char="u"/>
              <a:defRPr sz="2000"/>
            </a:lvl4pPr>
            <a:lvl5pPr marL="1551440" indent="-258220">
              <a:lnSpc>
                <a:spcPct val="100000"/>
              </a:lnSpc>
              <a:spcBef>
                <a:spcPts val="133"/>
              </a:spcBef>
              <a:defRPr sz="1600"/>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	</a:t>
            </a:r>
          </a:p>
        </p:txBody>
      </p:sp>
      <p:sp>
        <p:nvSpPr>
          <p:cNvPr id="11" name="Päivämäärän paikkamerkki 3"/>
          <p:cNvSpPr>
            <a:spLocks noGrp="1"/>
          </p:cNvSpPr>
          <p:nvPr>
            <p:ph type="dt" sz="half" idx="2"/>
          </p:nvPr>
        </p:nvSpPr>
        <p:spPr>
          <a:xfrm>
            <a:off x="482107" y="6372392"/>
            <a:ext cx="1157768" cy="365125"/>
          </a:xfrm>
          <a:prstGeom prst="rect">
            <a:avLst/>
          </a:prstGeom>
        </p:spPr>
        <p:txBody>
          <a:bodyPr/>
          <a:lstStyle>
            <a:lvl1pPr>
              <a:defRPr sz="1100">
                <a:latin typeface="+mn-lt"/>
                <a:ea typeface="Calibri" charset="0"/>
                <a:cs typeface="Calibri" charset="0"/>
              </a:defRPr>
            </a:lvl1pPr>
          </a:lstStyle>
          <a:p>
            <a:r>
              <a:rPr lang="fi-FI"/>
              <a:t>01/08/18</a:t>
            </a:r>
          </a:p>
        </p:txBody>
      </p:sp>
      <p:sp>
        <p:nvSpPr>
          <p:cNvPr id="12" name="Alatunnisteen paikkamerkki 4"/>
          <p:cNvSpPr>
            <a:spLocks noGrp="1"/>
          </p:cNvSpPr>
          <p:nvPr>
            <p:ph type="ftr" sz="quarter" idx="3"/>
          </p:nvPr>
        </p:nvSpPr>
        <p:spPr>
          <a:xfrm>
            <a:off x="1645467" y="6372392"/>
            <a:ext cx="8919412" cy="365125"/>
          </a:xfrm>
          <a:prstGeom prst="rect">
            <a:avLst/>
          </a:prstGeom>
        </p:spPr>
        <p:txBody>
          <a:bodyPr/>
          <a:lstStyle>
            <a:lvl1pPr algn="ctr">
              <a:defRPr sz="1100">
                <a:latin typeface="+mn-lt"/>
                <a:ea typeface="Calibri"/>
                <a:cs typeface="Calibri"/>
              </a:defRPr>
            </a:lvl1pPr>
          </a:lstStyle>
          <a:p>
            <a:r>
              <a:rPr lang="fi-FI"/>
              <a:t>Tässä esityksen aihe (muutetaan esityksen asetuksista)</a:t>
            </a:r>
          </a:p>
        </p:txBody>
      </p:sp>
      <p:sp>
        <p:nvSpPr>
          <p:cNvPr id="13" name="Dian numeron paikkamerkki 5"/>
          <p:cNvSpPr>
            <a:spLocks noGrp="1"/>
          </p:cNvSpPr>
          <p:nvPr>
            <p:ph type="sldNum" sz="quarter" idx="4"/>
          </p:nvPr>
        </p:nvSpPr>
        <p:spPr>
          <a:xfrm>
            <a:off x="11252064" y="6372392"/>
            <a:ext cx="505640" cy="365125"/>
          </a:xfrm>
          <a:prstGeom prst="rect">
            <a:avLst/>
          </a:prstGeom>
        </p:spPr>
        <p:txBody>
          <a:bodyPr/>
          <a:lstStyle>
            <a:lvl1pPr algn="r">
              <a:defRPr sz="1100">
                <a:latin typeface="+mn-lt"/>
                <a:ea typeface="Calibri" charset="0"/>
                <a:cs typeface="Calibri" charset="0"/>
              </a:defRPr>
            </a:lvl1pPr>
          </a:lstStyle>
          <a:p>
            <a:fld id="{62CCF657-A547-8C43-AD59-3D5EA746CF60}" type="slidenum">
              <a:rPr lang="fi-FI" smtClean="0"/>
              <a:pPr/>
              <a:t>‹#›</a:t>
            </a:fld>
            <a:endParaRPr lang="fi-FI"/>
          </a:p>
        </p:txBody>
      </p:sp>
      <p:pic>
        <p:nvPicPr>
          <p:cNvPr id="9" name="Kuva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47560" y="548219"/>
            <a:ext cx="512640" cy="468540"/>
          </a:xfrm>
          <a:prstGeom prst="rect">
            <a:avLst/>
          </a:prstGeom>
        </p:spPr>
      </p:pic>
    </p:spTree>
    <p:extLst>
      <p:ext uri="{BB962C8B-B14F-4D97-AF65-F5344CB8AC3E}">
        <p14:creationId xmlns:p14="http://schemas.microsoft.com/office/powerpoint/2010/main" val="1716187027"/>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secHead" preserve="1">
  <p:cSld name="Tekstinosto">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2667587" y="4106589"/>
            <a:ext cx="7246053" cy="1430923"/>
          </a:xfrm>
        </p:spPr>
        <p:txBody>
          <a:bodyPr anchor="t"/>
          <a:lstStyle>
            <a:lvl1pPr algn="l">
              <a:defRPr sz="2100" b="0" cap="none">
                <a:solidFill>
                  <a:schemeClr val="tx2"/>
                </a:solidFill>
                <a:latin typeface="+mn-lt"/>
                <a:cs typeface="Calibri"/>
              </a:defRPr>
            </a:lvl1pPr>
          </a:lstStyle>
          <a:p>
            <a:r>
              <a:rPr lang="fi-FI" noProof="0"/>
              <a:t>Muokkaa perustyylejä naps.</a:t>
            </a:r>
          </a:p>
        </p:txBody>
      </p:sp>
      <p:sp>
        <p:nvSpPr>
          <p:cNvPr id="3" name="Tekstin paikkamerkki 2"/>
          <p:cNvSpPr>
            <a:spLocks noGrp="1"/>
          </p:cNvSpPr>
          <p:nvPr>
            <p:ph type="body" idx="1"/>
          </p:nvPr>
        </p:nvSpPr>
        <p:spPr>
          <a:xfrm>
            <a:off x="2667587" y="1750883"/>
            <a:ext cx="7246053" cy="2172748"/>
          </a:xfrm>
        </p:spPr>
        <p:txBody>
          <a:bodyPr anchor="b"/>
          <a:lstStyle>
            <a:lvl1pPr marL="0" indent="0">
              <a:buNone/>
              <a:defRPr sz="2700" b="0" i="0">
                <a:solidFill>
                  <a:schemeClr val="tx2"/>
                </a:solidFill>
                <a:latin typeface="+mj-lt"/>
                <a:cs typeface="Calibri"/>
              </a:defRPr>
            </a:lvl1pPr>
            <a:lvl2pPr marL="609570" indent="0">
              <a:buNone/>
              <a:defRPr sz="2400">
                <a:solidFill>
                  <a:schemeClr val="tx1">
                    <a:tint val="75000"/>
                  </a:schemeClr>
                </a:solidFill>
              </a:defRPr>
            </a:lvl2pPr>
            <a:lvl3pPr marL="1219140" indent="0">
              <a:buNone/>
              <a:defRPr sz="2100">
                <a:solidFill>
                  <a:schemeClr val="tx1">
                    <a:tint val="75000"/>
                  </a:schemeClr>
                </a:solidFill>
              </a:defRPr>
            </a:lvl3pPr>
            <a:lvl4pPr marL="1828709" indent="0">
              <a:buNone/>
              <a:defRPr sz="1900">
                <a:solidFill>
                  <a:schemeClr val="tx1">
                    <a:tint val="75000"/>
                  </a:schemeClr>
                </a:solidFill>
              </a:defRPr>
            </a:lvl4pPr>
            <a:lvl5pPr marL="2438278" indent="0">
              <a:buNone/>
              <a:defRPr sz="1900">
                <a:solidFill>
                  <a:schemeClr val="tx1">
                    <a:tint val="75000"/>
                  </a:schemeClr>
                </a:solidFill>
              </a:defRPr>
            </a:lvl5pPr>
            <a:lvl6pPr marL="3047848" indent="0">
              <a:buNone/>
              <a:defRPr sz="1900">
                <a:solidFill>
                  <a:schemeClr val="tx1">
                    <a:tint val="75000"/>
                  </a:schemeClr>
                </a:solidFill>
              </a:defRPr>
            </a:lvl6pPr>
            <a:lvl7pPr marL="3657418" indent="0">
              <a:buNone/>
              <a:defRPr sz="1900">
                <a:solidFill>
                  <a:schemeClr val="tx1">
                    <a:tint val="75000"/>
                  </a:schemeClr>
                </a:solidFill>
              </a:defRPr>
            </a:lvl7pPr>
            <a:lvl8pPr marL="4266987" indent="0">
              <a:buNone/>
              <a:defRPr sz="1900">
                <a:solidFill>
                  <a:schemeClr val="tx1">
                    <a:tint val="75000"/>
                  </a:schemeClr>
                </a:solidFill>
              </a:defRPr>
            </a:lvl8pPr>
            <a:lvl9pPr marL="4876557" indent="0">
              <a:buNone/>
              <a:defRPr sz="1900">
                <a:solidFill>
                  <a:schemeClr val="tx1">
                    <a:tint val="75000"/>
                  </a:schemeClr>
                </a:solidFill>
              </a:defRPr>
            </a:lvl9pPr>
          </a:lstStyle>
          <a:p>
            <a:pPr lvl="0"/>
            <a:r>
              <a:rPr lang="en-US" noProof="0"/>
              <a:t>Edit Master text styles</a:t>
            </a:r>
          </a:p>
        </p:txBody>
      </p:sp>
      <p:sp>
        <p:nvSpPr>
          <p:cNvPr id="14" name="Päivämäärän paikkamerkki 3"/>
          <p:cNvSpPr>
            <a:spLocks noGrp="1"/>
          </p:cNvSpPr>
          <p:nvPr>
            <p:ph type="dt" sz="half" idx="2"/>
          </p:nvPr>
        </p:nvSpPr>
        <p:spPr>
          <a:xfrm>
            <a:off x="482111" y="6372392"/>
            <a:ext cx="1157768" cy="365125"/>
          </a:xfrm>
          <a:prstGeom prst="rect">
            <a:avLst/>
          </a:prstGeom>
        </p:spPr>
        <p:txBody>
          <a:bodyPr/>
          <a:lstStyle>
            <a:lvl1pPr>
              <a:defRPr sz="1100">
                <a:latin typeface="+mn-lt"/>
                <a:ea typeface="Calibri" charset="0"/>
                <a:cs typeface="Calibri" charset="0"/>
              </a:defRPr>
            </a:lvl1pPr>
          </a:lstStyle>
          <a:p>
            <a:r>
              <a:rPr lang="fi-FI"/>
              <a:t>01/08/18</a:t>
            </a:r>
          </a:p>
        </p:txBody>
      </p:sp>
      <p:sp>
        <p:nvSpPr>
          <p:cNvPr id="15" name="Alatunnisteen paikkamerkki 4"/>
          <p:cNvSpPr>
            <a:spLocks noGrp="1"/>
          </p:cNvSpPr>
          <p:nvPr>
            <p:ph type="ftr" sz="quarter" idx="3"/>
          </p:nvPr>
        </p:nvSpPr>
        <p:spPr>
          <a:xfrm>
            <a:off x="1645462" y="6372392"/>
            <a:ext cx="8919412" cy="365125"/>
          </a:xfrm>
          <a:prstGeom prst="rect">
            <a:avLst/>
          </a:prstGeom>
        </p:spPr>
        <p:txBody>
          <a:bodyPr/>
          <a:lstStyle>
            <a:lvl1pPr algn="ctr">
              <a:defRPr sz="1100">
                <a:latin typeface="+mn-lt"/>
                <a:ea typeface="Calibri"/>
                <a:cs typeface="Calibri"/>
              </a:defRPr>
            </a:lvl1pPr>
          </a:lstStyle>
          <a:p>
            <a:r>
              <a:rPr lang="fi-FI"/>
              <a:t>Tässä esityksen aihe (muutetaan esityksen asetuksista)</a:t>
            </a:r>
          </a:p>
        </p:txBody>
      </p:sp>
      <p:sp>
        <p:nvSpPr>
          <p:cNvPr id="16" name="Dian numeron paikkamerkki 5"/>
          <p:cNvSpPr>
            <a:spLocks noGrp="1"/>
          </p:cNvSpPr>
          <p:nvPr>
            <p:ph type="sldNum" sz="quarter" idx="4"/>
          </p:nvPr>
        </p:nvSpPr>
        <p:spPr>
          <a:xfrm>
            <a:off x="11260027" y="6372392"/>
            <a:ext cx="505640" cy="365125"/>
          </a:xfrm>
          <a:prstGeom prst="rect">
            <a:avLst/>
          </a:prstGeom>
        </p:spPr>
        <p:txBody>
          <a:bodyPr/>
          <a:lstStyle>
            <a:lvl1pPr algn="r">
              <a:defRPr sz="1100">
                <a:latin typeface="+mn-lt"/>
                <a:ea typeface="Calibri" charset="0"/>
                <a:cs typeface="Calibri" charset="0"/>
              </a:defRPr>
            </a:lvl1pPr>
          </a:lstStyle>
          <a:p>
            <a:fld id="{62CCF657-A547-8C43-AD59-3D5EA746CF60}" type="slidenum">
              <a:rPr lang="fi-FI" smtClean="0"/>
              <a:pPr/>
              <a:t>‹#›</a:t>
            </a:fld>
            <a:endParaRPr lang="fi-FI"/>
          </a:p>
        </p:txBody>
      </p:sp>
      <p:pic>
        <p:nvPicPr>
          <p:cNvPr id="9" name="Kuva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47560" y="548219"/>
            <a:ext cx="512640" cy="468540"/>
          </a:xfrm>
          <a:prstGeom prst="rect">
            <a:avLst/>
          </a:prstGeom>
        </p:spPr>
      </p:pic>
      <p:cxnSp>
        <p:nvCxnSpPr>
          <p:cNvPr id="8" name="Suora yhdysviiva 17">
            <a:extLst>
              <a:ext uri="{FF2B5EF4-FFF2-40B4-BE49-F238E27FC236}">
                <a16:creationId xmlns:a16="http://schemas.microsoft.com/office/drawing/2014/main" id="{5C0AC5B0-6FEA-488B-8043-E9937A63A147}"/>
              </a:ext>
            </a:extLst>
          </p:cNvPr>
          <p:cNvCxnSpPr>
            <a:cxnSpLocks/>
          </p:cNvCxnSpPr>
          <p:nvPr/>
        </p:nvCxnSpPr>
        <p:spPr>
          <a:xfrm>
            <a:off x="2413233" y="3172599"/>
            <a:ext cx="0" cy="1200000"/>
          </a:xfrm>
          <a:prstGeom prst="line">
            <a:avLst/>
          </a:prstGeom>
          <a:ln w="28575">
            <a:solidFill>
              <a:srgbClr val="9B003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6686933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Kuva + teksti">
    <p:spTree>
      <p:nvGrpSpPr>
        <p:cNvPr id="1" name=""/>
        <p:cNvGrpSpPr/>
        <p:nvPr/>
      </p:nvGrpSpPr>
      <p:grpSpPr>
        <a:xfrm>
          <a:off x="0" y="0"/>
          <a:ext cx="0" cy="0"/>
          <a:chOff x="0" y="0"/>
          <a:chExt cx="0" cy="0"/>
        </a:xfrm>
      </p:grpSpPr>
      <p:sp>
        <p:nvSpPr>
          <p:cNvPr id="11" name="Sisällön paikkamerkki 2"/>
          <p:cNvSpPr>
            <a:spLocks noGrp="1"/>
          </p:cNvSpPr>
          <p:nvPr>
            <p:ph sz="half" idx="13"/>
          </p:nvPr>
        </p:nvSpPr>
        <p:spPr>
          <a:xfrm>
            <a:off x="1" y="0"/>
            <a:ext cx="6362067" cy="6858000"/>
          </a:xfrm>
          <a:solidFill>
            <a:schemeClr val="bg2"/>
          </a:solidFill>
        </p:spPr>
        <p:txBody>
          <a:bodyPr anchor="t"/>
          <a:lstStyle>
            <a:lvl1pPr marL="0" indent="0">
              <a:buFont typeface="Wingdings" charset="0"/>
              <a:buNone/>
              <a:defRPr sz="1900" baseline="0"/>
            </a:lvl1pPr>
            <a:lvl2pPr marL="609570" indent="0">
              <a:buFont typeface="Wingdings" charset="0"/>
              <a:buNone/>
              <a:defRPr sz="2100" baseline="0"/>
            </a:lvl2pPr>
            <a:lvl3pPr marL="1219140" indent="0">
              <a:buNone/>
              <a:defRPr sz="2700" baseline="0"/>
            </a:lvl3pPr>
            <a:lvl4pPr marL="1828709" indent="0">
              <a:buNone/>
              <a:defRPr sz="2400"/>
            </a:lvl4pPr>
            <a:lvl5pPr marL="2438278" indent="0">
              <a:buNone/>
              <a:defRPr sz="2400"/>
            </a:lvl5pPr>
            <a:lvl6pPr>
              <a:defRPr sz="2400"/>
            </a:lvl6pPr>
            <a:lvl7pPr>
              <a:defRPr sz="2400"/>
            </a:lvl7pPr>
            <a:lvl8pPr>
              <a:defRPr sz="2400"/>
            </a:lvl8pPr>
            <a:lvl9pPr>
              <a:defRPr sz="2400"/>
            </a:lvl9pPr>
          </a:lstStyle>
          <a:p>
            <a:pPr lvl="0"/>
            <a:r>
              <a:rPr lang="en-US" noProof="0"/>
              <a:t>Edit Master text styles</a:t>
            </a:r>
          </a:p>
        </p:txBody>
      </p:sp>
      <p:pic>
        <p:nvPicPr>
          <p:cNvPr id="13" name="Kuva 2" descr="valkoinen-raami.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144597" y="0"/>
            <a:ext cx="7569200" cy="6858000"/>
          </a:xfrm>
          <a:prstGeom prst="rect">
            <a:avLst/>
          </a:prstGeom>
        </p:spPr>
      </p:pic>
      <p:sp>
        <p:nvSpPr>
          <p:cNvPr id="20" name="Dian numeron paikkamerkki 5"/>
          <p:cNvSpPr txBox="1">
            <a:spLocks/>
          </p:cNvSpPr>
          <p:nvPr/>
        </p:nvSpPr>
        <p:spPr>
          <a:xfrm>
            <a:off x="11268003" y="6372392"/>
            <a:ext cx="505640" cy="365125"/>
          </a:xfrm>
          <a:prstGeom prst="rect">
            <a:avLst/>
          </a:prstGeom>
        </p:spPr>
        <p:txBody>
          <a:bodyPr/>
          <a:lstStyle>
            <a:defPPr>
              <a:defRPr lang="fi-FI"/>
            </a:defPPr>
            <a:lvl1pPr marL="0" algn="r" defTabSz="457200" rtl="0" eaLnBrk="1" latinLnBrk="0" hangingPunct="1">
              <a:defRPr sz="950" kern="1200">
                <a:solidFill>
                  <a:schemeClr val="tx1"/>
                </a:solidFill>
                <a:latin typeface="Calibri" charset="0"/>
                <a:ea typeface="Calibri" charset="0"/>
                <a:cs typeface="Calibri"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2CCF657-A547-8C43-AD59-3D5EA746CF60}" type="slidenum">
              <a:rPr lang="fi-FI" sz="1100" noProof="0" smtClean="0">
                <a:latin typeface="+mn-lt"/>
              </a:rPr>
              <a:pPr/>
              <a:t>‹#›</a:t>
            </a:fld>
            <a:endParaRPr lang="fi-FI" sz="1100" noProof="0">
              <a:latin typeface="+mn-lt"/>
            </a:endParaRPr>
          </a:p>
        </p:txBody>
      </p:sp>
      <p:pic>
        <p:nvPicPr>
          <p:cNvPr id="14" name="Kuva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47560" y="545255"/>
            <a:ext cx="512640" cy="468540"/>
          </a:xfrm>
          <a:prstGeom prst="rect">
            <a:avLst/>
          </a:prstGeom>
        </p:spPr>
      </p:pic>
      <p:sp>
        <p:nvSpPr>
          <p:cNvPr id="2" name="Otsikko 1"/>
          <p:cNvSpPr>
            <a:spLocks noGrp="1"/>
          </p:cNvSpPr>
          <p:nvPr>
            <p:ph type="title"/>
          </p:nvPr>
        </p:nvSpPr>
        <p:spPr>
          <a:xfrm>
            <a:off x="6096001" y="970017"/>
            <a:ext cx="5650867" cy="1285895"/>
          </a:xfrm>
        </p:spPr>
        <p:txBody>
          <a:bodyPr/>
          <a:lstStyle>
            <a:lvl1pPr>
              <a:defRPr b="0"/>
            </a:lvl1pPr>
          </a:lstStyle>
          <a:p>
            <a:r>
              <a:rPr lang="en-US" noProof="0"/>
              <a:t>Click to edit Master title style</a:t>
            </a:r>
            <a:endParaRPr lang="fi-FI" noProof="0"/>
          </a:p>
        </p:txBody>
      </p:sp>
      <p:sp>
        <p:nvSpPr>
          <p:cNvPr id="4" name="Sisällön paikkamerkki 3"/>
          <p:cNvSpPr>
            <a:spLocks noGrp="1"/>
          </p:cNvSpPr>
          <p:nvPr>
            <p:ph sz="half" idx="2"/>
          </p:nvPr>
        </p:nvSpPr>
        <p:spPr>
          <a:xfrm>
            <a:off x="6096001" y="2443069"/>
            <a:ext cx="5650867" cy="3686427"/>
          </a:xfrm>
        </p:spPr>
        <p:txBody>
          <a:bodyPr/>
          <a:lstStyle>
            <a:lvl1pPr marL="0" indent="0">
              <a:buNone/>
              <a:defRPr sz="2100"/>
            </a:lvl1pPr>
            <a:lvl2pPr marL="0" indent="0">
              <a:buNone/>
              <a:defRPr sz="2100">
                <a:latin typeface="+mn-lt"/>
              </a:defRPr>
            </a:lvl2pPr>
            <a:lvl3pPr marL="0" indent="0">
              <a:buNone/>
              <a:defRPr sz="2100">
                <a:latin typeface="+mn-lt"/>
              </a:defRPr>
            </a:lvl3pPr>
            <a:lvl4pPr marL="0" indent="0">
              <a:buNone/>
              <a:defRPr sz="2100">
                <a:latin typeface="+mn-lt"/>
              </a:defRPr>
            </a:lvl4pPr>
            <a:lvl5pPr marL="0" indent="0">
              <a:buNone/>
              <a:defRPr sz="2100">
                <a:latin typeface="+mn-lt"/>
                <a:cs typeface="Calibri"/>
              </a:defRPr>
            </a:lvl5pPr>
            <a:lvl6pPr>
              <a:defRPr sz="2400"/>
            </a:lvl6pPr>
            <a:lvl7pPr>
              <a:defRPr sz="2400"/>
            </a:lvl7pPr>
            <a:lvl8pPr>
              <a:defRPr sz="2400"/>
            </a:lvl8pPr>
            <a:lvl9pPr>
              <a:defRPr sz="24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Tree>
    <p:extLst>
      <p:ext uri="{BB962C8B-B14F-4D97-AF65-F5344CB8AC3E}">
        <p14:creationId xmlns:p14="http://schemas.microsoft.com/office/powerpoint/2010/main" val="51087863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1_Kuva + teksti">
    <p:spTree>
      <p:nvGrpSpPr>
        <p:cNvPr id="1" name=""/>
        <p:cNvGrpSpPr/>
        <p:nvPr/>
      </p:nvGrpSpPr>
      <p:grpSpPr>
        <a:xfrm>
          <a:off x="0" y="0"/>
          <a:ext cx="0" cy="0"/>
          <a:chOff x="0" y="0"/>
          <a:chExt cx="0" cy="0"/>
        </a:xfrm>
      </p:grpSpPr>
      <p:pic>
        <p:nvPicPr>
          <p:cNvPr id="13" name="Kuva 9" descr="bussi-300dpi.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 y="2"/>
            <a:ext cx="4660148" cy="6858001"/>
          </a:xfrm>
          <a:prstGeom prst="rect">
            <a:avLst/>
          </a:prstGeom>
        </p:spPr>
      </p:pic>
      <p:pic>
        <p:nvPicPr>
          <p:cNvPr id="12" name="Kuva 11" descr="Motiva_vasenkuva_peitto.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162036" y="0"/>
            <a:ext cx="8029965" cy="6858000"/>
          </a:xfrm>
          <a:prstGeom prst="rect">
            <a:avLst/>
          </a:prstGeom>
        </p:spPr>
      </p:pic>
      <p:pic>
        <p:nvPicPr>
          <p:cNvPr id="3" name="Kuva 2" descr="valkoinen-raami.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144597" y="0"/>
            <a:ext cx="7569200" cy="6858000"/>
          </a:xfrm>
          <a:prstGeom prst="rect">
            <a:avLst/>
          </a:prstGeom>
        </p:spPr>
      </p:pic>
      <p:sp>
        <p:nvSpPr>
          <p:cNvPr id="2" name="Otsikko 1"/>
          <p:cNvSpPr>
            <a:spLocks noGrp="1"/>
          </p:cNvSpPr>
          <p:nvPr>
            <p:ph type="title"/>
          </p:nvPr>
        </p:nvSpPr>
        <p:spPr>
          <a:xfrm>
            <a:off x="6096000" y="966686"/>
            <a:ext cx="5653728" cy="1285895"/>
          </a:xfrm>
        </p:spPr>
        <p:txBody>
          <a:bodyPr/>
          <a:lstStyle>
            <a:lvl1pPr>
              <a:defRPr b="0"/>
            </a:lvl1pPr>
          </a:lstStyle>
          <a:p>
            <a:r>
              <a:rPr lang="en-US" noProof="0"/>
              <a:t>Click to edit Master title style</a:t>
            </a:r>
            <a:endParaRPr lang="fi-FI" noProof="0"/>
          </a:p>
        </p:txBody>
      </p:sp>
      <p:sp>
        <p:nvSpPr>
          <p:cNvPr id="4" name="Sisällön paikkamerkki 3"/>
          <p:cNvSpPr>
            <a:spLocks noGrp="1"/>
          </p:cNvSpPr>
          <p:nvPr>
            <p:ph sz="half" idx="2"/>
          </p:nvPr>
        </p:nvSpPr>
        <p:spPr>
          <a:xfrm>
            <a:off x="6096000" y="2439737"/>
            <a:ext cx="5653728" cy="3686427"/>
          </a:xfrm>
        </p:spPr>
        <p:txBody>
          <a:bodyPr/>
          <a:lstStyle>
            <a:lvl1pPr marL="0" indent="0">
              <a:buNone/>
              <a:defRPr sz="2100"/>
            </a:lvl1pPr>
            <a:lvl2pPr marL="0" indent="0">
              <a:buNone/>
              <a:defRPr sz="2100">
                <a:latin typeface="+mn-lt"/>
              </a:defRPr>
            </a:lvl2pPr>
            <a:lvl3pPr marL="0" indent="0">
              <a:buNone/>
              <a:defRPr sz="2100">
                <a:latin typeface="+mn-lt"/>
              </a:defRPr>
            </a:lvl3pPr>
            <a:lvl4pPr marL="0" indent="0">
              <a:buNone/>
              <a:defRPr sz="2100">
                <a:latin typeface="+mn-lt"/>
              </a:defRPr>
            </a:lvl4pPr>
            <a:lvl5pPr marL="0" indent="0">
              <a:buNone/>
              <a:defRPr sz="2100">
                <a:latin typeface="+mn-lt"/>
                <a:cs typeface="Calibri"/>
              </a:defRPr>
            </a:lvl5pPr>
            <a:lvl6pPr>
              <a:defRPr sz="2400"/>
            </a:lvl6pPr>
            <a:lvl7pPr>
              <a:defRPr sz="2400"/>
            </a:lvl7pPr>
            <a:lvl8pPr>
              <a:defRPr sz="2400"/>
            </a:lvl8pPr>
            <a:lvl9pPr>
              <a:defRPr sz="24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20" name="Dian numeron paikkamerkki 5"/>
          <p:cNvSpPr txBox="1">
            <a:spLocks/>
          </p:cNvSpPr>
          <p:nvPr/>
        </p:nvSpPr>
        <p:spPr>
          <a:xfrm>
            <a:off x="11244088" y="6372392"/>
            <a:ext cx="505640" cy="365125"/>
          </a:xfrm>
          <a:prstGeom prst="rect">
            <a:avLst/>
          </a:prstGeom>
        </p:spPr>
        <p:txBody>
          <a:bodyPr/>
          <a:lstStyle>
            <a:defPPr>
              <a:defRPr lang="fi-FI"/>
            </a:defPPr>
            <a:lvl1pPr marL="0" algn="r" defTabSz="457200" rtl="0" eaLnBrk="1" latinLnBrk="0" hangingPunct="1">
              <a:defRPr sz="950" kern="1200">
                <a:solidFill>
                  <a:schemeClr val="tx1"/>
                </a:solidFill>
                <a:latin typeface="Calibri" charset="0"/>
                <a:ea typeface="Calibri" charset="0"/>
                <a:cs typeface="Calibri"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2CCF657-A547-8C43-AD59-3D5EA746CF60}" type="slidenum">
              <a:rPr lang="fi-FI" sz="1100" noProof="0" smtClean="0">
                <a:latin typeface="+mn-lt"/>
              </a:rPr>
              <a:pPr/>
              <a:t>‹#›</a:t>
            </a:fld>
            <a:endParaRPr lang="fi-FI" sz="1100" noProof="0">
              <a:latin typeface="+mn-lt"/>
            </a:endParaRPr>
          </a:p>
        </p:txBody>
      </p:sp>
      <p:pic>
        <p:nvPicPr>
          <p:cNvPr id="14" name="Kuva 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247560" y="548219"/>
            <a:ext cx="512640" cy="468540"/>
          </a:xfrm>
          <a:prstGeom prst="rect">
            <a:avLst/>
          </a:prstGeom>
        </p:spPr>
      </p:pic>
    </p:spTree>
    <p:extLst>
      <p:ext uri="{BB962C8B-B14F-4D97-AF65-F5344CB8AC3E}">
        <p14:creationId xmlns:p14="http://schemas.microsoft.com/office/powerpoint/2010/main" val="8946232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3_Kuva + teksti">
    <p:spTree>
      <p:nvGrpSpPr>
        <p:cNvPr id="1" name=""/>
        <p:cNvGrpSpPr/>
        <p:nvPr/>
      </p:nvGrpSpPr>
      <p:grpSpPr>
        <a:xfrm>
          <a:off x="0" y="0"/>
          <a:ext cx="0" cy="0"/>
          <a:chOff x="0" y="0"/>
          <a:chExt cx="0" cy="0"/>
        </a:xfrm>
      </p:grpSpPr>
      <p:pic>
        <p:nvPicPr>
          <p:cNvPr id="14" name="Sisällön paikkamerkki 60"/>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 y="11761"/>
            <a:ext cx="4640231" cy="6846241"/>
          </a:xfrm>
          <a:prstGeom prst="rect">
            <a:avLst/>
          </a:prstGeom>
        </p:spPr>
      </p:pic>
      <p:pic>
        <p:nvPicPr>
          <p:cNvPr id="13" name="Kuva 2" descr="valkoinen-raami.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44597" y="0"/>
            <a:ext cx="7569200" cy="6858000"/>
          </a:xfrm>
          <a:prstGeom prst="rect">
            <a:avLst/>
          </a:prstGeom>
        </p:spPr>
      </p:pic>
      <p:sp>
        <p:nvSpPr>
          <p:cNvPr id="2" name="Otsikko 1"/>
          <p:cNvSpPr>
            <a:spLocks noGrp="1"/>
          </p:cNvSpPr>
          <p:nvPr>
            <p:ph type="title"/>
          </p:nvPr>
        </p:nvSpPr>
        <p:spPr>
          <a:xfrm>
            <a:off x="6096000" y="966686"/>
            <a:ext cx="5653728" cy="1285895"/>
          </a:xfrm>
        </p:spPr>
        <p:txBody>
          <a:bodyPr/>
          <a:lstStyle/>
          <a:p>
            <a:r>
              <a:rPr lang="en-US" noProof="0"/>
              <a:t>Click to edit Master title style</a:t>
            </a:r>
            <a:endParaRPr lang="fi-FI" noProof="0"/>
          </a:p>
        </p:txBody>
      </p:sp>
      <p:sp>
        <p:nvSpPr>
          <p:cNvPr id="4" name="Sisällön paikkamerkki 3"/>
          <p:cNvSpPr>
            <a:spLocks noGrp="1"/>
          </p:cNvSpPr>
          <p:nvPr>
            <p:ph sz="half" idx="2"/>
          </p:nvPr>
        </p:nvSpPr>
        <p:spPr>
          <a:xfrm>
            <a:off x="6096000" y="2439737"/>
            <a:ext cx="5653728" cy="3686427"/>
          </a:xfrm>
        </p:spPr>
        <p:txBody>
          <a:bodyPr/>
          <a:lstStyle>
            <a:lvl1pPr marL="0" indent="0">
              <a:buNone/>
              <a:defRPr sz="2100"/>
            </a:lvl1pPr>
            <a:lvl2pPr marL="0" indent="0">
              <a:buNone/>
              <a:defRPr sz="2100">
                <a:latin typeface="+mn-lt"/>
              </a:defRPr>
            </a:lvl2pPr>
            <a:lvl3pPr marL="0" indent="0">
              <a:buNone/>
              <a:defRPr sz="2100">
                <a:latin typeface="+mn-lt"/>
              </a:defRPr>
            </a:lvl3pPr>
            <a:lvl4pPr marL="0" indent="0">
              <a:buNone/>
              <a:defRPr sz="2100">
                <a:latin typeface="+mn-lt"/>
              </a:defRPr>
            </a:lvl4pPr>
            <a:lvl5pPr marL="0" indent="0">
              <a:buNone/>
              <a:defRPr sz="2100">
                <a:latin typeface="+mn-lt"/>
                <a:cs typeface="Calibri"/>
              </a:defRPr>
            </a:lvl5pPr>
            <a:lvl6pPr>
              <a:defRPr sz="2400"/>
            </a:lvl6pPr>
            <a:lvl7pPr>
              <a:defRPr sz="2400"/>
            </a:lvl7pPr>
            <a:lvl8pPr>
              <a:defRPr sz="2400"/>
            </a:lvl8pPr>
            <a:lvl9pPr>
              <a:defRPr sz="24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20" name="Dian numeron paikkamerkki 5"/>
          <p:cNvSpPr txBox="1">
            <a:spLocks/>
          </p:cNvSpPr>
          <p:nvPr/>
        </p:nvSpPr>
        <p:spPr>
          <a:xfrm>
            <a:off x="11244088" y="6372392"/>
            <a:ext cx="505640" cy="365125"/>
          </a:xfrm>
          <a:prstGeom prst="rect">
            <a:avLst/>
          </a:prstGeom>
        </p:spPr>
        <p:txBody>
          <a:bodyPr/>
          <a:lstStyle>
            <a:defPPr>
              <a:defRPr lang="fi-FI"/>
            </a:defPPr>
            <a:lvl1pPr marL="0" algn="r" defTabSz="457200" rtl="0" eaLnBrk="1" latinLnBrk="0" hangingPunct="1">
              <a:defRPr sz="950" kern="1200">
                <a:solidFill>
                  <a:schemeClr val="tx1"/>
                </a:solidFill>
                <a:latin typeface="Calibri" charset="0"/>
                <a:ea typeface="Calibri" charset="0"/>
                <a:cs typeface="Calibri"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2CCF657-A547-8C43-AD59-3D5EA746CF60}" type="slidenum">
              <a:rPr lang="fi-FI" sz="1100" noProof="0" smtClean="0">
                <a:latin typeface="+mn-lt"/>
              </a:rPr>
              <a:pPr/>
              <a:t>‹#›</a:t>
            </a:fld>
            <a:endParaRPr lang="fi-FI" sz="1100" noProof="0">
              <a:latin typeface="+mn-lt"/>
            </a:endParaRPr>
          </a:p>
        </p:txBody>
      </p:sp>
      <p:pic>
        <p:nvPicPr>
          <p:cNvPr id="15" name="Kuva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247560" y="548219"/>
            <a:ext cx="512640" cy="468540"/>
          </a:xfrm>
          <a:prstGeom prst="rect">
            <a:avLst/>
          </a:prstGeom>
        </p:spPr>
      </p:pic>
    </p:spTree>
    <p:extLst>
      <p:ext uri="{BB962C8B-B14F-4D97-AF65-F5344CB8AC3E}">
        <p14:creationId xmlns:p14="http://schemas.microsoft.com/office/powerpoint/2010/main" val="12762703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ontent and Picture B">
    <p:spTree>
      <p:nvGrpSpPr>
        <p:cNvPr id="1" name=""/>
        <p:cNvGrpSpPr/>
        <p:nvPr/>
      </p:nvGrpSpPr>
      <p:grpSpPr>
        <a:xfrm>
          <a:off x="0" y="0"/>
          <a:ext cx="0" cy="0"/>
          <a:chOff x="0" y="0"/>
          <a:chExt cx="0" cy="0"/>
        </a:xfrm>
      </p:grpSpPr>
      <p:sp>
        <p:nvSpPr>
          <p:cNvPr id="9" name="Picture Placeholder 7"/>
          <p:cNvSpPr>
            <a:spLocks noGrp="1"/>
          </p:cNvSpPr>
          <p:nvPr>
            <p:ph type="pic" sz="quarter" idx="13"/>
          </p:nvPr>
        </p:nvSpPr>
        <p:spPr>
          <a:xfrm>
            <a:off x="423551" y="1571411"/>
            <a:ext cx="11175571" cy="4429633"/>
          </a:xfrm>
          <a:prstGeom prst="rect">
            <a:avLst/>
          </a:prstGeom>
          <a:solidFill>
            <a:schemeClr val="tx2">
              <a:lumMod val="60000"/>
              <a:lumOff val="40000"/>
            </a:schemeClr>
          </a:solidFill>
          <a:effectLst/>
        </p:spPr>
        <p:txBody>
          <a:bodyPr/>
          <a:lstStyle>
            <a:lvl1pPr marL="0" indent="0">
              <a:buFontTx/>
              <a:buNone/>
              <a:defRPr/>
            </a:lvl1pPr>
          </a:lstStyle>
          <a:p>
            <a:pPr lvl="0"/>
            <a:r>
              <a:rPr lang="en-US" noProof="0"/>
              <a:t>Click icon to add picture</a:t>
            </a:r>
            <a:endParaRPr lang="fi-FI" noProof="0" dirty="0"/>
          </a:p>
        </p:txBody>
      </p:sp>
      <p:sp>
        <p:nvSpPr>
          <p:cNvPr id="6" name="Slide Number Placeholder 5"/>
          <p:cNvSpPr>
            <a:spLocks noGrp="1"/>
          </p:cNvSpPr>
          <p:nvPr>
            <p:ph type="sldNum" sz="quarter" idx="11"/>
          </p:nvPr>
        </p:nvSpPr>
        <p:spPr>
          <a:xfrm>
            <a:off x="507691" y="6431149"/>
            <a:ext cx="503956" cy="141758"/>
          </a:xfrm>
          <a:prstGeom prst="rect">
            <a:avLst/>
          </a:prstGeom>
        </p:spPr>
        <p:txBody>
          <a:bodyPr vert="horz" lIns="35983" tIns="35983" rIns="35983" bIns="35983" rtlCol="0" anchor="ctr" anchorCtr="0">
            <a:noAutofit/>
          </a:bodyPr>
          <a:lstStyle>
            <a:lvl1pPr algn="l" defTabSz="906843" fontAlgn="auto">
              <a:spcBef>
                <a:spcPts val="0"/>
              </a:spcBef>
              <a:spcAft>
                <a:spcPts val="0"/>
              </a:spcAft>
              <a:defRPr sz="794" spc="-40" baseline="0" smtClean="0">
                <a:solidFill>
                  <a:schemeClr val="tx2"/>
                </a:solidFill>
                <a:latin typeface="+mn-lt"/>
                <a:ea typeface="+mn-ea"/>
                <a:cs typeface="+mn-cs"/>
              </a:defRPr>
            </a:lvl1pPr>
          </a:lstStyle>
          <a:p>
            <a:pPr>
              <a:defRPr/>
            </a:pPr>
            <a:fld id="{E69D1E23-CAEE-4642-A4B7-EADE512C2591}" type="slidenum">
              <a:rPr lang="fi-FI"/>
              <a:pPr>
                <a:defRPr/>
              </a:pPr>
              <a:t>‹#›</a:t>
            </a:fld>
            <a:endParaRPr lang="fi-FI" dirty="0"/>
          </a:p>
        </p:txBody>
      </p:sp>
      <p:sp>
        <p:nvSpPr>
          <p:cNvPr id="8" name="Title 1"/>
          <p:cNvSpPr>
            <a:spLocks noGrp="1"/>
          </p:cNvSpPr>
          <p:nvPr>
            <p:ph type="title"/>
          </p:nvPr>
        </p:nvSpPr>
        <p:spPr>
          <a:xfrm>
            <a:off x="423552" y="285390"/>
            <a:ext cx="11176974" cy="857348"/>
          </a:xfrm>
          <a:prstGeom prst="rect">
            <a:avLst/>
          </a:prstGeom>
        </p:spPr>
        <p:txBody>
          <a:bodyPr lIns="91430" tIns="45715" rIns="91430" bIns="45715" anchor="b"/>
          <a:lstStyle>
            <a:lvl1pPr>
              <a:defRPr>
                <a:solidFill>
                  <a:srgbClr val="246151"/>
                </a:solidFill>
              </a:defRPr>
            </a:lvl1pPr>
          </a:lstStyle>
          <a:p>
            <a:r>
              <a:rPr lang="en-US"/>
              <a:t>Click to edit Master title style</a:t>
            </a:r>
            <a:endParaRPr lang="fi-FI" dirty="0"/>
          </a:p>
        </p:txBody>
      </p:sp>
    </p:spTree>
    <p:extLst>
      <p:ext uri="{BB962C8B-B14F-4D97-AF65-F5344CB8AC3E}">
        <p14:creationId xmlns:p14="http://schemas.microsoft.com/office/powerpoint/2010/main" val="2379452223"/>
      </p:ext>
    </p:extLst>
  </p:cSld>
  <p:clrMapOvr>
    <a:masterClrMapping/>
  </p:clrMapOvr>
  <p:transition spd="med">
    <p:fade/>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5_Kuva + teksti">
    <p:spTree>
      <p:nvGrpSpPr>
        <p:cNvPr id="1" name=""/>
        <p:cNvGrpSpPr/>
        <p:nvPr/>
      </p:nvGrpSpPr>
      <p:grpSpPr>
        <a:xfrm>
          <a:off x="0" y="0"/>
          <a:ext cx="0" cy="0"/>
          <a:chOff x="0" y="0"/>
          <a:chExt cx="0" cy="0"/>
        </a:xfrm>
      </p:grpSpPr>
      <p:pic>
        <p:nvPicPr>
          <p:cNvPr id="11" name="Kuva 7" descr="tuomiokirkko-72dpi.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1756"/>
            <a:ext cx="4651605" cy="6869757"/>
          </a:xfrm>
          <a:prstGeom prst="rect">
            <a:avLst/>
          </a:prstGeom>
        </p:spPr>
      </p:pic>
      <p:pic>
        <p:nvPicPr>
          <p:cNvPr id="13" name="Kuva 2" descr="valkoinen-raami.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44597" y="0"/>
            <a:ext cx="7569200" cy="6858000"/>
          </a:xfrm>
          <a:prstGeom prst="rect">
            <a:avLst/>
          </a:prstGeom>
        </p:spPr>
      </p:pic>
      <p:sp>
        <p:nvSpPr>
          <p:cNvPr id="2" name="Otsikko 1"/>
          <p:cNvSpPr>
            <a:spLocks noGrp="1"/>
          </p:cNvSpPr>
          <p:nvPr>
            <p:ph type="title"/>
          </p:nvPr>
        </p:nvSpPr>
        <p:spPr>
          <a:xfrm>
            <a:off x="6096000" y="966686"/>
            <a:ext cx="5653736" cy="1285895"/>
          </a:xfrm>
        </p:spPr>
        <p:txBody>
          <a:bodyPr/>
          <a:lstStyle/>
          <a:p>
            <a:r>
              <a:rPr lang="en-US" noProof="0"/>
              <a:t>Click to edit Master title style</a:t>
            </a:r>
            <a:endParaRPr lang="fi-FI" noProof="0"/>
          </a:p>
        </p:txBody>
      </p:sp>
      <p:sp>
        <p:nvSpPr>
          <p:cNvPr id="4" name="Sisällön paikkamerkki 3"/>
          <p:cNvSpPr>
            <a:spLocks noGrp="1"/>
          </p:cNvSpPr>
          <p:nvPr>
            <p:ph sz="half" idx="2"/>
          </p:nvPr>
        </p:nvSpPr>
        <p:spPr>
          <a:xfrm>
            <a:off x="6096000" y="2439737"/>
            <a:ext cx="5653736" cy="3686427"/>
          </a:xfrm>
        </p:spPr>
        <p:txBody>
          <a:bodyPr/>
          <a:lstStyle>
            <a:lvl1pPr marL="0" indent="0">
              <a:buNone/>
              <a:defRPr sz="2100"/>
            </a:lvl1pPr>
            <a:lvl2pPr marL="0" indent="0">
              <a:buNone/>
              <a:defRPr sz="2100">
                <a:latin typeface="+mn-lt"/>
              </a:defRPr>
            </a:lvl2pPr>
            <a:lvl3pPr marL="0" indent="0">
              <a:buNone/>
              <a:defRPr sz="2100">
                <a:latin typeface="+mn-lt"/>
              </a:defRPr>
            </a:lvl3pPr>
            <a:lvl4pPr marL="0" indent="0">
              <a:buNone/>
              <a:defRPr sz="2100">
                <a:latin typeface="+mn-lt"/>
              </a:defRPr>
            </a:lvl4pPr>
            <a:lvl5pPr marL="0" indent="0">
              <a:buNone/>
              <a:defRPr sz="2100">
                <a:latin typeface="+mn-lt"/>
                <a:cs typeface="Calibri"/>
              </a:defRPr>
            </a:lvl5pPr>
            <a:lvl6pPr>
              <a:defRPr sz="2400"/>
            </a:lvl6pPr>
            <a:lvl7pPr>
              <a:defRPr sz="2400"/>
            </a:lvl7pPr>
            <a:lvl8pPr>
              <a:defRPr sz="2400"/>
            </a:lvl8pPr>
            <a:lvl9pPr>
              <a:defRPr sz="24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pic>
        <p:nvPicPr>
          <p:cNvPr id="14" name="Kuva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247560" y="548219"/>
            <a:ext cx="512640" cy="468540"/>
          </a:xfrm>
          <a:prstGeom prst="rect">
            <a:avLst/>
          </a:prstGeom>
        </p:spPr>
      </p:pic>
      <p:sp>
        <p:nvSpPr>
          <p:cNvPr id="9" name="Dian numeron paikkamerkki 5">
            <a:extLst>
              <a:ext uri="{FF2B5EF4-FFF2-40B4-BE49-F238E27FC236}">
                <a16:creationId xmlns:a16="http://schemas.microsoft.com/office/drawing/2014/main" id="{87234E15-4EB3-428B-93F9-665D2EC43784}"/>
              </a:ext>
            </a:extLst>
          </p:cNvPr>
          <p:cNvSpPr txBox="1">
            <a:spLocks/>
          </p:cNvSpPr>
          <p:nvPr/>
        </p:nvSpPr>
        <p:spPr>
          <a:xfrm>
            <a:off x="11244088" y="6372392"/>
            <a:ext cx="505640" cy="365125"/>
          </a:xfrm>
          <a:prstGeom prst="rect">
            <a:avLst/>
          </a:prstGeom>
        </p:spPr>
        <p:txBody>
          <a:bodyPr/>
          <a:lstStyle>
            <a:defPPr>
              <a:defRPr lang="fi-FI"/>
            </a:defPPr>
            <a:lvl1pPr marL="0" algn="r" defTabSz="457200" rtl="0" eaLnBrk="1" latinLnBrk="0" hangingPunct="1">
              <a:defRPr sz="950" kern="1200">
                <a:solidFill>
                  <a:schemeClr val="tx1"/>
                </a:solidFill>
                <a:latin typeface="Calibri" charset="0"/>
                <a:ea typeface="Calibri" charset="0"/>
                <a:cs typeface="Calibri"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2CCF657-A547-8C43-AD59-3D5EA746CF60}" type="slidenum">
              <a:rPr lang="fi-FI" sz="1100" noProof="0" smtClean="0">
                <a:latin typeface="+mn-lt"/>
              </a:rPr>
              <a:pPr/>
              <a:t>‹#›</a:t>
            </a:fld>
            <a:endParaRPr lang="fi-FI" sz="1100" noProof="0">
              <a:latin typeface="+mn-lt"/>
            </a:endParaRPr>
          </a:p>
        </p:txBody>
      </p:sp>
    </p:spTree>
    <p:extLst>
      <p:ext uri="{BB962C8B-B14F-4D97-AF65-F5344CB8AC3E}">
        <p14:creationId xmlns:p14="http://schemas.microsoft.com/office/powerpoint/2010/main" val="404551848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p:cSld name="6_Kuva + teksti">
    <p:spTree>
      <p:nvGrpSpPr>
        <p:cNvPr id="1" name=""/>
        <p:cNvGrpSpPr/>
        <p:nvPr/>
      </p:nvGrpSpPr>
      <p:grpSpPr>
        <a:xfrm>
          <a:off x="0" y="0"/>
          <a:ext cx="0" cy="0"/>
          <a:chOff x="0" y="0"/>
          <a:chExt cx="0" cy="0"/>
        </a:xfrm>
      </p:grpSpPr>
      <p:pic>
        <p:nvPicPr>
          <p:cNvPr id="11" name="Kuva 7" descr="rakennus-1-72dpi.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 y="-1"/>
            <a:ext cx="4667529" cy="6858001"/>
          </a:xfrm>
          <a:prstGeom prst="rect">
            <a:avLst/>
          </a:prstGeom>
        </p:spPr>
      </p:pic>
      <p:pic>
        <p:nvPicPr>
          <p:cNvPr id="13" name="Kuva 2" descr="valkoinen-raami.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44597" y="0"/>
            <a:ext cx="7569200" cy="6858000"/>
          </a:xfrm>
          <a:prstGeom prst="rect">
            <a:avLst/>
          </a:prstGeom>
        </p:spPr>
      </p:pic>
      <p:sp>
        <p:nvSpPr>
          <p:cNvPr id="2" name="Otsikko 1"/>
          <p:cNvSpPr>
            <a:spLocks noGrp="1"/>
          </p:cNvSpPr>
          <p:nvPr>
            <p:ph type="title"/>
          </p:nvPr>
        </p:nvSpPr>
        <p:spPr>
          <a:xfrm>
            <a:off x="6096002" y="966686"/>
            <a:ext cx="5653735" cy="1285895"/>
          </a:xfrm>
        </p:spPr>
        <p:txBody>
          <a:bodyPr/>
          <a:lstStyle/>
          <a:p>
            <a:r>
              <a:rPr lang="en-US" noProof="0"/>
              <a:t>Click to edit Master title style</a:t>
            </a:r>
            <a:endParaRPr lang="fi-FI" noProof="0"/>
          </a:p>
        </p:txBody>
      </p:sp>
      <p:sp>
        <p:nvSpPr>
          <p:cNvPr id="4" name="Sisällön paikkamerkki 3"/>
          <p:cNvSpPr>
            <a:spLocks noGrp="1"/>
          </p:cNvSpPr>
          <p:nvPr>
            <p:ph sz="half" idx="2"/>
          </p:nvPr>
        </p:nvSpPr>
        <p:spPr>
          <a:xfrm>
            <a:off x="6096002" y="2439737"/>
            <a:ext cx="5653735" cy="3686427"/>
          </a:xfrm>
        </p:spPr>
        <p:txBody>
          <a:bodyPr/>
          <a:lstStyle>
            <a:lvl1pPr marL="0" indent="0">
              <a:buNone/>
              <a:defRPr sz="2100"/>
            </a:lvl1pPr>
            <a:lvl2pPr marL="0" indent="0">
              <a:buNone/>
              <a:defRPr sz="2100">
                <a:latin typeface="+mn-lt"/>
              </a:defRPr>
            </a:lvl2pPr>
            <a:lvl3pPr marL="0" indent="0">
              <a:buNone/>
              <a:defRPr sz="2100">
                <a:latin typeface="+mn-lt"/>
              </a:defRPr>
            </a:lvl3pPr>
            <a:lvl4pPr marL="0" indent="0">
              <a:buNone/>
              <a:defRPr sz="2100">
                <a:latin typeface="+mn-lt"/>
              </a:defRPr>
            </a:lvl4pPr>
            <a:lvl5pPr marL="0" indent="0">
              <a:buNone/>
              <a:defRPr sz="2100">
                <a:latin typeface="+mn-lt"/>
                <a:cs typeface="Calibri"/>
              </a:defRPr>
            </a:lvl5pPr>
            <a:lvl6pPr>
              <a:defRPr sz="2400"/>
            </a:lvl6pPr>
            <a:lvl7pPr>
              <a:defRPr sz="2400"/>
            </a:lvl7pPr>
            <a:lvl8pPr>
              <a:defRPr sz="2400"/>
            </a:lvl8pPr>
            <a:lvl9pPr>
              <a:defRPr sz="24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pic>
        <p:nvPicPr>
          <p:cNvPr id="14" name="Kuva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247560" y="548219"/>
            <a:ext cx="512640" cy="468540"/>
          </a:xfrm>
          <a:prstGeom prst="rect">
            <a:avLst/>
          </a:prstGeom>
        </p:spPr>
      </p:pic>
      <p:sp>
        <p:nvSpPr>
          <p:cNvPr id="9" name="Dian numeron paikkamerkki 5">
            <a:extLst>
              <a:ext uri="{FF2B5EF4-FFF2-40B4-BE49-F238E27FC236}">
                <a16:creationId xmlns:a16="http://schemas.microsoft.com/office/drawing/2014/main" id="{0529BC2A-E3DB-4A2C-A17D-414A717AB9F2}"/>
              </a:ext>
            </a:extLst>
          </p:cNvPr>
          <p:cNvSpPr txBox="1">
            <a:spLocks/>
          </p:cNvSpPr>
          <p:nvPr/>
        </p:nvSpPr>
        <p:spPr>
          <a:xfrm>
            <a:off x="11244088" y="6372392"/>
            <a:ext cx="505640" cy="365125"/>
          </a:xfrm>
          <a:prstGeom prst="rect">
            <a:avLst/>
          </a:prstGeom>
        </p:spPr>
        <p:txBody>
          <a:bodyPr/>
          <a:lstStyle>
            <a:defPPr>
              <a:defRPr lang="fi-FI"/>
            </a:defPPr>
            <a:lvl1pPr marL="0" algn="r" defTabSz="457200" rtl="0" eaLnBrk="1" latinLnBrk="0" hangingPunct="1">
              <a:defRPr sz="950" kern="1200">
                <a:solidFill>
                  <a:schemeClr val="tx1"/>
                </a:solidFill>
                <a:latin typeface="Calibri" charset="0"/>
                <a:ea typeface="Calibri" charset="0"/>
                <a:cs typeface="Calibri"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2CCF657-A547-8C43-AD59-3D5EA746CF60}" type="slidenum">
              <a:rPr lang="fi-FI" sz="1100" noProof="0" smtClean="0">
                <a:latin typeface="+mn-lt"/>
              </a:rPr>
              <a:pPr/>
              <a:t>‹#›</a:t>
            </a:fld>
            <a:endParaRPr lang="fi-FI" sz="1100" noProof="0">
              <a:latin typeface="+mn-lt"/>
            </a:endParaRPr>
          </a:p>
        </p:txBody>
      </p:sp>
    </p:spTree>
    <p:extLst>
      <p:ext uri="{BB962C8B-B14F-4D97-AF65-F5344CB8AC3E}">
        <p14:creationId xmlns:p14="http://schemas.microsoft.com/office/powerpoint/2010/main" val="198305033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p:cSld name="7_Kuva + teksti">
    <p:spTree>
      <p:nvGrpSpPr>
        <p:cNvPr id="1" name=""/>
        <p:cNvGrpSpPr/>
        <p:nvPr/>
      </p:nvGrpSpPr>
      <p:grpSpPr>
        <a:xfrm>
          <a:off x="0" y="0"/>
          <a:ext cx="0" cy="0"/>
          <a:chOff x="0" y="0"/>
          <a:chExt cx="0" cy="0"/>
        </a:xfrm>
      </p:grpSpPr>
      <p:pic>
        <p:nvPicPr>
          <p:cNvPr id="11" name="Kuva 7" descr="rakennus-2-72dpi.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0"/>
            <a:ext cx="4667531" cy="6858000"/>
          </a:xfrm>
          <a:prstGeom prst="rect">
            <a:avLst/>
          </a:prstGeom>
        </p:spPr>
      </p:pic>
      <p:pic>
        <p:nvPicPr>
          <p:cNvPr id="13" name="Kuva 2" descr="valkoinen-raami.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44597" y="0"/>
            <a:ext cx="7569200" cy="6858000"/>
          </a:xfrm>
          <a:prstGeom prst="rect">
            <a:avLst/>
          </a:prstGeom>
        </p:spPr>
      </p:pic>
      <p:sp>
        <p:nvSpPr>
          <p:cNvPr id="2" name="Otsikko 1"/>
          <p:cNvSpPr>
            <a:spLocks noGrp="1"/>
          </p:cNvSpPr>
          <p:nvPr>
            <p:ph type="title"/>
          </p:nvPr>
        </p:nvSpPr>
        <p:spPr>
          <a:xfrm>
            <a:off x="6096000" y="966686"/>
            <a:ext cx="5653728" cy="1285895"/>
          </a:xfrm>
        </p:spPr>
        <p:txBody>
          <a:bodyPr/>
          <a:lstStyle/>
          <a:p>
            <a:r>
              <a:rPr lang="en-US" noProof="0"/>
              <a:t>Click to edit Master title style</a:t>
            </a:r>
            <a:endParaRPr lang="fi-FI" noProof="0"/>
          </a:p>
        </p:txBody>
      </p:sp>
      <p:sp>
        <p:nvSpPr>
          <p:cNvPr id="4" name="Sisällön paikkamerkki 3"/>
          <p:cNvSpPr>
            <a:spLocks noGrp="1"/>
          </p:cNvSpPr>
          <p:nvPr>
            <p:ph sz="half" idx="2"/>
          </p:nvPr>
        </p:nvSpPr>
        <p:spPr>
          <a:xfrm>
            <a:off x="6096000" y="2439737"/>
            <a:ext cx="5653728" cy="3686427"/>
          </a:xfrm>
        </p:spPr>
        <p:txBody>
          <a:bodyPr/>
          <a:lstStyle>
            <a:lvl1pPr marL="0" indent="0">
              <a:buNone/>
              <a:defRPr sz="2100"/>
            </a:lvl1pPr>
            <a:lvl2pPr marL="0" indent="0">
              <a:buNone/>
              <a:defRPr sz="2100">
                <a:latin typeface="+mn-lt"/>
              </a:defRPr>
            </a:lvl2pPr>
            <a:lvl3pPr marL="0" indent="0">
              <a:buNone/>
              <a:defRPr sz="2100">
                <a:latin typeface="+mn-lt"/>
              </a:defRPr>
            </a:lvl3pPr>
            <a:lvl4pPr marL="0" indent="0">
              <a:buNone/>
              <a:defRPr sz="2100">
                <a:latin typeface="+mn-lt"/>
              </a:defRPr>
            </a:lvl4pPr>
            <a:lvl5pPr marL="0" indent="0">
              <a:buNone/>
              <a:defRPr sz="2100">
                <a:latin typeface="+mn-lt"/>
                <a:cs typeface="Calibri"/>
              </a:defRPr>
            </a:lvl5pPr>
            <a:lvl6pPr>
              <a:defRPr sz="2400"/>
            </a:lvl6pPr>
            <a:lvl7pPr>
              <a:defRPr sz="2400"/>
            </a:lvl7pPr>
            <a:lvl8pPr>
              <a:defRPr sz="2400"/>
            </a:lvl8pPr>
            <a:lvl9pPr>
              <a:defRPr sz="24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20" name="Dian numeron paikkamerkki 5"/>
          <p:cNvSpPr txBox="1">
            <a:spLocks/>
          </p:cNvSpPr>
          <p:nvPr/>
        </p:nvSpPr>
        <p:spPr>
          <a:xfrm>
            <a:off x="11260024" y="6364424"/>
            <a:ext cx="505640" cy="365125"/>
          </a:xfrm>
          <a:prstGeom prst="rect">
            <a:avLst/>
          </a:prstGeom>
        </p:spPr>
        <p:txBody>
          <a:bodyPr/>
          <a:lstStyle>
            <a:defPPr>
              <a:defRPr lang="fi-FI"/>
            </a:defPPr>
            <a:lvl1pPr marL="0" algn="r" defTabSz="457200" rtl="0" eaLnBrk="1" latinLnBrk="0" hangingPunct="1">
              <a:defRPr sz="950" kern="1200">
                <a:solidFill>
                  <a:schemeClr val="tx1"/>
                </a:solidFill>
                <a:latin typeface="Calibri" charset="0"/>
                <a:ea typeface="Calibri" charset="0"/>
                <a:cs typeface="Calibri"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2CCF657-A547-8C43-AD59-3D5EA746CF60}" type="slidenum">
              <a:rPr lang="fi-FI" sz="1100" noProof="0" smtClean="0">
                <a:latin typeface="+mn-lt"/>
              </a:rPr>
              <a:pPr/>
              <a:t>‹#›</a:t>
            </a:fld>
            <a:endParaRPr lang="fi-FI" sz="1100" noProof="0">
              <a:latin typeface="+mn-lt"/>
            </a:endParaRPr>
          </a:p>
        </p:txBody>
      </p:sp>
      <p:pic>
        <p:nvPicPr>
          <p:cNvPr id="14" name="Kuva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247560" y="553223"/>
            <a:ext cx="512640" cy="468540"/>
          </a:xfrm>
          <a:prstGeom prst="rect">
            <a:avLst/>
          </a:prstGeom>
        </p:spPr>
      </p:pic>
    </p:spTree>
    <p:extLst>
      <p:ext uri="{BB962C8B-B14F-4D97-AF65-F5344CB8AC3E}">
        <p14:creationId xmlns:p14="http://schemas.microsoft.com/office/powerpoint/2010/main" val="126351240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2_Kuva + teksti">
    <p:spTree>
      <p:nvGrpSpPr>
        <p:cNvPr id="1" name=""/>
        <p:cNvGrpSpPr/>
        <p:nvPr/>
      </p:nvGrpSpPr>
      <p:grpSpPr>
        <a:xfrm>
          <a:off x="0" y="0"/>
          <a:ext cx="0" cy="0"/>
          <a:chOff x="0" y="0"/>
          <a:chExt cx="0" cy="0"/>
        </a:xfrm>
      </p:grpSpPr>
      <p:sp>
        <p:nvSpPr>
          <p:cNvPr id="10" name="Sisällön paikkamerkki 2"/>
          <p:cNvSpPr>
            <a:spLocks noGrp="1"/>
          </p:cNvSpPr>
          <p:nvPr>
            <p:ph sz="half" idx="13"/>
          </p:nvPr>
        </p:nvSpPr>
        <p:spPr>
          <a:xfrm>
            <a:off x="5869237" y="0"/>
            <a:ext cx="6322763" cy="6858000"/>
          </a:xfrm>
          <a:solidFill>
            <a:schemeClr val="bg2"/>
          </a:solidFill>
        </p:spPr>
        <p:txBody>
          <a:bodyPr anchor="t"/>
          <a:lstStyle>
            <a:lvl1pPr marL="0" indent="0" algn="r">
              <a:buFont typeface="Wingdings" charset="0"/>
              <a:buNone/>
              <a:defRPr sz="1900" baseline="0"/>
            </a:lvl1pPr>
            <a:lvl2pPr marL="609570" indent="0" algn="r">
              <a:buFont typeface="Wingdings" charset="0"/>
              <a:buNone/>
              <a:defRPr sz="2100" baseline="0"/>
            </a:lvl2pPr>
            <a:lvl3pPr marL="1219140" indent="0">
              <a:buNone/>
              <a:defRPr sz="2700" baseline="0"/>
            </a:lvl3pPr>
            <a:lvl4pPr marL="1828709" indent="0">
              <a:buNone/>
              <a:defRPr sz="2400"/>
            </a:lvl4pPr>
            <a:lvl5pPr marL="2438278" indent="0">
              <a:buNone/>
              <a:defRPr sz="2400"/>
            </a:lvl5pPr>
            <a:lvl6pPr>
              <a:defRPr sz="2400"/>
            </a:lvl6pPr>
            <a:lvl7pPr>
              <a:defRPr sz="2400"/>
            </a:lvl7pPr>
            <a:lvl8pPr>
              <a:defRPr sz="2400"/>
            </a:lvl8pPr>
            <a:lvl9pPr>
              <a:defRPr sz="2400"/>
            </a:lvl9pPr>
          </a:lstStyle>
          <a:p>
            <a:pPr lvl="0"/>
            <a:r>
              <a:rPr lang="en-US" noProof="0"/>
              <a:t>Edit Master text styles</a:t>
            </a:r>
          </a:p>
        </p:txBody>
      </p:sp>
      <p:pic>
        <p:nvPicPr>
          <p:cNvPr id="13" name="Kuva 12" descr="Motiva_vasenkuva_peitto.png"/>
          <p:cNvPicPr>
            <a:picLocks noChangeAspect="1"/>
          </p:cNvPicPr>
          <p:nvPr/>
        </p:nvPicPr>
        <p:blipFill rotWithShape="1">
          <a:blip r:embed="rId2" cstate="screen">
            <a:extLst>
              <a:ext uri="{28A0092B-C50C-407E-A947-70E740481C1C}">
                <a14:useLocalDpi xmlns:a14="http://schemas.microsoft.com/office/drawing/2010/main"/>
              </a:ext>
            </a:extLst>
          </a:blip>
          <a:srcRect r="44406"/>
          <a:stretch/>
        </p:blipFill>
        <p:spPr>
          <a:xfrm flipH="1">
            <a:off x="5052109" y="0"/>
            <a:ext cx="4499344" cy="6858000"/>
          </a:xfrm>
          <a:prstGeom prst="rect">
            <a:avLst/>
          </a:prstGeom>
        </p:spPr>
      </p:pic>
      <p:sp>
        <p:nvSpPr>
          <p:cNvPr id="2" name="Otsikko 1"/>
          <p:cNvSpPr>
            <a:spLocks noGrp="1"/>
          </p:cNvSpPr>
          <p:nvPr>
            <p:ph type="title"/>
          </p:nvPr>
        </p:nvSpPr>
        <p:spPr>
          <a:xfrm>
            <a:off x="484437" y="966686"/>
            <a:ext cx="5611563" cy="1285895"/>
          </a:xfrm>
        </p:spPr>
        <p:txBody>
          <a:bodyPr/>
          <a:lstStyle/>
          <a:p>
            <a:r>
              <a:rPr lang="en-US" noProof="0"/>
              <a:t>Click to edit Master title style</a:t>
            </a:r>
            <a:endParaRPr lang="fi-FI" noProof="0"/>
          </a:p>
        </p:txBody>
      </p:sp>
      <p:sp>
        <p:nvSpPr>
          <p:cNvPr id="4" name="Sisällön paikkamerkki 3"/>
          <p:cNvSpPr>
            <a:spLocks noGrp="1"/>
          </p:cNvSpPr>
          <p:nvPr>
            <p:ph sz="half" idx="2"/>
          </p:nvPr>
        </p:nvSpPr>
        <p:spPr>
          <a:xfrm>
            <a:off x="484437" y="2439737"/>
            <a:ext cx="5611563" cy="3686427"/>
          </a:xfrm>
        </p:spPr>
        <p:txBody>
          <a:bodyPr/>
          <a:lstStyle>
            <a:lvl1pPr marL="0" indent="0">
              <a:buNone/>
              <a:defRPr sz="2100"/>
            </a:lvl1pPr>
            <a:lvl2pPr marL="0" indent="0">
              <a:buNone/>
              <a:defRPr sz="2100">
                <a:latin typeface="+mn-lt"/>
              </a:defRPr>
            </a:lvl2pPr>
            <a:lvl3pPr marL="0" indent="0">
              <a:buNone/>
              <a:defRPr sz="2100">
                <a:latin typeface="+mn-lt"/>
              </a:defRPr>
            </a:lvl3pPr>
            <a:lvl4pPr marL="0" indent="0">
              <a:buNone/>
              <a:defRPr sz="2100">
                <a:latin typeface="+mn-lt"/>
              </a:defRPr>
            </a:lvl4pPr>
            <a:lvl5pPr marL="0" indent="0">
              <a:buNone/>
              <a:defRPr sz="2100">
                <a:latin typeface="+mn-lt"/>
                <a:cs typeface="Calibri"/>
              </a:defRPr>
            </a:lvl5pPr>
            <a:lvl6pPr>
              <a:defRPr sz="2400"/>
            </a:lvl6pPr>
            <a:lvl7pPr>
              <a:defRPr sz="2400"/>
            </a:lvl7pPr>
            <a:lvl8pPr>
              <a:defRPr sz="2400"/>
            </a:lvl8pPr>
            <a:lvl9pPr>
              <a:defRPr sz="24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pic>
        <p:nvPicPr>
          <p:cNvPr id="8" name="Kuva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8367" y="548219"/>
            <a:ext cx="512640" cy="468540"/>
          </a:xfrm>
          <a:prstGeom prst="rect">
            <a:avLst/>
          </a:prstGeom>
        </p:spPr>
      </p:pic>
      <p:sp>
        <p:nvSpPr>
          <p:cNvPr id="9" name="Dian numeron paikkamerkki 5">
            <a:extLst>
              <a:ext uri="{FF2B5EF4-FFF2-40B4-BE49-F238E27FC236}">
                <a16:creationId xmlns:a16="http://schemas.microsoft.com/office/drawing/2014/main" id="{CD4F233A-E87C-4DB9-99DC-4B4A94DEC9EF}"/>
              </a:ext>
            </a:extLst>
          </p:cNvPr>
          <p:cNvSpPr txBox="1">
            <a:spLocks/>
          </p:cNvSpPr>
          <p:nvPr/>
        </p:nvSpPr>
        <p:spPr>
          <a:xfrm>
            <a:off x="494363" y="6372392"/>
            <a:ext cx="505640" cy="365125"/>
          </a:xfrm>
          <a:prstGeom prst="rect">
            <a:avLst/>
          </a:prstGeom>
        </p:spPr>
        <p:txBody>
          <a:bodyPr/>
          <a:lstStyle>
            <a:defPPr>
              <a:defRPr lang="fi-FI"/>
            </a:defPPr>
            <a:lvl1pPr marL="0" algn="r" defTabSz="457200" rtl="0" eaLnBrk="1" latinLnBrk="0" hangingPunct="1">
              <a:defRPr sz="950" kern="1200">
                <a:solidFill>
                  <a:schemeClr val="tx1"/>
                </a:solidFill>
                <a:latin typeface="Calibri" charset="0"/>
                <a:ea typeface="Calibri" charset="0"/>
                <a:cs typeface="Calibri"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62CCF657-A547-8C43-AD59-3D5EA746CF60}" type="slidenum">
              <a:rPr lang="fi-FI" sz="1100" noProof="0" smtClean="0">
                <a:latin typeface="+mn-lt"/>
              </a:rPr>
              <a:pPr algn="l"/>
              <a:t>‹#›</a:t>
            </a:fld>
            <a:endParaRPr lang="fi-FI" sz="1100" noProof="0">
              <a:latin typeface="+mn-lt"/>
            </a:endParaRPr>
          </a:p>
        </p:txBody>
      </p:sp>
    </p:spTree>
    <p:extLst>
      <p:ext uri="{BB962C8B-B14F-4D97-AF65-F5344CB8AC3E}">
        <p14:creationId xmlns:p14="http://schemas.microsoft.com/office/powerpoint/2010/main" val="134455328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4_Kuva + teksti">
    <p:spTree>
      <p:nvGrpSpPr>
        <p:cNvPr id="1" name=""/>
        <p:cNvGrpSpPr/>
        <p:nvPr/>
      </p:nvGrpSpPr>
      <p:grpSpPr>
        <a:xfrm>
          <a:off x="0" y="0"/>
          <a:ext cx="0" cy="0"/>
          <a:chOff x="0" y="0"/>
          <a:chExt cx="0" cy="0"/>
        </a:xfrm>
      </p:grpSpPr>
      <p:pic>
        <p:nvPicPr>
          <p:cNvPr id="10" name="Kuva 5" descr="vesipisarat-72dpi.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97425" y="0"/>
            <a:ext cx="4594577" cy="6858000"/>
          </a:xfrm>
          <a:prstGeom prst="rect">
            <a:avLst/>
          </a:prstGeom>
        </p:spPr>
      </p:pic>
      <p:pic>
        <p:nvPicPr>
          <p:cNvPr id="13" name="Kuva 12" descr="Motiva_vasenkuva_peitto.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1433689" y="-1"/>
            <a:ext cx="8093193" cy="6858001"/>
          </a:xfrm>
          <a:prstGeom prst="rect">
            <a:avLst/>
          </a:prstGeom>
        </p:spPr>
      </p:pic>
      <p:sp>
        <p:nvSpPr>
          <p:cNvPr id="2" name="Otsikko 1"/>
          <p:cNvSpPr>
            <a:spLocks noGrp="1"/>
          </p:cNvSpPr>
          <p:nvPr>
            <p:ph type="title"/>
          </p:nvPr>
        </p:nvSpPr>
        <p:spPr>
          <a:xfrm>
            <a:off x="484437" y="966686"/>
            <a:ext cx="5611563" cy="1285895"/>
          </a:xfrm>
        </p:spPr>
        <p:txBody>
          <a:bodyPr/>
          <a:lstStyle/>
          <a:p>
            <a:r>
              <a:rPr lang="en-US" noProof="0"/>
              <a:t>Click to edit Master title style</a:t>
            </a:r>
            <a:endParaRPr lang="fi-FI" noProof="0"/>
          </a:p>
        </p:txBody>
      </p:sp>
      <p:sp>
        <p:nvSpPr>
          <p:cNvPr id="4" name="Sisällön paikkamerkki 3"/>
          <p:cNvSpPr>
            <a:spLocks noGrp="1"/>
          </p:cNvSpPr>
          <p:nvPr>
            <p:ph sz="half" idx="2"/>
          </p:nvPr>
        </p:nvSpPr>
        <p:spPr>
          <a:xfrm>
            <a:off x="484437" y="2439737"/>
            <a:ext cx="5611563" cy="3686427"/>
          </a:xfrm>
        </p:spPr>
        <p:txBody>
          <a:bodyPr/>
          <a:lstStyle>
            <a:lvl1pPr marL="0" indent="0">
              <a:buNone/>
              <a:defRPr sz="2100"/>
            </a:lvl1pPr>
            <a:lvl2pPr marL="0" indent="0">
              <a:buNone/>
              <a:defRPr sz="2100">
                <a:latin typeface="+mn-lt"/>
              </a:defRPr>
            </a:lvl2pPr>
            <a:lvl3pPr marL="0" indent="0">
              <a:buNone/>
              <a:defRPr sz="2100">
                <a:latin typeface="+mn-lt"/>
              </a:defRPr>
            </a:lvl3pPr>
            <a:lvl4pPr marL="0" indent="0">
              <a:buNone/>
              <a:defRPr sz="2100">
                <a:latin typeface="+mn-lt"/>
              </a:defRPr>
            </a:lvl4pPr>
            <a:lvl5pPr marL="0" indent="0">
              <a:buNone/>
              <a:defRPr sz="2100">
                <a:latin typeface="+mn-lt"/>
                <a:cs typeface="Calibri"/>
              </a:defRPr>
            </a:lvl5pPr>
            <a:lvl6pPr>
              <a:defRPr sz="2400"/>
            </a:lvl6pPr>
            <a:lvl7pPr>
              <a:defRPr sz="2400"/>
            </a:lvl7pPr>
            <a:lvl8pPr>
              <a:defRPr sz="2400"/>
            </a:lvl8pPr>
            <a:lvl9pPr>
              <a:defRPr sz="24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pic>
        <p:nvPicPr>
          <p:cNvPr id="11" name="Kuva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7215" y="538971"/>
            <a:ext cx="512640" cy="468540"/>
          </a:xfrm>
          <a:prstGeom prst="rect">
            <a:avLst/>
          </a:prstGeom>
        </p:spPr>
      </p:pic>
      <p:sp>
        <p:nvSpPr>
          <p:cNvPr id="8" name="Dian numeron paikkamerkki 5">
            <a:extLst>
              <a:ext uri="{FF2B5EF4-FFF2-40B4-BE49-F238E27FC236}">
                <a16:creationId xmlns:a16="http://schemas.microsoft.com/office/drawing/2014/main" id="{2EFFBC9D-F153-4852-9057-C927DAEDF4EC}"/>
              </a:ext>
            </a:extLst>
          </p:cNvPr>
          <p:cNvSpPr txBox="1">
            <a:spLocks/>
          </p:cNvSpPr>
          <p:nvPr/>
        </p:nvSpPr>
        <p:spPr>
          <a:xfrm>
            <a:off x="494363" y="6372392"/>
            <a:ext cx="505640" cy="365125"/>
          </a:xfrm>
          <a:prstGeom prst="rect">
            <a:avLst/>
          </a:prstGeom>
        </p:spPr>
        <p:txBody>
          <a:bodyPr/>
          <a:lstStyle>
            <a:defPPr>
              <a:defRPr lang="fi-FI"/>
            </a:defPPr>
            <a:lvl1pPr marL="0" algn="r" defTabSz="457200" rtl="0" eaLnBrk="1" latinLnBrk="0" hangingPunct="1">
              <a:defRPr sz="950" kern="1200">
                <a:solidFill>
                  <a:schemeClr val="tx1"/>
                </a:solidFill>
                <a:latin typeface="Calibri" charset="0"/>
                <a:ea typeface="Calibri" charset="0"/>
                <a:cs typeface="Calibri"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62CCF657-A547-8C43-AD59-3D5EA746CF60}" type="slidenum">
              <a:rPr lang="fi-FI" sz="1100" noProof="0" smtClean="0">
                <a:latin typeface="+mn-lt"/>
              </a:rPr>
              <a:pPr algn="l"/>
              <a:t>‹#›</a:t>
            </a:fld>
            <a:endParaRPr lang="fi-FI" sz="1100" noProof="0">
              <a:latin typeface="+mn-lt"/>
            </a:endParaRPr>
          </a:p>
        </p:txBody>
      </p:sp>
    </p:spTree>
    <p:extLst>
      <p:ext uri="{BB962C8B-B14F-4D97-AF65-F5344CB8AC3E}">
        <p14:creationId xmlns:p14="http://schemas.microsoft.com/office/powerpoint/2010/main" val="252086108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p:cSld name="9_Kuva + teksti">
    <p:spTree>
      <p:nvGrpSpPr>
        <p:cNvPr id="1" name=""/>
        <p:cNvGrpSpPr/>
        <p:nvPr/>
      </p:nvGrpSpPr>
      <p:grpSpPr>
        <a:xfrm>
          <a:off x="0" y="0"/>
          <a:ext cx="0" cy="0"/>
          <a:chOff x="0" y="0"/>
          <a:chExt cx="0" cy="0"/>
        </a:xfrm>
      </p:grpSpPr>
      <p:pic>
        <p:nvPicPr>
          <p:cNvPr id="10" name="Kuva 4" descr="Masi-300dpi.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609819" y="2"/>
            <a:ext cx="4582183" cy="6857999"/>
          </a:xfrm>
          <a:prstGeom prst="rect">
            <a:avLst/>
          </a:prstGeom>
        </p:spPr>
      </p:pic>
      <p:pic>
        <p:nvPicPr>
          <p:cNvPr id="11" name="Kuva 12" descr="Motiva_vasenkuva_peitto.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1433688" y="1"/>
            <a:ext cx="8093193" cy="6858000"/>
          </a:xfrm>
          <a:prstGeom prst="rect">
            <a:avLst/>
          </a:prstGeom>
        </p:spPr>
      </p:pic>
      <p:sp>
        <p:nvSpPr>
          <p:cNvPr id="2" name="Otsikko 1"/>
          <p:cNvSpPr>
            <a:spLocks noGrp="1"/>
          </p:cNvSpPr>
          <p:nvPr>
            <p:ph type="title"/>
          </p:nvPr>
        </p:nvSpPr>
        <p:spPr>
          <a:xfrm>
            <a:off x="484434" y="966686"/>
            <a:ext cx="5611567" cy="1285895"/>
          </a:xfrm>
        </p:spPr>
        <p:txBody>
          <a:bodyPr/>
          <a:lstStyle/>
          <a:p>
            <a:r>
              <a:rPr lang="en-US" noProof="0"/>
              <a:t>Click to edit Master title style</a:t>
            </a:r>
            <a:endParaRPr lang="fi-FI" noProof="0"/>
          </a:p>
        </p:txBody>
      </p:sp>
      <p:sp>
        <p:nvSpPr>
          <p:cNvPr id="4" name="Sisällön paikkamerkki 3"/>
          <p:cNvSpPr>
            <a:spLocks noGrp="1"/>
          </p:cNvSpPr>
          <p:nvPr>
            <p:ph sz="half" idx="2"/>
          </p:nvPr>
        </p:nvSpPr>
        <p:spPr>
          <a:xfrm>
            <a:off x="484434" y="2439737"/>
            <a:ext cx="5611567" cy="3686427"/>
          </a:xfrm>
        </p:spPr>
        <p:txBody>
          <a:bodyPr/>
          <a:lstStyle>
            <a:lvl1pPr marL="0" indent="0">
              <a:buNone/>
              <a:defRPr sz="2100"/>
            </a:lvl1pPr>
            <a:lvl2pPr marL="0" indent="0">
              <a:buNone/>
              <a:defRPr sz="2100">
                <a:latin typeface="+mn-lt"/>
              </a:defRPr>
            </a:lvl2pPr>
            <a:lvl3pPr marL="0" indent="0">
              <a:buNone/>
              <a:defRPr sz="2100">
                <a:latin typeface="+mn-lt"/>
              </a:defRPr>
            </a:lvl3pPr>
            <a:lvl4pPr marL="0" indent="0">
              <a:buNone/>
              <a:defRPr sz="2100">
                <a:latin typeface="+mn-lt"/>
              </a:defRPr>
            </a:lvl4pPr>
            <a:lvl5pPr marL="0" indent="0">
              <a:buNone/>
              <a:defRPr sz="2100">
                <a:latin typeface="+mn-lt"/>
                <a:cs typeface="Calibri"/>
              </a:defRPr>
            </a:lvl5pPr>
            <a:lvl6pPr>
              <a:defRPr sz="2400"/>
            </a:lvl6pPr>
            <a:lvl7pPr>
              <a:defRPr sz="2400"/>
            </a:lvl7pPr>
            <a:lvl8pPr>
              <a:defRPr sz="2400"/>
            </a:lvl8pPr>
            <a:lvl9pPr>
              <a:defRPr sz="24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pic>
        <p:nvPicPr>
          <p:cNvPr id="12" name="Kuva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4309" y="545255"/>
            <a:ext cx="512640" cy="468540"/>
          </a:xfrm>
          <a:prstGeom prst="rect">
            <a:avLst/>
          </a:prstGeom>
        </p:spPr>
      </p:pic>
      <p:sp>
        <p:nvSpPr>
          <p:cNvPr id="8" name="Dian numeron paikkamerkki 5">
            <a:extLst>
              <a:ext uri="{FF2B5EF4-FFF2-40B4-BE49-F238E27FC236}">
                <a16:creationId xmlns:a16="http://schemas.microsoft.com/office/drawing/2014/main" id="{82D7F05B-DA5A-4950-B2F4-7B9CB00B01D5}"/>
              </a:ext>
            </a:extLst>
          </p:cNvPr>
          <p:cNvSpPr txBox="1">
            <a:spLocks/>
          </p:cNvSpPr>
          <p:nvPr/>
        </p:nvSpPr>
        <p:spPr>
          <a:xfrm>
            <a:off x="494363" y="6372392"/>
            <a:ext cx="505640" cy="365125"/>
          </a:xfrm>
          <a:prstGeom prst="rect">
            <a:avLst/>
          </a:prstGeom>
        </p:spPr>
        <p:txBody>
          <a:bodyPr/>
          <a:lstStyle>
            <a:defPPr>
              <a:defRPr lang="fi-FI"/>
            </a:defPPr>
            <a:lvl1pPr marL="0" algn="r" defTabSz="457200" rtl="0" eaLnBrk="1" latinLnBrk="0" hangingPunct="1">
              <a:defRPr sz="950" kern="1200">
                <a:solidFill>
                  <a:schemeClr val="tx1"/>
                </a:solidFill>
                <a:latin typeface="Calibri" charset="0"/>
                <a:ea typeface="Calibri" charset="0"/>
                <a:cs typeface="Calibri"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62CCF657-A547-8C43-AD59-3D5EA746CF60}" type="slidenum">
              <a:rPr lang="fi-FI" sz="1100" noProof="0" smtClean="0">
                <a:latin typeface="+mn-lt"/>
              </a:rPr>
              <a:pPr algn="l"/>
              <a:t>‹#›</a:t>
            </a:fld>
            <a:endParaRPr lang="fi-FI" sz="1100" noProof="0">
              <a:latin typeface="+mn-lt"/>
            </a:endParaRPr>
          </a:p>
        </p:txBody>
      </p:sp>
    </p:spTree>
    <p:extLst>
      <p:ext uri="{BB962C8B-B14F-4D97-AF65-F5344CB8AC3E}">
        <p14:creationId xmlns:p14="http://schemas.microsoft.com/office/powerpoint/2010/main" val="364922894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p:cSld name="10_Kuva + teksti">
    <p:spTree>
      <p:nvGrpSpPr>
        <p:cNvPr id="1" name=""/>
        <p:cNvGrpSpPr/>
        <p:nvPr/>
      </p:nvGrpSpPr>
      <p:grpSpPr>
        <a:xfrm>
          <a:off x="0" y="0"/>
          <a:ext cx="0" cy="0"/>
          <a:chOff x="0" y="0"/>
          <a:chExt cx="0" cy="0"/>
        </a:xfrm>
      </p:grpSpPr>
      <p:pic>
        <p:nvPicPr>
          <p:cNvPr id="10" name="Kuva 5" descr="Tuuli-300dpi.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609817" y="0"/>
            <a:ext cx="4630800" cy="6858000"/>
          </a:xfrm>
          <a:prstGeom prst="rect">
            <a:avLst/>
          </a:prstGeom>
        </p:spPr>
      </p:pic>
      <p:pic>
        <p:nvPicPr>
          <p:cNvPr id="11" name="Kuva 12" descr="Motiva_vasenkuva_peitto.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1433689" y="0"/>
            <a:ext cx="8093193" cy="6858000"/>
          </a:xfrm>
          <a:prstGeom prst="rect">
            <a:avLst/>
          </a:prstGeom>
        </p:spPr>
      </p:pic>
      <p:sp>
        <p:nvSpPr>
          <p:cNvPr id="2" name="Otsikko 1"/>
          <p:cNvSpPr>
            <a:spLocks noGrp="1"/>
          </p:cNvSpPr>
          <p:nvPr>
            <p:ph type="title"/>
          </p:nvPr>
        </p:nvSpPr>
        <p:spPr>
          <a:xfrm>
            <a:off x="484437" y="966686"/>
            <a:ext cx="5611563" cy="1285895"/>
          </a:xfrm>
        </p:spPr>
        <p:txBody>
          <a:bodyPr/>
          <a:lstStyle/>
          <a:p>
            <a:r>
              <a:rPr lang="en-US" noProof="0"/>
              <a:t>Click to edit Master title style</a:t>
            </a:r>
            <a:endParaRPr lang="fi-FI" noProof="0"/>
          </a:p>
        </p:txBody>
      </p:sp>
      <p:sp>
        <p:nvSpPr>
          <p:cNvPr id="4" name="Sisällön paikkamerkki 3"/>
          <p:cNvSpPr>
            <a:spLocks noGrp="1"/>
          </p:cNvSpPr>
          <p:nvPr>
            <p:ph sz="half" idx="2"/>
          </p:nvPr>
        </p:nvSpPr>
        <p:spPr>
          <a:xfrm>
            <a:off x="484437" y="2439737"/>
            <a:ext cx="5611563" cy="3686427"/>
          </a:xfrm>
        </p:spPr>
        <p:txBody>
          <a:bodyPr/>
          <a:lstStyle>
            <a:lvl1pPr marL="0" indent="0">
              <a:buNone/>
              <a:defRPr sz="2100"/>
            </a:lvl1pPr>
            <a:lvl2pPr marL="0" indent="0">
              <a:buNone/>
              <a:defRPr sz="2100">
                <a:latin typeface="+mn-lt"/>
              </a:defRPr>
            </a:lvl2pPr>
            <a:lvl3pPr marL="0" indent="0">
              <a:buNone/>
              <a:defRPr sz="2100">
                <a:latin typeface="+mn-lt"/>
              </a:defRPr>
            </a:lvl3pPr>
            <a:lvl4pPr marL="0" indent="0">
              <a:buNone/>
              <a:defRPr sz="2100">
                <a:latin typeface="+mn-lt"/>
              </a:defRPr>
            </a:lvl4pPr>
            <a:lvl5pPr marL="0" indent="0">
              <a:buNone/>
              <a:defRPr sz="2100">
                <a:latin typeface="+mn-lt"/>
                <a:cs typeface="Calibri"/>
              </a:defRPr>
            </a:lvl5pPr>
            <a:lvl6pPr>
              <a:defRPr sz="2400"/>
            </a:lvl6pPr>
            <a:lvl7pPr>
              <a:defRPr sz="2400"/>
            </a:lvl7pPr>
            <a:lvl8pPr>
              <a:defRPr sz="2400"/>
            </a:lvl8pPr>
            <a:lvl9pPr>
              <a:defRPr sz="24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pic>
        <p:nvPicPr>
          <p:cNvPr id="12" name="Kuva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4311" y="545255"/>
            <a:ext cx="512640" cy="468540"/>
          </a:xfrm>
          <a:prstGeom prst="rect">
            <a:avLst/>
          </a:prstGeom>
        </p:spPr>
      </p:pic>
      <p:sp>
        <p:nvSpPr>
          <p:cNvPr id="8" name="Dian numeron paikkamerkki 5">
            <a:extLst>
              <a:ext uri="{FF2B5EF4-FFF2-40B4-BE49-F238E27FC236}">
                <a16:creationId xmlns:a16="http://schemas.microsoft.com/office/drawing/2014/main" id="{55E56507-A09D-4B49-A421-A69EA12A1987}"/>
              </a:ext>
            </a:extLst>
          </p:cNvPr>
          <p:cNvSpPr txBox="1">
            <a:spLocks/>
          </p:cNvSpPr>
          <p:nvPr/>
        </p:nvSpPr>
        <p:spPr>
          <a:xfrm>
            <a:off x="494363" y="6372392"/>
            <a:ext cx="505640" cy="365125"/>
          </a:xfrm>
          <a:prstGeom prst="rect">
            <a:avLst/>
          </a:prstGeom>
        </p:spPr>
        <p:txBody>
          <a:bodyPr/>
          <a:lstStyle>
            <a:defPPr>
              <a:defRPr lang="fi-FI"/>
            </a:defPPr>
            <a:lvl1pPr marL="0" algn="r" defTabSz="457200" rtl="0" eaLnBrk="1" latinLnBrk="0" hangingPunct="1">
              <a:defRPr sz="950" kern="1200">
                <a:solidFill>
                  <a:schemeClr val="tx1"/>
                </a:solidFill>
                <a:latin typeface="Calibri" charset="0"/>
                <a:ea typeface="Calibri" charset="0"/>
                <a:cs typeface="Calibri"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62CCF657-A547-8C43-AD59-3D5EA746CF60}" type="slidenum">
              <a:rPr lang="fi-FI" sz="1100" noProof="0" smtClean="0">
                <a:latin typeface="+mn-lt"/>
              </a:rPr>
              <a:pPr algn="l"/>
              <a:t>‹#›</a:t>
            </a:fld>
            <a:endParaRPr lang="fi-FI" sz="1100" noProof="0">
              <a:latin typeface="+mn-lt"/>
            </a:endParaRPr>
          </a:p>
        </p:txBody>
      </p:sp>
    </p:spTree>
    <p:extLst>
      <p:ext uri="{BB962C8B-B14F-4D97-AF65-F5344CB8AC3E}">
        <p14:creationId xmlns:p14="http://schemas.microsoft.com/office/powerpoint/2010/main" val="101698185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p:cSld name="11_Kuva + teksti">
    <p:spTree>
      <p:nvGrpSpPr>
        <p:cNvPr id="1" name=""/>
        <p:cNvGrpSpPr/>
        <p:nvPr/>
      </p:nvGrpSpPr>
      <p:grpSpPr>
        <a:xfrm>
          <a:off x="0" y="0"/>
          <a:ext cx="0" cy="0"/>
          <a:chOff x="0" y="0"/>
          <a:chExt cx="0" cy="0"/>
        </a:xfrm>
      </p:grpSpPr>
      <p:pic>
        <p:nvPicPr>
          <p:cNvPr id="10" name="Kuva 2" descr="tuomiokirkko-2.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36705" y="0"/>
            <a:ext cx="4666800" cy="6858000"/>
          </a:xfrm>
          <a:prstGeom prst="rect">
            <a:avLst/>
          </a:prstGeom>
        </p:spPr>
      </p:pic>
      <p:pic>
        <p:nvPicPr>
          <p:cNvPr id="11" name="Kuva 12" descr="Motiva_vasenkuva_peitto.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1433689" y="0"/>
            <a:ext cx="8093193" cy="6858000"/>
          </a:xfrm>
          <a:prstGeom prst="rect">
            <a:avLst/>
          </a:prstGeom>
        </p:spPr>
      </p:pic>
      <p:sp>
        <p:nvSpPr>
          <p:cNvPr id="2" name="Otsikko 1"/>
          <p:cNvSpPr>
            <a:spLocks noGrp="1"/>
          </p:cNvSpPr>
          <p:nvPr>
            <p:ph type="title"/>
          </p:nvPr>
        </p:nvSpPr>
        <p:spPr>
          <a:xfrm>
            <a:off x="484434" y="966686"/>
            <a:ext cx="5611567" cy="1285895"/>
          </a:xfrm>
        </p:spPr>
        <p:txBody>
          <a:bodyPr/>
          <a:lstStyle/>
          <a:p>
            <a:r>
              <a:rPr lang="en-US" noProof="0"/>
              <a:t>Click to edit Master title style</a:t>
            </a:r>
            <a:endParaRPr lang="fi-FI" noProof="0"/>
          </a:p>
        </p:txBody>
      </p:sp>
      <p:sp>
        <p:nvSpPr>
          <p:cNvPr id="4" name="Sisällön paikkamerkki 3"/>
          <p:cNvSpPr>
            <a:spLocks noGrp="1"/>
          </p:cNvSpPr>
          <p:nvPr>
            <p:ph sz="half" idx="2"/>
          </p:nvPr>
        </p:nvSpPr>
        <p:spPr>
          <a:xfrm>
            <a:off x="484434" y="2439737"/>
            <a:ext cx="5611567" cy="3686427"/>
          </a:xfrm>
        </p:spPr>
        <p:txBody>
          <a:bodyPr/>
          <a:lstStyle>
            <a:lvl1pPr marL="0" indent="0">
              <a:buNone/>
              <a:defRPr sz="2100"/>
            </a:lvl1pPr>
            <a:lvl2pPr marL="0" indent="0">
              <a:buNone/>
              <a:defRPr sz="2100">
                <a:latin typeface="+mn-lt"/>
              </a:defRPr>
            </a:lvl2pPr>
            <a:lvl3pPr marL="0" indent="0">
              <a:buNone/>
              <a:defRPr sz="2100">
                <a:latin typeface="+mn-lt"/>
              </a:defRPr>
            </a:lvl3pPr>
            <a:lvl4pPr marL="0" indent="0">
              <a:buNone/>
              <a:defRPr sz="2100">
                <a:latin typeface="+mn-lt"/>
              </a:defRPr>
            </a:lvl4pPr>
            <a:lvl5pPr marL="0" indent="0">
              <a:buNone/>
              <a:defRPr sz="2100">
                <a:latin typeface="+mn-lt"/>
                <a:cs typeface="Calibri"/>
              </a:defRPr>
            </a:lvl5pPr>
            <a:lvl6pPr>
              <a:defRPr sz="2400"/>
            </a:lvl6pPr>
            <a:lvl7pPr>
              <a:defRPr sz="2400"/>
            </a:lvl7pPr>
            <a:lvl8pPr>
              <a:defRPr sz="2400"/>
            </a:lvl8pPr>
            <a:lvl9pPr>
              <a:defRPr sz="24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pic>
        <p:nvPicPr>
          <p:cNvPr id="12" name="Kuva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8367" y="540251"/>
            <a:ext cx="512640" cy="468540"/>
          </a:xfrm>
          <a:prstGeom prst="rect">
            <a:avLst/>
          </a:prstGeom>
        </p:spPr>
      </p:pic>
      <p:sp>
        <p:nvSpPr>
          <p:cNvPr id="8" name="Dian numeron paikkamerkki 5">
            <a:extLst>
              <a:ext uri="{FF2B5EF4-FFF2-40B4-BE49-F238E27FC236}">
                <a16:creationId xmlns:a16="http://schemas.microsoft.com/office/drawing/2014/main" id="{318135AC-AB5B-4CA0-A473-7CF3FD1B16F9}"/>
              </a:ext>
            </a:extLst>
          </p:cNvPr>
          <p:cNvSpPr txBox="1">
            <a:spLocks/>
          </p:cNvSpPr>
          <p:nvPr/>
        </p:nvSpPr>
        <p:spPr>
          <a:xfrm>
            <a:off x="494363" y="6372392"/>
            <a:ext cx="505640" cy="365125"/>
          </a:xfrm>
          <a:prstGeom prst="rect">
            <a:avLst/>
          </a:prstGeom>
        </p:spPr>
        <p:txBody>
          <a:bodyPr/>
          <a:lstStyle>
            <a:defPPr>
              <a:defRPr lang="fi-FI"/>
            </a:defPPr>
            <a:lvl1pPr marL="0" algn="r" defTabSz="457200" rtl="0" eaLnBrk="1" latinLnBrk="0" hangingPunct="1">
              <a:defRPr sz="950" kern="1200">
                <a:solidFill>
                  <a:schemeClr val="tx1"/>
                </a:solidFill>
                <a:latin typeface="Calibri" charset="0"/>
                <a:ea typeface="Calibri" charset="0"/>
                <a:cs typeface="Calibri"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62CCF657-A547-8C43-AD59-3D5EA746CF60}" type="slidenum">
              <a:rPr lang="fi-FI" sz="1100" noProof="0" smtClean="0">
                <a:latin typeface="+mn-lt"/>
              </a:rPr>
              <a:pPr algn="l"/>
              <a:t>‹#›</a:t>
            </a:fld>
            <a:endParaRPr lang="fi-FI" sz="1100" noProof="0">
              <a:latin typeface="+mn-lt"/>
            </a:endParaRPr>
          </a:p>
        </p:txBody>
      </p:sp>
    </p:spTree>
    <p:extLst>
      <p:ext uri="{BB962C8B-B14F-4D97-AF65-F5344CB8AC3E}">
        <p14:creationId xmlns:p14="http://schemas.microsoft.com/office/powerpoint/2010/main" val="2928728537"/>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p:cSld name="12_Kuva + teksti">
    <p:spTree>
      <p:nvGrpSpPr>
        <p:cNvPr id="1" name=""/>
        <p:cNvGrpSpPr/>
        <p:nvPr/>
      </p:nvGrpSpPr>
      <p:grpSpPr>
        <a:xfrm>
          <a:off x="0" y="0"/>
          <a:ext cx="0" cy="0"/>
          <a:chOff x="0" y="0"/>
          <a:chExt cx="0" cy="0"/>
        </a:xfrm>
      </p:grpSpPr>
      <p:pic>
        <p:nvPicPr>
          <p:cNvPr id="10" name="Kuva 4" descr="bussi-300dpi.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621579" y="0"/>
            <a:ext cx="4570423" cy="6858000"/>
          </a:xfrm>
          <a:prstGeom prst="rect">
            <a:avLst/>
          </a:prstGeom>
        </p:spPr>
      </p:pic>
      <p:pic>
        <p:nvPicPr>
          <p:cNvPr id="11" name="Kuva 12" descr="Motiva_vasenkuva_peitto.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1433688" y="1"/>
            <a:ext cx="8093193" cy="6858000"/>
          </a:xfrm>
          <a:prstGeom prst="rect">
            <a:avLst/>
          </a:prstGeom>
        </p:spPr>
      </p:pic>
      <p:sp>
        <p:nvSpPr>
          <p:cNvPr id="2" name="Otsikko 1"/>
          <p:cNvSpPr>
            <a:spLocks noGrp="1"/>
          </p:cNvSpPr>
          <p:nvPr>
            <p:ph type="title"/>
          </p:nvPr>
        </p:nvSpPr>
        <p:spPr>
          <a:xfrm>
            <a:off x="484437" y="966686"/>
            <a:ext cx="5611563" cy="1285895"/>
          </a:xfrm>
        </p:spPr>
        <p:txBody>
          <a:bodyPr/>
          <a:lstStyle/>
          <a:p>
            <a:r>
              <a:rPr lang="en-US" noProof="0"/>
              <a:t>Click to edit Master title style</a:t>
            </a:r>
            <a:endParaRPr lang="fi-FI" noProof="0"/>
          </a:p>
        </p:txBody>
      </p:sp>
      <p:sp>
        <p:nvSpPr>
          <p:cNvPr id="4" name="Sisällön paikkamerkki 3"/>
          <p:cNvSpPr>
            <a:spLocks noGrp="1"/>
          </p:cNvSpPr>
          <p:nvPr>
            <p:ph sz="half" idx="2"/>
          </p:nvPr>
        </p:nvSpPr>
        <p:spPr>
          <a:xfrm>
            <a:off x="484437" y="2439737"/>
            <a:ext cx="5611563" cy="3686427"/>
          </a:xfrm>
        </p:spPr>
        <p:txBody>
          <a:bodyPr/>
          <a:lstStyle>
            <a:lvl1pPr marL="0" indent="0">
              <a:buNone/>
              <a:defRPr sz="2100"/>
            </a:lvl1pPr>
            <a:lvl2pPr marL="0" indent="0">
              <a:buNone/>
              <a:defRPr sz="2100">
                <a:latin typeface="+mn-lt"/>
              </a:defRPr>
            </a:lvl2pPr>
            <a:lvl3pPr marL="0" indent="0">
              <a:buNone/>
              <a:defRPr sz="2100">
                <a:latin typeface="+mn-lt"/>
              </a:defRPr>
            </a:lvl3pPr>
            <a:lvl4pPr marL="0" indent="0">
              <a:buNone/>
              <a:defRPr sz="2100">
                <a:latin typeface="+mn-lt"/>
              </a:defRPr>
            </a:lvl4pPr>
            <a:lvl5pPr marL="0" indent="0">
              <a:buNone/>
              <a:defRPr sz="2100">
                <a:latin typeface="+mn-lt"/>
                <a:cs typeface="Calibri"/>
              </a:defRPr>
            </a:lvl5pPr>
            <a:lvl6pPr>
              <a:defRPr sz="2400"/>
            </a:lvl6pPr>
            <a:lvl7pPr>
              <a:defRPr sz="2400"/>
            </a:lvl7pPr>
            <a:lvl8pPr>
              <a:defRPr sz="2400"/>
            </a:lvl8pPr>
            <a:lvl9pPr>
              <a:defRPr sz="24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pic>
        <p:nvPicPr>
          <p:cNvPr id="12" name="Kuva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4309" y="545255"/>
            <a:ext cx="512640" cy="468540"/>
          </a:xfrm>
          <a:prstGeom prst="rect">
            <a:avLst/>
          </a:prstGeom>
        </p:spPr>
      </p:pic>
      <p:sp>
        <p:nvSpPr>
          <p:cNvPr id="8" name="Dian numeron paikkamerkki 5">
            <a:extLst>
              <a:ext uri="{FF2B5EF4-FFF2-40B4-BE49-F238E27FC236}">
                <a16:creationId xmlns:a16="http://schemas.microsoft.com/office/drawing/2014/main" id="{8F5F7367-3EFE-4B42-9E26-EB9334D0963D}"/>
              </a:ext>
            </a:extLst>
          </p:cNvPr>
          <p:cNvSpPr txBox="1">
            <a:spLocks/>
          </p:cNvSpPr>
          <p:nvPr/>
        </p:nvSpPr>
        <p:spPr>
          <a:xfrm>
            <a:off x="494363" y="6372392"/>
            <a:ext cx="505640" cy="365125"/>
          </a:xfrm>
          <a:prstGeom prst="rect">
            <a:avLst/>
          </a:prstGeom>
        </p:spPr>
        <p:txBody>
          <a:bodyPr/>
          <a:lstStyle>
            <a:defPPr>
              <a:defRPr lang="fi-FI"/>
            </a:defPPr>
            <a:lvl1pPr marL="0" algn="r" defTabSz="457200" rtl="0" eaLnBrk="1" latinLnBrk="0" hangingPunct="1">
              <a:defRPr sz="950" kern="1200">
                <a:solidFill>
                  <a:schemeClr val="tx1"/>
                </a:solidFill>
                <a:latin typeface="Calibri" charset="0"/>
                <a:ea typeface="Calibri" charset="0"/>
                <a:cs typeface="Calibri"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62CCF657-A547-8C43-AD59-3D5EA746CF60}" type="slidenum">
              <a:rPr lang="fi-FI" sz="1100" noProof="0" smtClean="0">
                <a:latin typeface="+mn-lt"/>
              </a:rPr>
              <a:pPr algn="l"/>
              <a:t>‹#›</a:t>
            </a:fld>
            <a:endParaRPr lang="fi-FI" sz="1100" noProof="0">
              <a:latin typeface="+mn-lt"/>
            </a:endParaRPr>
          </a:p>
        </p:txBody>
      </p:sp>
    </p:spTree>
    <p:extLst>
      <p:ext uri="{BB962C8B-B14F-4D97-AF65-F5344CB8AC3E}">
        <p14:creationId xmlns:p14="http://schemas.microsoft.com/office/powerpoint/2010/main" val="128718356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8_Kuva + teksti">
    <p:spTree>
      <p:nvGrpSpPr>
        <p:cNvPr id="1" name=""/>
        <p:cNvGrpSpPr/>
        <p:nvPr/>
      </p:nvGrpSpPr>
      <p:grpSpPr>
        <a:xfrm>
          <a:off x="0" y="0"/>
          <a:ext cx="0" cy="0"/>
          <a:chOff x="0" y="0"/>
          <a:chExt cx="0" cy="0"/>
        </a:xfrm>
      </p:grpSpPr>
      <p:sp>
        <p:nvSpPr>
          <p:cNvPr id="2" name="Otsikko 1"/>
          <p:cNvSpPr>
            <a:spLocks noGrp="1"/>
          </p:cNvSpPr>
          <p:nvPr>
            <p:ph type="title"/>
          </p:nvPr>
        </p:nvSpPr>
        <p:spPr>
          <a:xfrm>
            <a:off x="6096000" y="1046366"/>
            <a:ext cx="5648264" cy="1285895"/>
          </a:xfrm>
        </p:spPr>
        <p:txBody>
          <a:bodyPr/>
          <a:lstStyle/>
          <a:p>
            <a:r>
              <a:rPr lang="en-US" noProof="0"/>
              <a:t>Click to edit Master title style</a:t>
            </a:r>
            <a:endParaRPr lang="fi-FI" noProof="0"/>
          </a:p>
        </p:txBody>
      </p:sp>
      <p:sp>
        <p:nvSpPr>
          <p:cNvPr id="4" name="Sisällön paikkamerkki 3"/>
          <p:cNvSpPr>
            <a:spLocks noGrp="1"/>
          </p:cNvSpPr>
          <p:nvPr>
            <p:ph sz="half" idx="2"/>
          </p:nvPr>
        </p:nvSpPr>
        <p:spPr>
          <a:xfrm>
            <a:off x="6096003" y="2439737"/>
            <a:ext cx="5648261" cy="3686427"/>
          </a:xfrm>
        </p:spPr>
        <p:txBody>
          <a:bodyPr/>
          <a:lstStyle>
            <a:lvl1pPr marL="0" indent="0">
              <a:buNone/>
              <a:defRPr sz="2100"/>
            </a:lvl1pPr>
            <a:lvl2pPr marL="0" indent="0">
              <a:buNone/>
              <a:defRPr sz="2100">
                <a:latin typeface="+mn-lt"/>
              </a:defRPr>
            </a:lvl2pPr>
            <a:lvl3pPr marL="0" indent="0">
              <a:buNone/>
              <a:defRPr sz="2100">
                <a:latin typeface="+mn-lt"/>
              </a:defRPr>
            </a:lvl3pPr>
            <a:lvl4pPr marL="0" indent="0">
              <a:buNone/>
              <a:defRPr sz="2100">
                <a:latin typeface="+mn-lt"/>
              </a:defRPr>
            </a:lvl4pPr>
            <a:lvl5pPr marL="0" indent="0">
              <a:buNone/>
              <a:defRPr sz="2100">
                <a:latin typeface="+mn-lt"/>
                <a:cs typeface="Calibri"/>
              </a:defRPr>
            </a:lvl5pPr>
            <a:lvl6pPr>
              <a:defRPr sz="2400"/>
            </a:lvl6pPr>
            <a:lvl7pPr>
              <a:defRPr sz="2400"/>
            </a:lvl7pPr>
            <a:lvl8pPr>
              <a:defRPr sz="2400"/>
            </a:lvl8pPr>
            <a:lvl9pPr>
              <a:defRPr sz="24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20" name="Dian numeron paikkamerkki 5"/>
          <p:cNvSpPr txBox="1">
            <a:spLocks/>
          </p:cNvSpPr>
          <p:nvPr/>
        </p:nvSpPr>
        <p:spPr>
          <a:xfrm>
            <a:off x="11260035" y="6372392"/>
            <a:ext cx="505640" cy="365125"/>
          </a:xfrm>
          <a:prstGeom prst="rect">
            <a:avLst/>
          </a:prstGeom>
        </p:spPr>
        <p:txBody>
          <a:bodyPr/>
          <a:lstStyle>
            <a:defPPr>
              <a:defRPr lang="fi-FI"/>
            </a:defPPr>
            <a:lvl1pPr marL="0" algn="r" defTabSz="457200" rtl="0" eaLnBrk="1" latinLnBrk="0" hangingPunct="1">
              <a:defRPr sz="950" kern="1200">
                <a:solidFill>
                  <a:schemeClr val="tx1"/>
                </a:solidFill>
                <a:latin typeface="Calibri" charset="0"/>
                <a:ea typeface="Calibri" charset="0"/>
                <a:cs typeface="Calibri"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2CCF657-A547-8C43-AD59-3D5EA746CF60}" type="slidenum">
              <a:rPr lang="fi-FI" sz="1100" noProof="0" smtClean="0">
                <a:latin typeface="+mn-lt"/>
              </a:rPr>
              <a:pPr/>
              <a:t>‹#›</a:t>
            </a:fld>
            <a:endParaRPr lang="fi-FI" sz="1100" noProof="0">
              <a:latin typeface="+mn-lt"/>
            </a:endParaRPr>
          </a:p>
        </p:txBody>
      </p:sp>
    </p:spTree>
    <p:extLst>
      <p:ext uri="{BB962C8B-B14F-4D97-AF65-F5344CB8AC3E}">
        <p14:creationId xmlns:p14="http://schemas.microsoft.com/office/powerpoint/2010/main" val="26960793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11"/>
          </p:nvPr>
        </p:nvSpPr>
        <p:spPr>
          <a:xfrm>
            <a:off x="507691" y="6431149"/>
            <a:ext cx="503956" cy="141758"/>
          </a:xfrm>
          <a:prstGeom prst="rect">
            <a:avLst/>
          </a:prstGeom>
        </p:spPr>
        <p:txBody>
          <a:bodyPr vert="horz" lIns="35983" tIns="35983" rIns="35983" bIns="35983" rtlCol="0" anchor="ctr" anchorCtr="0">
            <a:noAutofit/>
          </a:bodyPr>
          <a:lstStyle>
            <a:lvl1pPr algn="l" defTabSz="906843" fontAlgn="auto">
              <a:spcBef>
                <a:spcPts val="0"/>
              </a:spcBef>
              <a:spcAft>
                <a:spcPts val="0"/>
              </a:spcAft>
              <a:defRPr sz="794" spc="-40" baseline="0" smtClean="0">
                <a:solidFill>
                  <a:schemeClr val="tx2"/>
                </a:solidFill>
                <a:latin typeface="+mn-lt"/>
                <a:ea typeface="+mn-ea"/>
                <a:cs typeface="+mn-cs"/>
              </a:defRPr>
            </a:lvl1pPr>
          </a:lstStyle>
          <a:p>
            <a:pPr>
              <a:defRPr/>
            </a:pPr>
            <a:fld id="{E69D1E23-CAEE-4642-A4B7-EADE512C2591}" type="slidenum">
              <a:rPr lang="fi-FI"/>
              <a:pPr>
                <a:defRPr/>
              </a:pPr>
              <a:t>‹#›</a:t>
            </a:fld>
            <a:endParaRPr lang="fi-FI" dirty="0"/>
          </a:p>
        </p:txBody>
      </p:sp>
    </p:spTree>
    <p:extLst>
      <p:ext uri="{BB962C8B-B14F-4D97-AF65-F5344CB8AC3E}">
        <p14:creationId xmlns:p14="http://schemas.microsoft.com/office/powerpoint/2010/main" val="496107565"/>
      </p:ext>
    </p:extLst>
  </p:cSld>
  <p:clrMapOvr>
    <a:masterClrMapping/>
  </p:clrMapOvr>
  <p:transition spd="med">
    <p:fade/>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p:cSld name="tyhjä + teksti">
    <p:spTree>
      <p:nvGrpSpPr>
        <p:cNvPr id="1" name=""/>
        <p:cNvGrpSpPr/>
        <p:nvPr/>
      </p:nvGrpSpPr>
      <p:grpSpPr>
        <a:xfrm>
          <a:off x="0" y="0"/>
          <a:ext cx="0" cy="0"/>
          <a:chOff x="0" y="0"/>
          <a:chExt cx="0" cy="0"/>
        </a:xfrm>
      </p:grpSpPr>
      <p:sp>
        <p:nvSpPr>
          <p:cNvPr id="4" name="Sisällön paikkamerkki 3"/>
          <p:cNvSpPr>
            <a:spLocks noGrp="1"/>
          </p:cNvSpPr>
          <p:nvPr>
            <p:ph sz="half" idx="2"/>
          </p:nvPr>
        </p:nvSpPr>
        <p:spPr>
          <a:xfrm>
            <a:off x="6096003" y="2439737"/>
            <a:ext cx="5664197" cy="3686427"/>
          </a:xfrm>
        </p:spPr>
        <p:txBody>
          <a:bodyPr/>
          <a:lstStyle>
            <a:lvl1pPr marL="0" indent="0">
              <a:buNone/>
              <a:defRPr sz="2100"/>
            </a:lvl1pPr>
            <a:lvl2pPr marL="0" indent="0">
              <a:buNone/>
              <a:defRPr sz="2100">
                <a:latin typeface="+mn-lt"/>
              </a:defRPr>
            </a:lvl2pPr>
            <a:lvl3pPr marL="0" indent="0">
              <a:buNone/>
              <a:defRPr sz="2100">
                <a:latin typeface="+mn-lt"/>
              </a:defRPr>
            </a:lvl3pPr>
            <a:lvl4pPr marL="0" indent="0">
              <a:buNone/>
              <a:defRPr sz="2100">
                <a:latin typeface="+mn-lt"/>
              </a:defRPr>
            </a:lvl4pPr>
            <a:lvl5pPr marL="0" indent="0">
              <a:buNone/>
              <a:defRPr sz="2100">
                <a:latin typeface="+mn-lt"/>
                <a:cs typeface="Calibri"/>
              </a:defRPr>
            </a:lvl5pPr>
            <a:lvl6pPr>
              <a:defRPr sz="2400"/>
            </a:lvl6pPr>
            <a:lvl7pPr>
              <a:defRPr sz="2400"/>
            </a:lvl7pPr>
            <a:lvl8pPr>
              <a:defRPr sz="2400"/>
            </a:lvl8pPr>
            <a:lvl9pPr>
              <a:defRPr sz="24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8" name="Otsikko 1"/>
          <p:cNvSpPr>
            <a:spLocks noGrp="1"/>
          </p:cNvSpPr>
          <p:nvPr>
            <p:ph type="title"/>
          </p:nvPr>
        </p:nvSpPr>
        <p:spPr>
          <a:xfrm>
            <a:off x="6096000" y="1046366"/>
            <a:ext cx="5664200" cy="1285895"/>
          </a:xfrm>
        </p:spPr>
        <p:txBody>
          <a:bodyPr/>
          <a:lstStyle/>
          <a:p>
            <a:r>
              <a:rPr lang="en-US" noProof="0"/>
              <a:t>Click to edit Master title style</a:t>
            </a:r>
            <a:endParaRPr lang="fi-FI" noProof="0"/>
          </a:p>
        </p:txBody>
      </p:sp>
      <p:sp>
        <p:nvSpPr>
          <p:cNvPr id="17" name="Päivämäärän paikkamerkki 3"/>
          <p:cNvSpPr>
            <a:spLocks noGrp="1"/>
          </p:cNvSpPr>
          <p:nvPr>
            <p:ph type="dt" sz="half" idx="10"/>
          </p:nvPr>
        </p:nvSpPr>
        <p:spPr>
          <a:xfrm>
            <a:off x="482105" y="6372392"/>
            <a:ext cx="1157768" cy="365125"/>
          </a:xfrm>
          <a:prstGeom prst="rect">
            <a:avLst/>
          </a:prstGeom>
        </p:spPr>
        <p:txBody>
          <a:bodyPr/>
          <a:lstStyle>
            <a:lvl1pPr>
              <a:defRPr sz="1100">
                <a:latin typeface="+mn-lt"/>
                <a:ea typeface="Calibri" charset="0"/>
                <a:cs typeface="Calibri" charset="0"/>
              </a:defRPr>
            </a:lvl1pPr>
          </a:lstStyle>
          <a:p>
            <a:r>
              <a:rPr lang="fi-FI"/>
              <a:t>01/08/18</a:t>
            </a:r>
          </a:p>
        </p:txBody>
      </p:sp>
      <p:sp>
        <p:nvSpPr>
          <p:cNvPr id="18" name="Alatunnisteen paikkamerkki 4"/>
          <p:cNvSpPr>
            <a:spLocks noGrp="1"/>
          </p:cNvSpPr>
          <p:nvPr>
            <p:ph type="ftr" sz="quarter" idx="3"/>
          </p:nvPr>
        </p:nvSpPr>
        <p:spPr>
          <a:xfrm>
            <a:off x="1636303" y="6372392"/>
            <a:ext cx="8919412" cy="365125"/>
          </a:xfrm>
          <a:prstGeom prst="rect">
            <a:avLst/>
          </a:prstGeom>
        </p:spPr>
        <p:txBody>
          <a:bodyPr/>
          <a:lstStyle>
            <a:lvl1pPr algn="ctr">
              <a:defRPr sz="1100">
                <a:latin typeface="+mn-lt"/>
                <a:ea typeface="Calibri"/>
                <a:cs typeface="Calibri"/>
              </a:defRPr>
            </a:lvl1pPr>
          </a:lstStyle>
          <a:p>
            <a:r>
              <a:rPr lang="fi-FI"/>
              <a:t>Tässä esityksen aihe (muutetaan esityksen asetuksista)</a:t>
            </a:r>
          </a:p>
        </p:txBody>
      </p:sp>
      <p:sp>
        <p:nvSpPr>
          <p:cNvPr id="19" name="Dian numeron paikkamerkki 5"/>
          <p:cNvSpPr>
            <a:spLocks noGrp="1"/>
          </p:cNvSpPr>
          <p:nvPr>
            <p:ph type="sldNum" sz="quarter" idx="4"/>
          </p:nvPr>
        </p:nvSpPr>
        <p:spPr>
          <a:xfrm>
            <a:off x="11260032" y="6372392"/>
            <a:ext cx="505640" cy="365125"/>
          </a:xfrm>
          <a:prstGeom prst="rect">
            <a:avLst/>
          </a:prstGeom>
        </p:spPr>
        <p:txBody>
          <a:bodyPr/>
          <a:lstStyle>
            <a:lvl1pPr algn="r">
              <a:defRPr sz="1100">
                <a:latin typeface="+mn-lt"/>
                <a:ea typeface="Calibri" charset="0"/>
                <a:cs typeface="Calibri" charset="0"/>
              </a:defRPr>
            </a:lvl1pPr>
          </a:lstStyle>
          <a:p>
            <a:fld id="{62CCF657-A547-8C43-AD59-3D5EA746CF60}" type="slidenum">
              <a:rPr lang="fi-FI" smtClean="0"/>
              <a:pPr/>
              <a:t>‹#›</a:t>
            </a:fld>
            <a:endParaRPr lang="fi-FI"/>
          </a:p>
        </p:txBody>
      </p:sp>
      <p:pic>
        <p:nvPicPr>
          <p:cNvPr id="11" name="Kuva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53032" y="548219"/>
            <a:ext cx="512640" cy="468540"/>
          </a:xfrm>
          <a:prstGeom prst="rect">
            <a:avLst/>
          </a:prstGeom>
        </p:spPr>
      </p:pic>
    </p:spTree>
    <p:extLst>
      <p:ext uri="{BB962C8B-B14F-4D97-AF65-F5344CB8AC3E}">
        <p14:creationId xmlns:p14="http://schemas.microsoft.com/office/powerpoint/2010/main" val="1422682116"/>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en-US" noProof="0"/>
              <a:t>Click to edit Master title style</a:t>
            </a:r>
            <a:endParaRPr lang="fi-FI" noProof="0"/>
          </a:p>
        </p:txBody>
      </p:sp>
      <p:sp>
        <p:nvSpPr>
          <p:cNvPr id="15" name="Päivämäärän paikkamerkki 3"/>
          <p:cNvSpPr>
            <a:spLocks noGrp="1"/>
          </p:cNvSpPr>
          <p:nvPr>
            <p:ph type="dt" sz="half" idx="10"/>
          </p:nvPr>
        </p:nvSpPr>
        <p:spPr>
          <a:xfrm>
            <a:off x="482108" y="6372392"/>
            <a:ext cx="1157768" cy="365125"/>
          </a:xfrm>
          <a:prstGeom prst="rect">
            <a:avLst/>
          </a:prstGeom>
        </p:spPr>
        <p:txBody>
          <a:bodyPr/>
          <a:lstStyle>
            <a:lvl1pPr>
              <a:defRPr sz="1100">
                <a:latin typeface="+mn-lt"/>
                <a:ea typeface="Calibri" charset="0"/>
                <a:cs typeface="Calibri" charset="0"/>
              </a:defRPr>
            </a:lvl1pPr>
          </a:lstStyle>
          <a:p>
            <a:r>
              <a:rPr lang="fi-FI"/>
              <a:t>01/08/18</a:t>
            </a:r>
          </a:p>
        </p:txBody>
      </p:sp>
      <p:sp>
        <p:nvSpPr>
          <p:cNvPr id="16" name="Alatunnisteen paikkamerkki 4"/>
          <p:cNvSpPr>
            <a:spLocks noGrp="1"/>
          </p:cNvSpPr>
          <p:nvPr>
            <p:ph type="ftr" sz="quarter" idx="3"/>
          </p:nvPr>
        </p:nvSpPr>
        <p:spPr>
          <a:xfrm>
            <a:off x="1636299" y="6372392"/>
            <a:ext cx="8919412" cy="365125"/>
          </a:xfrm>
          <a:prstGeom prst="rect">
            <a:avLst/>
          </a:prstGeom>
        </p:spPr>
        <p:txBody>
          <a:bodyPr/>
          <a:lstStyle>
            <a:lvl1pPr algn="ctr">
              <a:defRPr sz="1100">
                <a:latin typeface="+mn-lt"/>
                <a:ea typeface="Calibri"/>
                <a:cs typeface="Calibri"/>
              </a:defRPr>
            </a:lvl1pPr>
          </a:lstStyle>
          <a:p>
            <a:r>
              <a:rPr lang="fi-FI"/>
              <a:t>Tässä esityksen aihe (muutetaan esityksen asetuksista)</a:t>
            </a:r>
          </a:p>
        </p:txBody>
      </p:sp>
      <p:sp>
        <p:nvSpPr>
          <p:cNvPr id="17" name="Dian numeron paikkamerkki 5"/>
          <p:cNvSpPr>
            <a:spLocks noGrp="1"/>
          </p:cNvSpPr>
          <p:nvPr>
            <p:ph type="sldNum" sz="quarter" idx="4"/>
          </p:nvPr>
        </p:nvSpPr>
        <p:spPr>
          <a:xfrm>
            <a:off x="11260032" y="6372392"/>
            <a:ext cx="505640" cy="365125"/>
          </a:xfrm>
          <a:prstGeom prst="rect">
            <a:avLst/>
          </a:prstGeom>
        </p:spPr>
        <p:txBody>
          <a:bodyPr/>
          <a:lstStyle>
            <a:lvl1pPr algn="r">
              <a:defRPr sz="1100">
                <a:latin typeface="+mn-lt"/>
                <a:ea typeface="Calibri" charset="0"/>
                <a:cs typeface="Calibri" charset="0"/>
              </a:defRPr>
            </a:lvl1pPr>
          </a:lstStyle>
          <a:p>
            <a:fld id="{62CCF657-A547-8C43-AD59-3D5EA746CF60}" type="slidenum">
              <a:rPr lang="fi-FI" smtClean="0"/>
              <a:pPr/>
              <a:t>‹#›</a:t>
            </a:fld>
            <a:endParaRPr lang="fi-FI"/>
          </a:p>
        </p:txBody>
      </p:sp>
      <p:pic>
        <p:nvPicPr>
          <p:cNvPr id="10" name="Kuva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47560" y="548219"/>
            <a:ext cx="512640" cy="468540"/>
          </a:xfrm>
          <a:prstGeom prst="rect">
            <a:avLst/>
          </a:prstGeom>
        </p:spPr>
      </p:pic>
      <p:sp>
        <p:nvSpPr>
          <p:cNvPr id="9" name="Sisällön paikkamerkki 3">
            <a:extLst>
              <a:ext uri="{FF2B5EF4-FFF2-40B4-BE49-F238E27FC236}">
                <a16:creationId xmlns:a16="http://schemas.microsoft.com/office/drawing/2014/main" id="{8A365BFB-02C4-4674-B782-A680B0172A96}"/>
              </a:ext>
            </a:extLst>
          </p:cNvPr>
          <p:cNvSpPr>
            <a:spLocks noGrp="1"/>
          </p:cNvSpPr>
          <p:nvPr>
            <p:ph sz="half" idx="11"/>
          </p:nvPr>
        </p:nvSpPr>
        <p:spPr>
          <a:xfrm>
            <a:off x="478368" y="1937447"/>
            <a:ext cx="5386917" cy="4188716"/>
          </a:xfrm>
        </p:spPr>
        <p:txBody>
          <a:bodyPr/>
          <a:lstStyle>
            <a:lvl1pPr>
              <a:buClr>
                <a:srgbClr val="9B003F"/>
              </a:buClr>
              <a:defRPr sz="2700"/>
            </a:lvl1pPr>
            <a:lvl2pPr>
              <a:defRPr sz="2700"/>
            </a:lvl2pPr>
            <a:lvl3pPr>
              <a:buClr>
                <a:srgbClr val="9B003F"/>
              </a:buClr>
              <a:defRPr sz="2000"/>
            </a:lvl3pPr>
            <a:lvl4pPr>
              <a:defRPr sz="2000"/>
            </a:lvl4pPr>
            <a:lvl5pPr>
              <a:defRPr sz="1600">
                <a:latin typeface="+mn-lt"/>
                <a:cs typeface="Calibri"/>
              </a:defRPr>
            </a:lvl5pPr>
            <a:lvl6pPr>
              <a:defRPr sz="2100"/>
            </a:lvl6pPr>
            <a:lvl7pPr>
              <a:defRPr sz="2100"/>
            </a:lvl7pPr>
            <a:lvl8pPr>
              <a:defRPr sz="2100"/>
            </a:lvl8pPr>
            <a:lvl9pPr>
              <a:defRPr sz="21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11" name="Sisällön paikkamerkki 3">
            <a:extLst>
              <a:ext uri="{FF2B5EF4-FFF2-40B4-BE49-F238E27FC236}">
                <a16:creationId xmlns:a16="http://schemas.microsoft.com/office/drawing/2014/main" id="{9BADFDA3-FCDD-4661-9B63-5D2B49021651}"/>
              </a:ext>
            </a:extLst>
          </p:cNvPr>
          <p:cNvSpPr>
            <a:spLocks noGrp="1"/>
          </p:cNvSpPr>
          <p:nvPr>
            <p:ph sz="half" idx="12"/>
          </p:nvPr>
        </p:nvSpPr>
        <p:spPr>
          <a:xfrm>
            <a:off x="6373284" y="1937447"/>
            <a:ext cx="5386917" cy="4188716"/>
          </a:xfrm>
        </p:spPr>
        <p:txBody>
          <a:bodyPr/>
          <a:lstStyle>
            <a:lvl1pPr>
              <a:buClr>
                <a:srgbClr val="9B003F"/>
              </a:buClr>
              <a:defRPr sz="2700"/>
            </a:lvl1pPr>
            <a:lvl2pPr>
              <a:defRPr sz="2700"/>
            </a:lvl2pPr>
            <a:lvl3pPr>
              <a:buClr>
                <a:srgbClr val="9B003F"/>
              </a:buClr>
              <a:defRPr sz="2000"/>
            </a:lvl3pPr>
            <a:lvl4pPr>
              <a:defRPr sz="2000"/>
            </a:lvl4pPr>
            <a:lvl5pPr>
              <a:defRPr sz="1600">
                <a:latin typeface="+mn-lt"/>
                <a:cs typeface="Calibri"/>
              </a:defRPr>
            </a:lvl5pPr>
            <a:lvl6pPr>
              <a:defRPr sz="2100"/>
            </a:lvl6pPr>
            <a:lvl7pPr>
              <a:defRPr sz="2100"/>
            </a:lvl7pPr>
            <a:lvl8pPr>
              <a:defRPr sz="2100"/>
            </a:lvl8pPr>
            <a:lvl9pPr>
              <a:defRPr sz="21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Tree>
    <p:extLst>
      <p:ext uri="{BB962C8B-B14F-4D97-AF65-F5344CB8AC3E}">
        <p14:creationId xmlns:p14="http://schemas.microsoft.com/office/powerpoint/2010/main" val="371663968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p:cSld name="pelkkä teksti">
    <p:spTree>
      <p:nvGrpSpPr>
        <p:cNvPr id="1" name=""/>
        <p:cNvGrpSpPr/>
        <p:nvPr/>
      </p:nvGrpSpPr>
      <p:grpSpPr>
        <a:xfrm>
          <a:off x="0" y="0"/>
          <a:ext cx="0" cy="0"/>
          <a:chOff x="0" y="0"/>
          <a:chExt cx="0" cy="0"/>
        </a:xfrm>
      </p:grpSpPr>
      <p:sp>
        <p:nvSpPr>
          <p:cNvPr id="2" name="Otsikko 1"/>
          <p:cNvSpPr>
            <a:spLocks noGrp="1"/>
          </p:cNvSpPr>
          <p:nvPr>
            <p:ph type="title"/>
          </p:nvPr>
        </p:nvSpPr>
        <p:spPr>
          <a:xfrm>
            <a:off x="478369" y="548220"/>
            <a:ext cx="10183657" cy="1129369"/>
          </a:xfrm>
        </p:spPr>
        <p:txBody>
          <a:bodyPr/>
          <a:lstStyle>
            <a:lvl1pPr algn="l">
              <a:defRPr/>
            </a:lvl1pPr>
          </a:lstStyle>
          <a:p>
            <a:r>
              <a:rPr lang="en-US" noProof="0"/>
              <a:t>Click to edit Master title style</a:t>
            </a:r>
            <a:endParaRPr lang="fi-FI" noProof="0"/>
          </a:p>
        </p:txBody>
      </p:sp>
      <p:sp>
        <p:nvSpPr>
          <p:cNvPr id="4" name="Sisällön paikkamerkki 3"/>
          <p:cNvSpPr>
            <a:spLocks noGrp="1"/>
          </p:cNvSpPr>
          <p:nvPr>
            <p:ph sz="half" idx="2"/>
          </p:nvPr>
        </p:nvSpPr>
        <p:spPr>
          <a:xfrm>
            <a:off x="478369" y="1797052"/>
            <a:ext cx="11281833" cy="4329113"/>
          </a:xfrm>
        </p:spPr>
        <p:txBody>
          <a:bodyPr/>
          <a:lstStyle>
            <a:lvl1pPr marL="0" indent="0">
              <a:lnSpc>
                <a:spcPct val="150000"/>
              </a:lnSpc>
              <a:buNone/>
              <a:defRPr sz="2700">
                <a:latin typeface="+mj-lt"/>
              </a:defRPr>
            </a:lvl1pPr>
            <a:lvl2pPr marL="0" indent="0">
              <a:lnSpc>
                <a:spcPct val="150000"/>
              </a:lnSpc>
              <a:buNone/>
              <a:defRPr sz="2000">
                <a:latin typeface="+mn-lt"/>
              </a:defRPr>
            </a:lvl2pPr>
            <a:lvl3pPr marL="0" indent="0">
              <a:lnSpc>
                <a:spcPct val="150000"/>
              </a:lnSpc>
              <a:buNone/>
              <a:defRPr sz="2100">
                <a:latin typeface="+mn-lt"/>
              </a:defRPr>
            </a:lvl3pPr>
            <a:lvl4pPr marL="0" indent="0">
              <a:lnSpc>
                <a:spcPct val="150000"/>
              </a:lnSpc>
              <a:buNone/>
              <a:defRPr sz="2100">
                <a:latin typeface="+mn-lt"/>
              </a:defRPr>
            </a:lvl4pPr>
            <a:lvl5pPr marL="0" indent="0">
              <a:lnSpc>
                <a:spcPct val="150000"/>
              </a:lnSpc>
              <a:buNone/>
              <a:defRPr sz="2100">
                <a:latin typeface="+mn-lt"/>
                <a:cs typeface="Calibri"/>
              </a:defRPr>
            </a:lvl5pPr>
            <a:lvl6pPr>
              <a:defRPr sz="2400"/>
            </a:lvl6pPr>
            <a:lvl7pPr>
              <a:defRPr sz="2400"/>
            </a:lvl7pPr>
            <a:lvl8pPr>
              <a:defRPr sz="2400"/>
            </a:lvl8pPr>
            <a:lvl9pPr>
              <a:defRPr sz="2400"/>
            </a:lvl9pPr>
          </a:lstStyle>
          <a:p>
            <a:pPr lvl="0"/>
            <a:r>
              <a:rPr lang="en-US" noProof="0"/>
              <a:t>Edit Master text styles</a:t>
            </a:r>
          </a:p>
          <a:p>
            <a:pPr lvl="1"/>
            <a:r>
              <a:rPr lang="en-US" noProof="0"/>
              <a:t>Second level</a:t>
            </a:r>
          </a:p>
        </p:txBody>
      </p:sp>
      <p:sp>
        <p:nvSpPr>
          <p:cNvPr id="17" name="Päivämäärän paikkamerkki 3"/>
          <p:cNvSpPr>
            <a:spLocks noGrp="1"/>
          </p:cNvSpPr>
          <p:nvPr>
            <p:ph type="dt" sz="half" idx="10"/>
          </p:nvPr>
        </p:nvSpPr>
        <p:spPr>
          <a:xfrm>
            <a:off x="482105" y="6372392"/>
            <a:ext cx="1157768" cy="365125"/>
          </a:xfrm>
          <a:prstGeom prst="rect">
            <a:avLst/>
          </a:prstGeom>
        </p:spPr>
        <p:txBody>
          <a:bodyPr/>
          <a:lstStyle>
            <a:lvl1pPr>
              <a:defRPr sz="1100">
                <a:latin typeface="+mn-lt"/>
                <a:ea typeface="Calibri" charset="0"/>
                <a:cs typeface="Calibri" charset="0"/>
              </a:defRPr>
            </a:lvl1pPr>
          </a:lstStyle>
          <a:p>
            <a:r>
              <a:rPr lang="fi-FI"/>
              <a:t>01/08/18</a:t>
            </a:r>
          </a:p>
        </p:txBody>
      </p:sp>
      <p:sp>
        <p:nvSpPr>
          <p:cNvPr id="18" name="Alatunnisteen paikkamerkki 4"/>
          <p:cNvSpPr>
            <a:spLocks noGrp="1"/>
          </p:cNvSpPr>
          <p:nvPr>
            <p:ph type="ftr" sz="quarter" idx="3"/>
          </p:nvPr>
        </p:nvSpPr>
        <p:spPr>
          <a:xfrm>
            <a:off x="1636299" y="6372392"/>
            <a:ext cx="8919412" cy="365125"/>
          </a:xfrm>
          <a:prstGeom prst="rect">
            <a:avLst/>
          </a:prstGeom>
        </p:spPr>
        <p:txBody>
          <a:bodyPr/>
          <a:lstStyle>
            <a:lvl1pPr algn="ctr">
              <a:defRPr sz="1100">
                <a:latin typeface="+mn-lt"/>
                <a:ea typeface="Calibri"/>
                <a:cs typeface="Calibri"/>
              </a:defRPr>
            </a:lvl1pPr>
          </a:lstStyle>
          <a:p>
            <a:r>
              <a:rPr lang="fi-FI"/>
              <a:t>Tässä esityksen aihe (muutetaan esityksen asetuksista)</a:t>
            </a:r>
          </a:p>
        </p:txBody>
      </p:sp>
      <p:sp>
        <p:nvSpPr>
          <p:cNvPr id="19" name="Dian numeron paikkamerkki 5"/>
          <p:cNvSpPr>
            <a:spLocks noGrp="1"/>
          </p:cNvSpPr>
          <p:nvPr>
            <p:ph type="sldNum" sz="quarter" idx="4"/>
          </p:nvPr>
        </p:nvSpPr>
        <p:spPr>
          <a:xfrm>
            <a:off x="11260037" y="6372392"/>
            <a:ext cx="505640" cy="365125"/>
          </a:xfrm>
          <a:prstGeom prst="rect">
            <a:avLst/>
          </a:prstGeom>
        </p:spPr>
        <p:txBody>
          <a:bodyPr/>
          <a:lstStyle>
            <a:lvl1pPr algn="r">
              <a:defRPr sz="1100">
                <a:latin typeface="+mn-lt"/>
                <a:ea typeface="Calibri" charset="0"/>
                <a:cs typeface="Calibri" charset="0"/>
              </a:defRPr>
            </a:lvl1pPr>
          </a:lstStyle>
          <a:p>
            <a:fld id="{62CCF657-A547-8C43-AD59-3D5EA746CF60}" type="slidenum">
              <a:rPr lang="fi-FI" smtClean="0"/>
              <a:pPr/>
              <a:t>‹#›</a:t>
            </a:fld>
            <a:endParaRPr lang="fi-FI"/>
          </a:p>
        </p:txBody>
      </p:sp>
      <p:pic>
        <p:nvPicPr>
          <p:cNvPr id="10" name="Kuva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47560" y="548219"/>
            <a:ext cx="512640" cy="468540"/>
          </a:xfrm>
          <a:prstGeom prst="rect">
            <a:avLst/>
          </a:prstGeom>
        </p:spPr>
      </p:pic>
    </p:spTree>
    <p:extLst>
      <p:ext uri="{BB962C8B-B14F-4D97-AF65-F5344CB8AC3E}">
        <p14:creationId xmlns:p14="http://schemas.microsoft.com/office/powerpoint/2010/main" val="4202297339"/>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4_Otsikkodia 1">
    <p:spTree>
      <p:nvGrpSpPr>
        <p:cNvPr id="1" name=""/>
        <p:cNvGrpSpPr/>
        <p:nvPr/>
      </p:nvGrpSpPr>
      <p:grpSpPr>
        <a:xfrm>
          <a:off x="0" y="0"/>
          <a:ext cx="0" cy="0"/>
          <a:chOff x="0" y="0"/>
          <a:chExt cx="0" cy="0"/>
        </a:xfrm>
      </p:grpSpPr>
      <p:pic>
        <p:nvPicPr>
          <p:cNvPr id="6" name="Kuva 6"/>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048000" y="0"/>
            <a:ext cx="9144000" cy="6858000"/>
          </a:xfrm>
          <a:prstGeom prst="rect">
            <a:avLst/>
          </a:prstGeom>
        </p:spPr>
      </p:pic>
      <p:sp>
        <p:nvSpPr>
          <p:cNvPr id="2" name="Otsikko 1"/>
          <p:cNvSpPr>
            <a:spLocks noGrp="1"/>
          </p:cNvSpPr>
          <p:nvPr>
            <p:ph type="ctrTitle"/>
          </p:nvPr>
        </p:nvSpPr>
        <p:spPr>
          <a:xfrm>
            <a:off x="478369" y="2130427"/>
            <a:ext cx="9884833" cy="1398837"/>
          </a:xfrm>
        </p:spPr>
        <p:txBody>
          <a:bodyPr anchor="b" anchorCtr="0"/>
          <a:lstStyle>
            <a:lvl1pPr algn="l">
              <a:defRPr sz="3733" b="0" i="0">
                <a:solidFill>
                  <a:srgbClr val="9B003F"/>
                </a:solidFill>
                <a:latin typeface="Segoe UI Semibold" panose="020B0702040204020203" pitchFamily="34" charset="0"/>
                <a:cs typeface="Segoe UI Semibold" panose="020B0702040204020203" pitchFamily="34" charset="0"/>
              </a:defRPr>
            </a:lvl1pPr>
          </a:lstStyle>
          <a:p>
            <a:r>
              <a:rPr lang="en-US" noProof="0"/>
              <a:t>Click to edit Master title style</a:t>
            </a:r>
            <a:endParaRPr lang="fi-FI" noProof="0"/>
          </a:p>
        </p:txBody>
      </p:sp>
      <p:sp>
        <p:nvSpPr>
          <p:cNvPr id="3" name="Alaotsikko 2"/>
          <p:cNvSpPr>
            <a:spLocks noGrp="1"/>
          </p:cNvSpPr>
          <p:nvPr>
            <p:ph type="subTitle" idx="1"/>
          </p:nvPr>
        </p:nvSpPr>
        <p:spPr>
          <a:xfrm>
            <a:off x="478369" y="3772533"/>
            <a:ext cx="9884833" cy="2109539"/>
          </a:xfrm>
        </p:spPr>
        <p:txBody>
          <a:bodyPr/>
          <a:lstStyle>
            <a:lvl1pPr marL="0" indent="0" algn="l">
              <a:buNone/>
              <a:defRPr sz="2667" b="0">
                <a:solidFill>
                  <a:srgbClr val="000000"/>
                </a:solidFill>
                <a:latin typeface="Segoe UI Semibold" panose="020B0702040204020203" pitchFamily="34" charset="0"/>
                <a:cs typeface="Segoe UI Semibold" panose="020B0702040204020203"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noProof="0"/>
              <a:t>Click to edit Master subtitle style</a:t>
            </a:r>
            <a:endParaRPr lang="fi-FI" noProof="0"/>
          </a:p>
        </p:txBody>
      </p:sp>
      <p:pic>
        <p:nvPicPr>
          <p:cNvPr id="9" name="Kuva 7" descr="Motiva_Red_horiz_RGB.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8368" y="548219"/>
            <a:ext cx="3647227" cy="959372"/>
          </a:xfrm>
          <a:prstGeom prst="rect">
            <a:avLst/>
          </a:prstGeom>
        </p:spPr>
      </p:pic>
    </p:spTree>
    <p:extLst>
      <p:ext uri="{BB962C8B-B14F-4D97-AF65-F5344CB8AC3E}">
        <p14:creationId xmlns:p14="http://schemas.microsoft.com/office/powerpoint/2010/main" val="239137728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title" preserve="1">
  <p:cSld name="5_Otsikkodi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78369" y="2130427"/>
            <a:ext cx="9884833" cy="1398837"/>
          </a:xfrm>
        </p:spPr>
        <p:txBody>
          <a:bodyPr anchor="b" anchorCtr="0"/>
          <a:lstStyle>
            <a:lvl1pPr algn="l">
              <a:defRPr sz="3733" b="0" i="0">
                <a:solidFill>
                  <a:srgbClr val="9B003F"/>
                </a:solidFill>
                <a:latin typeface="Segoe UI Semibold" panose="020B0702040204020203" pitchFamily="34" charset="0"/>
                <a:cs typeface="Segoe UI Semibold" panose="020B0702040204020203" pitchFamily="34" charset="0"/>
              </a:defRPr>
            </a:lvl1pPr>
          </a:lstStyle>
          <a:p>
            <a:r>
              <a:rPr lang="en-US" noProof="0"/>
              <a:t>Click to edit Master title style</a:t>
            </a:r>
            <a:endParaRPr lang="fi-FI" noProof="0"/>
          </a:p>
        </p:txBody>
      </p:sp>
      <p:sp>
        <p:nvSpPr>
          <p:cNvPr id="3" name="Alaotsikko 2"/>
          <p:cNvSpPr>
            <a:spLocks noGrp="1"/>
          </p:cNvSpPr>
          <p:nvPr>
            <p:ph type="subTitle" idx="1"/>
          </p:nvPr>
        </p:nvSpPr>
        <p:spPr>
          <a:xfrm>
            <a:off x="478369" y="3772533"/>
            <a:ext cx="9884833" cy="2109539"/>
          </a:xfrm>
        </p:spPr>
        <p:txBody>
          <a:bodyPr/>
          <a:lstStyle>
            <a:lvl1pPr marL="0" indent="0" algn="l">
              <a:buNone/>
              <a:defRPr sz="2667" b="0">
                <a:solidFill>
                  <a:srgbClr val="000000"/>
                </a:solidFill>
                <a:latin typeface="Segoe UI Semibold" panose="020B0702040204020203" pitchFamily="34" charset="0"/>
                <a:cs typeface="Segoe UI Semibold" panose="020B0702040204020203"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noProof="0"/>
              <a:t>Click to edit Master subtitle style</a:t>
            </a:r>
            <a:endParaRPr lang="fi-FI" noProof="0"/>
          </a:p>
        </p:txBody>
      </p:sp>
      <p:pic>
        <p:nvPicPr>
          <p:cNvPr id="9" name="Kuva 7" descr="Motiva_Red_horiz_RGB.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8368" y="548219"/>
            <a:ext cx="3647227" cy="959372"/>
          </a:xfrm>
          <a:prstGeom prst="rect">
            <a:avLst/>
          </a:prstGeom>
        </p:spPr>
      </p:pic>
    </p:spTree>
    <p:extLst>
      <p:ext uri="{BB962C8B-B14F-4D97-AF65-F5344CB8AC3E}">
        <p14:creationId xmlns:p14="http://schemas.microsoft.com/office/powerpoint/2010/main" val="4211534280"/>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15_Otsikkodi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78369" y="2130427"/>
            <a:ext cx="9884833" cy="1398837"/>
          </a:xfrm>
        </p:spPr>
        <p:txBody>
          <a:bodyPr anchor="b" anchorCtr="0"/>
          <a:lstStyle>
            <a:lvl1pPr algn="l">
              <a:defRPr sz="3733" b="0" i="0">
                <a:solidFill>
                  <a:srgbClr val="9B003F"/>
                </a:solidFill>
                <a:latin typeface="Segoe UI Semibold" panose="020B0702040204020203" pitchFamily="34" charset="0"/>
                <a:cs typeface="Segoe UI Semibold" panose="020B0702040204020203" pitchFamily="34" charset="0"/>
              </a:defRPr>
            </a:lvl1pPr>
          </a:lstStyle>
          <a:p>
            <a:r>
              <a:rPr lang="en-US" noProof="0"/>
              <a:t>Click to edit Master title style</a:t>
            </a:r>
            <a:endParaRPr lang="fi-FI" noProof="0"/>
          </a:p>
        </p:txBody>
      </p:sp>
      <p:sp>
        <p:nvSpPr>
          <p:cNvPr id="3" name="Alaotsikko 2"/>
          <p:cNvSpPr>
            <a:spLocks noGrp="1"/>
          </p:cNvSpPr>
          <p:nvPr>
            <p:ph type="subTitle" idx="1"/>
          </p:nvPr>
        </p:nvSpPr>
        <p:spPr>
          <a:xfrm>
            <a:off x="478369" y="3772533"/>
            <a:ext cx="9884833" cy="2109539"/>
          </a:xfrm>
        </p:spPr>
        <p:txBody>
          <a:bodyPr/>
          <a:lstStyle>
            <a:lvl1pPr marL="0" indent="0" algn="l">
              <a:buNone/>
              <a:defRPr sz="2667" b="0">
                <a:solidFill>
                  <a:srgbClr val="000000"/>
                </a:solidFill>
                <a:latin typeface="Segoe UI Semibold" panose="020B0702040204020203" pitchFamily="34" charset="0"/>
                <a:cs typeface="Segoe UI Semibold" panose="020B0702040204020203"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noProof="0"/>
              <a:t>Click to edit Master subtitle style</a:t>
            </a:r>
            <a:endParaRPr lang="fi-FI" noProof="0"/>
          </a:p>
        </p:txBody>
      </p:sp>
      <p:pic>
        <p:nvPicPr>
          <p:cNvPr id="9" name="Kuva 7" descr="Motiva_Red_horiz_RGB.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8368" y="548219"/>
            <a:ext cx="3647227" cy="959372"/>
          </a:xfrm>
          <a:prstGeom prst="rect">
            <a:avLst/>
          </a:prstGeom>
        </p:spPr>
      </p:pic>
    </p:spTree>
    <p:extLst>
      <p:ext uri="{BB962C8B-B14F-4D97-AF65-F5344CB8AC3E}">
        <p14:creationId xmlns:p14="http://schemas.microsoft.com/office/powerpoint/2010/main" val="89775763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itle" preserve="1">
  <p:cSld name="16_Otsikkodi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78369" y="2130427"/>
            <a:ext cx="9884833" cy="1398837"/>
          </a:xfrm>
        </p:spPr>
        <p:txBody>
          <a:bodyPr anchor="b" anchorCtr="0"/>
          <a:lstStyle>
            <a:lvl1pPr algn="l">
              <a:defRPr sz="3733" b="0" i="0">
                <a:solidFill>
                  <a:srgbClr val="9B003F"/>
                </a:solidFill>
                <a:latin typeface="Segoe UI Semibold" panose="020B0702040204020203" pitchFamily="34" charset="0"/>
                <a:cs typeface="Segoe UI Semibold" panose="020B0702040204020203" pitchFamily="34" charset="0"/>
              </a:defRPr>
            </a:lvl1pPr>
          </a:lstStyle>
          <a:p>
            <a:r>
              <a:rPr lang="en-US" noProof="0"/>
              <a:t>Click to edit Master title style</a:t>
            </a:r>
            <a:endParaRPr lang="fi-FI" noProof="0"/>
          </a:p>
        </p:txBody>
      </p:sp>
      <p:sp>
        <p:nvSpPr>
          <p:cNvPr id="3" name="Alaotsikko 2"/>
          <p:cNvSpPr>
            <a:spLocks noGrp="1"/>
          </p:cNvSpPr>
          <p:nvPr>
            <p:ph type="subTitle" idx="1"/>
          </p:nvPr>
        </p:nvSpPr>
        <p:spPr>
          <a:xfrm>
            <a:off x="478369" y="3772533"/>
            <a:ext cx="9884833" cy="2109539"/>
          </a:xfrm>
        </p:spPr>
        <p:txBody>
          <a:bodyPr/>
          <a:lstStyle>
            <a:lvl1pPr marL="0" indent="0" algn="l">
              <a:buNone/>
              <a:defRPr sz="2667" b="0">
                <a:solidFill>
                  <a:srgbClr val="000000"/>
                </a:solidFill>
                <a:latin typeface="Segoe UI Semibold" panose="020B0702040204020203" pitchFamily="34" charset="0"/>
                <a:cs typeface="Segoe UI Semibold" panose="020B0702040204020203"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noProof="0"/>
              <a:t>Click to edit Master subtitle style</a:t>
            </a:r>
            <a:endParaRPr lang="fi-FI" noProof="0"/>
          </a:p>
        </p:txBody>
      </p:sp>
      <p:pic>
        <p:nvPicPr>
          <p:cNvPr id="9" name="Kuva 7" descr="Motiva_Red_horiz_RGB.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8368" y="548219"/>
            <a:ext cx="3647227" cy="959372"/>
          </a:xfrm>
          <a:prstGeom prst="rect">
            <a:avLst/>
          </a:prstGeom>
        </p:spPr>
      </p:pic>
    </p:spTree>
    <p:extLst>
      <p:ext uri="{BB962C8B-B14F-4D97-AF65-F5344CB8AC3E}">
        <p14:creationId xmlns:p14="http://schemas.microsoft.com/office/powerpoint/2010/main" val="424627314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 preserve="1">
  <p:cSld name="17_Otsikkodi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78369" y="2130427"/>
            <a:ext cx="9884833" cy="1398837"/>
          </a:xfrm>
        </p:spPr>
        <p:txBody>
          <a:bodyPr anchor="b" anchorCtr="0"/>
          <a:lstStyle>
            <a:lvl1pPr algn="l">
              <a:defRPr sz="3733" b="0" i="0">
                <a:solidFill>
                  <a:srgbClr val="9B003F"/>
                </a:solidFill>
                <a:latin typeface="Segoe UI Semibold" panose="020B0702040204020203" pitchFamily="34" charset="0"/>
                <a:cs typeface="Segoe UI Semibold" panose="020B0702040204020203" pitchFamily="34" charset="0"/>
              </a:defRPr>
            </a:lvl1pPr>
          </a:lstStyle>
          <a:p>
            <a:r>
              <a:rPr lang="en-US" noProof="0"/>
              <a:t>Click to edit Master title style</a:t>
            </a:r>
            <a:endParaRPr lang="fi-FI" noProof="0"/>
          </a:p>
        </p:txBody>
      </p:sp>
      <p:sp>
        <p:nvSpPr>
          <p:cNvPr id="3" name="Alaotsikko 2"/>
          <p:cNvSpPr>
            <a:spLocks noGrp="1"/>
          </p:cNvSpPr>
          <p:nvPr>
            <p:ph type="subTitle" idx="1"/>
          </p:nvPr>
        </p:nvSpPr>
        <p:spPr>
          <a:xfrm>
            <a:off x="478369" y="3772533"/>
            <a:ext cx="9884833" cy="2109539"/>
          </a:xfrm>
        </p:spPr>
        <p:txBody>
          <a:bodyPr/>
          <a:lstStyle>
            <a:lvl1pPr marL="0" indent="0" algn="l">
              <a:buNone/>
              <a:defRPr sz="2667" b="0">
                <a:solidFill>
                  <a:srgbClr val="000000"/>
                </a:solidFill>
                <a:latin typeface="Segoe UI Semibold" panose="020B0702040204020203" pitchFamily="34" charset="0"/>
                <a:cs typeface="Segoe UI Semibold" panose="020B0702040204020203"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noProof="0"/>
              <a:t>Click to edit Master subtitle style</a:t>
            </a:r>
            <a:endParaRPr lang="fi-FI" noProof="0"/>
          </a:p>
        </p:txBody>
      </p:sp>
      <p:pic>
        <p:nvPicPr>
          <p:cNvPr id="9" name="Kuva 7" descr="Motiva_Red_horiz_RGB.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8368" y="548219"/>
            <a:ext cx="3647227" cy="959372"/>
          </a:xfrm>
          <a:prstGeom prst="rect">
            <a:avLst/>
          </a:prstGeom>
        </p:spPr>
      </p:pic>
    </p:spTree>
    <p:extLst>
      <p:ext uri="{BB962C8B-B14F-4D97-AF65-F5344CB8AC3E}">
        <p14:creationId xmlns:p14="http://schemas.microsoft.com/office/powerpoint/2010/main" val="3826941622"/>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 preserve="1">
  <p:cSld name="18_Otsikkodi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78369" y="2130427"/>
            <a:ext cx="9884833" cy="1398837"/>
          </a:xfrm>
        </p:spPr>
        <p:txBody>
          <a:bodyPr anchor="b" anchorCtr="0"/>
          <a:lstStyle>
            <a:lvl1pPr algn="l">
              <a:defRPr sz="3733" b="0" i="0">
                <a:solidFill>
                  <a:srgbClr val="9B003F"/>
                </a:solidFill>
                <a:latin typeface="Segoe UI Semibold" panose="020B0702040204020203" pitchFamily="34" charset="0"/>
                <a:cs typeface="Segoe UI Semibold" panose="020B0702040204020203" pitchFamily="34" charset="0"/>
              </a:defRPr>
            </a:lvl1pPr>
          </a:lstStyle>
          <a:p>
            <a:r>
              <a:rPr lang="en-US" noProof="0"/>
              <a:t>Click to edit Master title style</a:t>
            </a:r>
            <a:endParaRPr lang="fi-FI" noProof="0"/>
          </a:p>
        </p:txBody>
      </p:sp>
      <p:sp>
        <p:nvSpPr>
          <p:cNvPr id="3" name="Alaotsikko 2"/>
          <p:cNvSpPr>
            <a:spLocks noGrp="1"/>
          </p:cNvSpPr>
          <p:nvPr>
            <p:ph type="subTitle" idx="1"/>
          </p:nvPr>
        </p:nvSpPr>
        <p:spPr>
          <a:xfrm>
            <a:off x="478369" y="3772533"/>
            <a:ext cx="9884833" cy="2109539"/>
          </a:xfrm>
        </p:spPr>
        <p:txBody>
          <a:bodyPr/>
          <a:lstStyle>
            <a:lvl1pPr marL="0" indent="0" algn="l">
              <a:buNone/>
              <a:defRPr sz="2667" b="0">
                <a:solidFill>
                  <a:srgbClr val="000000"/>
                </a:solidFill>
                <a:latin typeface="Segoe UI Semibold" panose="020B0702040204020203" pitchFamily="34" charset="0"/>
                <a:cs typeface="Segoe UI Semibold" panose="020B0702040204020203"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noProof="0"/>
              <a:t>Click to edit Master subtitle style</a:t>
            </a:r>
            <a:endParaRPr lang="fi-FI" noProof="0"/>
          </a:p>
        </p:txBody>
      </p:sp>
      <p:pic>
        <p:nvPicPr>
          <p:cNvPr id="9" name="Kuva 7" descr="Motiva_Red_horiz_RGB.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8368" y="548219"/>
            <a:ext cx="3647227" cy="959372"/>
          </a:xfrm>
          <a:prstGeom prst="rect">
            <a:avLst/>
          </a:prstGeom>
        </p:spPr>
      </p:pic>
    </p:spTree>
    <p:extLst>
      <p:ext uri="{BB962C8B-B14F-4D97-AF65-F5344CB8AC3E}">
        <p14:creationId xmlns:p14="http://schemas.microsoft.com/office/powerpoint/2010/main" val="4177895738"/>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itle" preserve="1">
  <p:cSld name="19_Otsikkodi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78369" y="2130427"/>
            <a:ext cx="9884833" cy="1398837"/>
          </a:xfrm>
        </p:spPr>
        <p:txBody>
          <a:bodyPr anchor="b" anchorCtr="0"/>
          <a:lstStyle>
            <a:lvl1pPr algn="l">
              <a:defRPr sz="3733" b="0" i="0">
                <a:solidFill>
                  <a:srgbClr val="9B003F"/>
                </a:solidFill>
                <a:latin typeface="Segoe UI Semibold" panose="020B0702040204020203" pitchFamily="34" charset="0"/>
                <a:cs typeface="Segoe UI Semibold" panose="020B0702040204020203" pitchFamily="34" charset="0"/>
              </a:defRPr>
            </a:lvl1pPr>
          </a:lstStyle>
          <a:p>
            <a:r>
              <a:rPr lang="en-US" noProof="0"/>
              <a:t>Click to edit Master title style</a:t>
            </a:r>
            <a:endParaRPr lang="fi-FI" noProof="0"/>
          </a:p>
        </p:txBody>
      </p:sp>
      <p:sp>
        <p:nvSpPr>
          <p:cNvPr id="3" name="Alaotsikko 2"/>
          <p:cNvSpPr>
            <a:spLocks noGrp="1"/>
          </p:cNvSpPr>
          <p:nvPr>
            <p:ph type="subTitle" idx="1"/>
          </p:nvPr>
        </p:nvSpPr>
        <p:spPr>
          <a:xfrm>
            <a:off x="478369" y="3772533"/>
            <a:ext cx="9884833" cy="2109539"/>
          </a:xfrm>
        </p:spPr>
        <p:txBody>
          <a:bodyPr/>
          <a:lstStyle>
            <a:lvl1pPr marL="0" indent="0" algn="l">
              <a:buNone/>
              <a:defRPr sz="2667" b="0">
                <a:solidFill>
                  <a:srgbClr val="000000"/>
                </a:solidFill>
                <a:latin typeface="Segoe UI Semibold" panose="020B0702040204020203" pitchFamily="34" charset="0"/>
                <a:cs typeface="Segoe UI Semibold" panose="020B0702040204020203"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noProof="0"/>
              <a:t>Click to edit Master subtitle style</a:t>
            </a:r>
            <a:endParaRPr lang="fi-FI" noProof="0"/>
          </a:p>
        </p:txBody>
      </p:sp>
      <p:pic>
        <p:nvPicPr>
          <p:cNvPr id="9" name="Kuva 7" descr="Motiva_Red_horiz_RGB.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8368" y="548219"/>
            <a:ext cx="3647227" cy="959372"/>
          </a:xfrm>
          <a:prstGeom prst="rect">
            <a:avLst/>
          </a:prstGeom>
        </p:spPr>
      </p:pic>
    </p:spTree>
    <p:extLst>
      <p:ext uri="{BB962C8B-B14F-4D97-AF65-F5344CB8AC3E}">
        <p14:creationId xmlns:p14="http://schemas.microsoft.com/office/powerpoint/2010/main" val="20654556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atasheet">
    <p:spTree>
      <p:nvGrpSpPr>
        <p:cNvPr id="1" name=""/>
        <p:cNvGrpSpPr/>
        <p:nvPr/>
      </p:nvGrpSpPr>
      <p:grpSpPr>
        <a:xfrm>
          <a:off x="0" y="0"/>
          <a:ext cx="0" cy="0"/>
          <a:chOff x="0" y="0"/>
          <a:chExt cx="0" cy="0"/>
        </a:xfrm>
      </p:grpSpPr>
      <p:sp>
        <p:nvSpPr>
          <p:cNvPr id="7" name="Content Placeholder 2"/>
          <p:cNvSpPr>
            <a:spLocks noGrp="1"/>
          </p:cNvSpPr>
          <p:nvPr>
            <p:ph idx="1"/>
          </p:nvPr>
        </p:nvSpPr>
        <p:spPr>
          <a:xfrm>
            <a:off x="507690" y="1214188"/>
            <a:ext cx="11172404" cy="4858304"/>
          </a:xfrm>
        </p:spPr>
        <p:txBody>
          <a:bodyPr/>
          <a:lstStyle>
            <a:lvl1pPr marL="264497" indent="-264497">
              <a:lnSpc>
                <a:spcPct val="110000"/>
              </a:lnSpc>
              <a:spcAft>
                <a:spcPts val="198"/>
              </a:spcAft>
              <a:defRPr sz="1191">
                <a:solidFill>
                  <a:srgbClr val="000000"/>
                </a:solidFill>
              </a:defRPr>
            </a:lvl1pPr>
            <a:lvl2pPr marL="535289" indent="-270793">
              <a:lnSpc>
                <a:spcPct val="110000"/>
              </a:lnSpc>
              <a:spcAft>
                <a:spcPts val="198"/>
              </a:spcAft>
              <a:defRPr sz="1091">
                <a:solidFill>
                  <a:srgbClr val="000000"/>
                </a:solidFill>
              </a:defRPr>
            </a:lvl2pPr>
            <a:lvl3pPr marL="799785" indent="-264497">
              <a:lnSpc>
                <a:spcPct val="110000"/>
              </a:lnSpc>
              <a:spcAft>
                <a:spcPts val="198"/>
              </a:spcAft>
              <a:defRPr sz="1091">
                <a:solidFill>
                  <a:srgbClr val="000000"/>
                </a:solidFill>
              </a:defRPr>
            </a:lvl3pPr>
            <a:lvl4pPr marL="1062707" indent="-262921">
              <a:lnSpc>
                <a:spcPct val="110000"/>
              </a:lnSpc>
              <a:spcAft>
                <a:spcPts val="198"/>
              </a:spcAft>
              <a:defRPr sz="992">
                <a:solidFill>
                  <a:srgbClr val="000000"/>
                </a:solidFill>
              </a:defRPr>
            </a:lvl4pPr>
            <a:lvl5pPr marL="1335076" indent="-272368">
              <a:lnSpc>
                <a:spcPct val="110000"/>
              </a:lnSpc>
              <a:spcAft>
                <a:spcPts val="198"/>
              </a:spcAft>
              <a:defRPr sz="992">
                <a:solidFill>
                  <a:srgbClr val="00000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8" name="Title 1"/>
          <p:cNvSpPr>
            <a:spLocks noGrp="1"/>
          </p:cNvSpPr>
          <p:nvPr>
            <p:ph type="title"/>
          </p:nvPr>
        </p:nvSpPr>
        <p:spPr>
          <a:xfrm>
            <a:off x="423552" y="142200"/>
            <a:ext cx="11176974" cy="714756"/>
          </a:xfrm>
          <a:prstGeom prst="rect">
            <a:avLst/>
          </a:prstGeom>
        </p:spPr>
        <p:txBody>
          <a:bodyPr lIns="91430" tIns="45715" rIns="91430" bIns="45715" anchor="b" anchorCtr="0"/>
          <a:lstStyle>
            <a:lvl1pPr>
              <a:lnSpc>
                <a:spcPct val="100000"/>
              </a:lnSpc>
              <a:defRPr sz="1786">
                <a:solidFill>
                  <a:srgbClr val="246151"/>
                </a:solidFill>
              </a:defRPr>
            </a:lvl1pPr>
          </a:lstStyle>
          <a:p>
            <a:r>
              <a:rPr lang="en-US"/>
              <a:t>Click to edit Master title style</a:t>
            </a:r>
            <a:endParaRPr lang="fi-FI" dirty="0"/>
          </a:p>
        </p:txBody>
      </p:sp>
      <p:sp>
        <p:nvSpPr>
          <p:cNvPr id="3" name="Text Placeholder 2"/>
          <p:cNvSpPr>
            <a:spLocks noGrp="1"/>
          </p:cNvSpPr>
          <p:nvPr>
            <p:ph type="body" sz="quarter" idx="13"/>
          </p:nvPr>
        </p:nvSpPr>
        <p:spPr>
          <a:xfrm>
            <a:off x="511428" y="871034"/>
            <a:ext cx="11172889" cy="285783"/>
          </a:xfrm>
        </p:spPr>
        <p:txBody>
          <a:bodyPr/>
          <a:lstStyle>
            <a:lvl1pPr marL="0" indent="0">
              <a:buFontTx/>
              <a:buNone/>
              <a:defRPr sz="1488">
                <a:solidFill>
                  <a:srgbClr val="FF624E"/>
                </a:solidFill>
              </a:defRPr>
            </a:lvl1pPr>
          </a:lstStyle>
          <a:p>
            <a:pPr lvl="0"/>
            <a:r>
              <a:rPr lang="en-US"/>
              <a:t>Edit Master text styles</a:t>
            </a:r>
          </a:p>
        </p:txBody>
      </p:sp>
      <p:sp>
        <p:nvSpPr>
          <p:cNvPr id="9" name="Slide Number Placeholder 5"/>
          <p:cNvSpPr>
            <a:spLocks noGrp="1"/>
          </p:cNvSpPr>
          <p:nvPr>
            <p:ph type="sldNum" sz="quarter" idx="11"/>
          </p:nvPr>
        </p:nvSpPr>
        <p:spPr>
          <a:xfrm>
            <a:off x="507691" y="6431149"/>
            <a:ext cx="503956" cy="141758"/>
          </a:xfrm>
          <a:prstGeom prst="rect">
            <a:avLst/>
          </a:prstGeom>
        </p:spPr>
        <p:txBody>
          <a:bodyPr vert="horz" lIns="35983" tIns="35983" rIns="35983" bIns="35983" rtlCol="0" anchor="ctr" anchorCtr="0">
            <a:noAutofit/>
          </a:bodyPr>
          <a:lstStyle>
            <a:lvl1pPr algn="l" defTabSz="906843" fontAlgn="auto">
              <a:spcBef>
                <a:spcPts val="0"/>
              </a:spcBef>
              <a:spcAft>
                <a:spcPts val="0"/>
              </a:spcAft>
              <a:defRPr sz="794" spc="-40" baseline="0" smtClean="0">
                <a:solidFill>
                  <a:schemeClr val="tx2"/>
                </a:solidFill>
                <a:latin typeface="+mn-lt"/>
                <a:ea typeface="+mn-ea"/>
                <a:cs typeface="+mn-cs"/>
              </a:defRPr>
            </a:lvl1pPr>
          </a:lstStyle>
          <a:p>
            <a:pPr>
              <a:defRPr/>
            </a:pPr>
            <a:fld id="{E69D1E23-CAEE-4642-A4B7-EADE512C2591}" type="slidenum">
              <a:rPr lang="fi-FI"/>
              <a:pPr>
                <a:defRPr/>
              </a:pPr>
              <a:t>‹#›</a:t>
            </a:fld>
            <a:endParaRPr lang="fi-FI" dirty="0"/>
          </a:p>
        </p:txBody>
      </p:sp>
    </p:spTree>
    <p:extLst>
      <p:ext uri="{BB962C8B-B14F-4D97-AF65-F5344CB8AC3E}">
        <p14:creationId xmlns:p14="http://schemas.microsoft.com/office/powerpoint/2010/main" val="3910886279"/>
      </p:ext>
    </p:extLst>
  </p:cSld>
  <p:clrMapOvr>
    <a:masterClrMapping/>
  </p:clrMapOvr>
  <p:transition spd="med">
    <p:fade/>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 preserve="1">
  <p:cSld name="20_Otsikkodi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78369" y="2130427"/>
            <a:ext cx="9884833" cy="1398837"/>
          </a:xfrm>
        </p:spPr>
        <p:txBody>
          <a:bodyPr anchor="b" anchorCtr="0"/>
          <a:lstStyle>
            <a:lvl1pPr algn="l">
              <a:defRPr sz="3733" b="0" i="0">
                <a:solidFill>
                  <a:srgbClr val="9B003F"/>
                </a:solidFill>
                <a:latin typeface="Segoe UI Semibold" panose="020B0702040204020203" pitchFamily="34" charset="0"/>
                <a:cs typeface="Segoe UI Semibold" panose="020B0702040204020203" pitchFamily="34" charset="0"/>
              </a:defRPr>
            </a:lvl1pPr>
          </a:lstStyle>
          <a:p>
            <a:r>
              <a:rPr lang="en-US" noProof="0"/>
              <a:t>Click to edit Master title style</a:t>
            </a:r>
            <a:endParaRPr lang="fi-FI" noProof="0"/>
          </a:p>
        </p:txBody>
      </p:sp>
      <p:sp>
        <p:nvSpPr>
          <p:cNvPr id="3" name="Alaotsikko 2"/>
          <p:cNvSpPr>
            <a:spLocks noGrp="1"/>
          </p:cNvSpPr>
          <p:nvPr>
            <p:ph type="subTitle" idx="1"/>
          </p:nvPr>
        </p:nvSpPr>
        <p:spPr>
          <a:xfrm>
            <a:off x="478369" y="3772533"/>
            <a:ext cx="9884833" cy="2109539"/>
          </a:xfrm>
        </p:spPr>
        <p:txBody>
          <a:bodyPr/>
          <a:lstStyle>
            <a:lvl1pPr marL="0" indent="0" algn="l">
              <a:buNone/>
              <a:defRPr sz="2667" b="0">
                <a:solidFill>
                  <a:srgbClr val="000000"/>
                </a:solidFill>
                <a:latin typeface="Segoe UI Semibold" panose="020B0702040204020203" pitchFamily="34" charset="0"/>
                <a:cs typeface="Segoe UI Semibold" panose="020B0702040204020203"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noProof="0"/>
              <a:t>Click to edit Master subtitle style</a:t>
            </a:r>
            <a:endParaRPr lang="fi-FI" noProof="0"/>
          </a:p>
        </p:txBody>
      </p:sp>
      <p:pic>
        <p:nvPicPr>
          <p:cNvPr id="9" name="Kuva 7" descr="Motiva_Red_horiz_RGB.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8368" y="548219"/>
            <a:ext cx="3647227" cy="959372"/>
          </a:xfrm>
          <a:prstGeom prst="rect">
            <a:avLst/>
          </a:prstGeom>
        </p:spPr>
      </p:pic>
    </p:spTree>
    <p:extLst>
      <p:ext uri="{BB962C8B-B14F-4D97-AF65-F5344CB8AC3E}">
        <p14:creationId xmlns:p14="http://schemas.microsoft.com/office/powerpoint/2010/main" val="3016581840"/>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title" preserve="1">
  <p:cSld name="21_Otsikkodi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78369" y="2130427"/>
            <a:ext cx="9884833" cy="1398837"/>
          </a:xfrm>
        </p:spPr>
        <p:txBody>
          <a:bodyPr anchor="b" anchorCtr="0"/>
          <a:lstStyle>
            <a:lvl1pPr algn="l">
              <a:defRPr sz="3733" b="0" i="0">
                <a:solidFill>
                  <a:srgbClr val="9B003F"/>
                </a:solidFill>
                <a:latin typeface="Segoe UI Semibold" panose="020B0702040204020203" pitchFamily="34" charset="0"/>
                <a:cs typeface="Segoe UI Semibold" panose="020B0702040204020203" pitchFamily="34" charset="0"/>
              </a:defRPr>
            </a:lvl1pPr>
          </a:lstStyle>
          <a:p>
            <a:r>
              <a:rPr lang="en-US" noProof="0"/>
              <a:t>Click to edit Master title style</a:t>
            </a:r>
            <a:endParaRPr lang="fi-FI" noProof="0"/>
          </a:p>
        </p:txBody>
      </p:sp>
      <p:sp>
        <p:nvSpPr>
          <p:cNvPr id="3" name="Alaotsikko 2"/>
          <p:cNvSpPr>
            <a:spLocks noGrp="1"/>
          </p:cNvSpPr>
          <p:nvPr>
            <p:ph type="subTitle" idx="1"/>
          </p:nvPr>
        </p:nvSpPr>
        <p:spPr>
          <a:xfrm>
            <a:off x="478369" y="3772533"/>
            <a:ext cx="9884833" cy="2109539"/>
          </a:xfrm>
        </p:spPr>
        <p:txBody>
          <a:bodyPr/>
          <a:lstStyle>
            <a:lvl1pPr marL="0" indent="0" algn="l">
              <a:buNone/>
              <a:defRPr sz="2667" b="0">
                <a:solidFill>
                  <a:srgbClr val="000000"/>
                </a:solidFill>
                <a:latin typeface="Segoe UI Semibold" panose="020B0702040204020203" pitchFamily="34" charset="0"/>
                <a:cs typeface="Segoe UI Semibold" panose="020B0702040204020203"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noProof="0"/>
              <a:t>Click to edit Master subtitle style</a:t>
            </a:r>
            <a:endParaRPr lang="fi-FI" noProof="0"/>
          </a:p>
        </p:txBody>
      </p:sp>
      <p:pic>
        <p:nvPicPr>
          <p:cNvPr id="9" name="Kuva 7" descr="Motiva_Red_horiz_RGB.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8368" y="548219"/>
            <a:ext cx="3647227" cy="959372"/>
          </a:xfrm>
          <a:prstGeom prst="rect">
            <a:avLst/>
          </a:prstGeom>
        </p:spPr>
      </p:pic>
    </p:spTree>
    <p:extLst>
      <p:ext uri="{BB962C8B-B14F-4D97-AF65-F5344CB8AC3E}">
        <p14:creationId xmlns:p14="http://schemas.microsoft.com/office/powerpoint/2010/main" val="271283553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title" preserve="1">
  <p:cSld name="22_Otsikkodi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78369" y="2130427"/>
            <a:ext cx="9884833" cy="1398837"/>
          </a:xfrm>
        </p:spPr>
        <p:txBody>
          <a:bodyPr anchor="b" anchorCtr="0"/>
          <a:lstStyle>
            <a:lvl1pPr algn="l">
              <a:defRPr sz="3733" b="0" i="0">
                <a:solidFill>
                  <a:srgbClr val="9B003F"/>
                </a:solidFill>
                <a:latin typeface="Segoe UI Semibold" panose="020B0702040204020203" pitchFamily="34" charset="0"/>
                <a:cs typeface="Segoe UI Semibold" panose="020B0702040204020203" pitchFamily="34" charset="0"/>
              </a:defRPr>
            </a:lvl1pPr>
          </a:lstStyle>
          <a:p>
            <a:r>
              <a:rPr lang="en-US" noProof="0"/>
              <a:t>Click to edit Master title style</a:t>
            </a:r>
            <a:endParaRPr lang="fi-FI" noProof="0"/>
          </a:p>
        </p:txBody>
      </p:sp>
      <p:sp>
        <p:nvSpPr>
          <p:cNvPr id="3" name="Alaotsikko 2"/>
          <p:cNvSpPr>
            <a:spLocks noGrp="1"/>
          </p:cNvSpPr>
          <p:nvPr>
            <p:ph type="subTitle" idx="1"/>
          </p:nvPr>
        </p:nvSpPr>
        <p:spPr>
          <a:xfrm>
            <a:off x="478369" y="3772533"/>
            <a:ext cx="9884833" cy="2109539"/>
          </a:xfrm>
        </p:spPr>
        <p:txBody>
          <a:bodyPr/>
          <a:lstStyle>
            <a:lvl1pPr marL="0" indent="0" algn="l">
              <a:buNone/>
              <a:defRPr sz="2667" b="0">
                <a:solidFill>
                  <a:srgbClr val="000000"/>
                </a:solidFill>
                <a:latin typeface="Segoe UI Semibold" panose="020B0702040204020203" pitchFamily="34" charset="0"/>
                <a:cs typeface="Segoe UI Semibold" panose="020B0702040204020203"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noProof="0"/>
              <a:t>Click to edit Master subtitle style</a:t>
            </a:r>
            <a:endParaRPr lang="fi-FI" noProof="0"/>
          </a:p>
        </p:txBody>
      </p:sp>
      <p:pic>
        <p:nvPicPr>
          <p:cNvPr id="9" name="Kuva 7" descr="Motiva_Red_horiz_RGB.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8368" y="548219"/>
            <a:ext cx="3647227" cy="959372"/>
          </a:xfrm>
          <a:prstGeom prst="rect">
            <a:avLst/>
          </a:prstGeom>
        </p:spPr>
      </p:pic>
    </p:spTree>
    <p:extLst>
      <p:ext uri="{BB962C8B-B14F-4D97-AF65-F5344CB8AC3E}">
        <p14:creationId xmlns:p14="http://schemas.microsoft.com/office/powerpoint/2010/main" val="1190035604"/>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23_Otsikkodi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78369" y="2130427"/>
            <a:ext cx="9884833" cy="1398837"/>
          </a:xfrm>
        </p:spPr>
        <p:txBody>
          <a:bodyPr anchor="b" anchorCtr="0"/>
          <a:lstStyle>
            <a:lvl1pPr algn="l">
              <a:defRPr sz="3733" b="0" i="0">
                <a:solidFill>
                  <a:srgbClr val="9B003F"/>
                </a:solidFill>
                <a:latin typeface="Segoe UI Semibold" panose="020B0702040204020203" pitchFamily="34" charset="0"/>
                <a:cs typeface="Segoe UI Semibold" panose="020B0702040204020203" pitchFamily="34" charset="0"/>
              </a:defRPr>
            </a:lvl1pPr>
          </a:lstStyle>
          <a:p>
            <a:r>
              <a:rPr lang="en-US" noProof="0"/>
              <a:t>Click to edit Master title style</a:t>
            </a:r>
            <a:endParaRPr lang="fi-FI" noProof="0"/>
          </a:p>
        </p:txBody>
      </p:sp>
      <p:sp>
        <p:nvSpPr>
          <p:cNvPr id="3" name="Alaotsikko 2"/>
          <p:cNvSpPr>
            <a:spLocks noGrp="1"/>
          </p:cNvSpPr>
          <p:nvPr>
            <p:ph type="subTitle" idx="1"/>
          </p:nvPr>
        </p:nvSpPr>
        <p:spPr>
          <a:xfrm>
            <a:off x="478369" y="3772533"/>
            <a:ext cx="9884833" cy="2109539"/>
          </a:xfrm>
        </p:spPr>
        <p:txBody>
          <a:bodyPr/>
          <a:lstStyle>
            <a:lvl1pPr marL="0" indent="0" algn="l">
              <a:buNone/>
              <a:defRPr sz="2667" b="0">
                <a:solidFill>
                  <a:srgbClr val="000000"/>
                </a:solidFill>
                <a:latin typeface="Segoe UI Semibold" panose="020B0702040204020203" pitchFamily="34" charset="0"/>
                <a:cs typeface="Segoe UI Semibold" panose="020B0702040204020203"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noProof="0"/>
              <a:t>Click to edit Master subtitle style</a:t>
            </a:r>
            <a:endParaRPr lang="fi-FI" noProof="0"/>
          </a:p>
        </p:txBody>
      </p:sp>
      <p:pic>
        <p:nvPicPr>
          <p:cNvPr id="9" name="Kuva 7" descr="Motiva_Red_horiz_RGB.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8368" y="548219"/>
            <a:ext cx="3647227" cy="959372"/>
          </a:xfrm>
          <a:prstGeom prst="rect">
            <a:avLst/>
          </a:prstGeom>
        </p:spPr>
      </p:pic>
    </p:spTree>
    <p:extLst>
      <p:ext uri="{BB962C8B-B14F-4D97-AF65-F5344CB8AC3E}">
        <p14:creationId xmlns:p14="http://schemas.microsoft.com/office/powerpoint/2010/main" val="157925067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 preserve="1">
  <p:cSld name="24_Otsikkodi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78369" y="2130427"/>
            <a:ext cx="9884833" cy="1398837"/>
          </a:xfrm>
        </p:spPr>
        <p:txBody>
          <a:bodyPr anchor="b" anchorCtr="0"/>
          <a:lstStyle>
            <a:lvl1pPr algn="l">
              <a:defRPr sz="3733" b="0" i="0">
                <a:solidFill>
                  <a:srgbClr val="9B003F"/>
                </a:solidFill>
                <a:latin typeface="Segoe UI Semibold" panose="020B0702040204020203" pitchFamily="34" charset="0"/>
                <a:cs typeface="Segoe UI Semibold" panose="020B0702040204020203" pitchFamily="34" charset="0"/>
              </a:defRPr>
            </a:lvl1pPr>
          </a:lstStyle>
          <a:p>
            <a:r>
              <a:rPr lang="en-US" noProof="0"/>
              <a:t>Click to edit Master title style</a:t>
            </a:r>
            <a:endParaRPr lang="fi-FI" noProof="0"/>
          </a:p>
        </p:txBody>
      </p:sp>
      <p:sp>
        <p:nvSpPr>
          <p:cNvPr id="3" name="Alaotsikko 2"/>
          <p:cNvSpPr>
            <a:spLocks noGrp="1"/>
          </p:cNvSpPr>
          <p:nvPr>
            <p:ph type="subTitle" idx="1"/>
          </p:nvPr>
        </p:nvSpPr>
        <p:spPr>
          <a:xfrm>
            <a:off x="478369" y="3772533"/>
            <a:ext cx="9884833" cy="2109539"/>
          </a:xfrm>
        </p:spPr>
        <p:txBody>
          <a:bodyPr/>
          <a:lstStyle>
            <a:lvl1pPr marL="0" indent="0" algn="l">
              <a:buNone/>
              <a:defRPr sz="2667" b="0">
                <a:solidFill>
                  <a:srgbClr val="000000"/>
                </a:solidFill>
                <a:latin typeface="Segoe UI Semibold" panose="020B0702040204020203" pitchFamily="34" charset="0"/>
                <a:cs typeface="Segoe UI Semibold" panose="020B0702040204020203"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noProof="0"/>
              <a:t>Click to edit Master subtitle style</a:t>
            </a:r>
            <a:endParaRPr lang="fi-FI" noProof="0"/>
          </a:p>
        </p:txBody>
      </p:sp>
      <p:pic>
        <p:nvPicPr>
          <p:cNvPr id="9" name="Kuva 7" descr="Motiva_Red_horiz_RGB.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8368" y="548219"/>
            <a:ext cx="3647227" cy="959372"/>
          </a:xfrm>
          <a:prstGeom prst="rect">
            <a:avLst/>
          </a:prstGeom>
        </p:spPr>
      </p:pic>
    </p:spTree>
    <p:extLst>
      <p:ext uri="{BB962C8B-B14F-4D97-AF65-F5344CB8AC3E}">
        <p14:creationId xmlns:p14="http://schemas.microsoft.com/office/powerpoint/2010/main" val="853931714"/>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 preserve="1">
  <p:cSld name="25_Otsikkodi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78369" y="2130427"/>
            <a:ext cx="9884833" cy="1398837"/>
          </a:xfrm>
        </p:spPr>
        <p:txBody>
          <a:bodyPr anchor="b" anchorCtr="0"/>
          <a:lstStyle>
            <a:lvl1pPr algn="l">
              <a:defRPr sz="3733" b="0" i="0">
                <a:solidFill>
                  <a:srgbClr val="9B003F"/>
                </a:solidFill>
                <a:latin typeface="Segoe UI Semibold" panose="020B0702040204020203" pitchFamily="34" charset="0"/>
                <a:cs typeface="Segoe UI Semibold" panose="020B0702040204020203" pitchFamily="34" charset="0"/>
              </a:defRPr>
            </a:lvl1pPr>
          </a:lstStyle>
          <a:p>
            <a:r>
              <a:rPr lang="en-US" noProof="0"/>
              <a:t>Click to edit Master title style</a:t>
            </a:r>
            <a:endParaRPr lang="fi-FI" noProof="0"/>
          </a:p>
        </p:txBody>
      </p:sp>
      <p:sp>
        <p:nvSpPr>
          <p:cNvPr id="3" name="Alaotsikko 2"/>
          <p:cNvSpPr>
            <a:spLocks noGrp="1"/>
          </p:cNvSpPr>
          <p:nvPr>
            <p:ph type="subTitle" idx="1"/>
          </p:nvPr>
        </p:nvSpPr>
        <p:spPr>
          <a:xfrm>
            <a:off x="478369" y="3772533"/>
            <a:ext cx="9884833" cy="2109539"/>
          </a:xfrm>
        </p:spPr>
        <p:txBody>
          <a:bodyPr/>
          <a:lstStyle>
            <a:lvl1pPr marL="0" indent="0" algn="l">
              <a:buNone/>
              <a:defRPr sz="2667" b="0">
                <a:solidFill>
                  <a:srgbClr val="000000"/>
                </a:solidFill>
                <a:latin typeface="Segoe UI Semibold" panose="020B0702040204020203" pitchFamily="34" charset="0"/>
                <a:cs typeface="Segoe UI Semibold" panose="020B0702040204020203"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noProof="0"/>
              <a:t>Click to edit Master subtitle style</a:t>
            </a:r>
            <a:endParaRPr lang="fi-FI" noProof="0"/>
          </a:p>
        </p:txBody>
      </p:sp>
      <p:pic>
        <p:nvPicPr>
          <p:cNvPr id="9" name="Kuva 7" descr="Motiva_Red_horiz_RGB.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8368" y="548219"/>
            <a:ext cx="3647227" cy="959372"/>
          </a:xfrm>
          <a:prstGeom prst="rect">
            <a:avLst/>
          </a:prstGeom>
        </p:spPr>
      </p:pic>
    </p:spTree>
    <p:extLst>
      <p:ext uri="{BB962C8B-B14F-4D97-AF65-F5344CB8AC3E}">
        <p14:creationId xmlns:p14="http://schemas.microsoft.com/office/powerpoint/2010/main" val="403356978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1_Otsikkodia 2">
    <p:bg>
      <p:bgPr>
        <a:solidFill>
          <a:schemeClr val="accent1"/>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78369" y="2130427"/>
            <a:ext cx="11281833" cy="1398837"/>
          </a:xfrm>
        </p:spPr>
        <p:txBody>
          <a:bodyPr anchor="b" anchorCtr="0"/>
          <a:lstStyle>
            <a:lvl1pPr algn="ctr">
              <a:defRPr sz="3733" b="0" i="0">
                <a:solidFill>
                  <a:schemeClr val="bg1"/>
                </a:solidFill>
                <a:latin typeface="+mj-lt"/>
                <a:cs typeface="Calibri"/>
              </a:defRPr>
            </a:lvl1pPr>
          </a:lstStyle>
          <a:p>
            <a:r>
              <a:rPr lang="en-US" noProof="0"/>
              <a:t>Click to edit Master title style</a:t>
            </a:r>
            <a:endParaRPr lang="fi-FI" noProof="0"/>
          </a:p>
        </p:txBody>
      </p:sp>
      <p:sp>
        <p:nvSpPr>
          <p:cNvPr id="3" name="Alaotsikko 2"/>
          <p:cNvSpPr>
            <a:spLocks noGrp="1"/>
          </p:cNvSpPr>
          <p:nvPr>
            <p:ph type="subTitle" idx="1"/>
          </p:nvPr>
        </p:nvSpPr>
        <p:spPr>
          <a:xfrm>
            <a:off x="478369" y="3529264"/>
            <a:ext cx="11281833" cy="2109539"/>
          </a:xfrm>
        </p:spPr>
        <p:txBody>
          <a:bodyPr/>
          <a:lstStyle>
            <a:lvl1pPr marL="0" indent="0" algn="ctr">
              <a:buNone/>
              <a:defRPr sz="3733" b="0">
                <a:solidFill>
                  <a:srgbClr val="FFFFFF"/>
                </a:solidFill>
                <a:latin typeface="+mn-lt"/>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noProof="0"/>
              <a:t>Click to edit Master subtitle style</a:t>
            </a:r>
            <a:endParaRPr lang="fi-FI" noProof="0"/>
          </a:p>
        </p:txBody>
      </p:sp>
      <p:sp>
        <p:nvSpPr>
          <p:cNvPr id="17" name="Päivämäärän paikkamerkki 3"/>
          <p:cNvSpPr>
            <a:spLocks noGrp="1"/>
          </p:cNvSpPr>
          <p:nvPr>
            <p:ph type="dt" sz="half" idx="2"/>
          </p:nvPr>
        </p:nvSpPr>
        <p:spPr>
          <a:xfrm>
            <a:off x="482385" y="6372392"/>
            <a:ext cx="833067" cy="365125"/>
          </a:xfrm>
          <a:prstGeom prst="rect">
            <a:avLst/>
          </a:prstGeom>
        </p:spPr>
        <p:txBody>
          <a:bodyPr/>
          <a:lstStyle>
            <a:lvl1pPr>
              <a:defRPr sz="1067">
                <a:solidFill>
                  <a:schemeClr val="bg1"/>
                </a:solidFill>
                <a:latin typeface="+mn-lt"/>
                <a:ea typeface="Calibri" charset="0"/>
                <a:cs typeface="Calibri" charset="0"/>
              </a:defRPr>
            </a:lvl1pPr>
          </a:lstStyle>
          <a:p>
            <a:r>
              <a:rPr lang="fi-FI"/>
              <a:t>01/08/18</a:t>
            </a:r>
          </a:p>
        </p:txBody>
      </p:sp>
      <p:sp>
        <p:nvSpPr>
          <p:cNvPr id="18" name="Alatunnisteen paikkamerkki 4"/>
          <p:cNvSpPr>
            <a:spLocks noGrp="1"/>
          </p:cNvSpPr>
          <p:nvPr>
            <p:ph type="ftr" sz="quarter" idx="3"/>
          </p:nvPr>
        </p:nvSpPr>
        <p:spPr>
          <a:xfrm>
            <a:off x="1636303" y="6372392"/>
            <a:ext cx="8919412" cy="365125"/>
          </a:xfrm>
          <a:prstGeom prst="rect">
            <a:avLst/>
          </a:prstGeom>
        </p:spPr>
        <p:txBody>
          <a:bodyPr/>
          <a:lstStyle>
            <a:lvl1pPr algn="ctr">
              <a:defRPr sz="1067">
                <a:solidFill>
                  <a:schemeClr val="bg1"/>
                </a:solidFill>
                <a:latin typeface="+mn-lt"/>
                <a:ea typeface="Calibri"/>
                <a:cs typeface="Calibri"/>
              </a:defRPr>
            </a:lvl1pPr>
          </a:lstStyle>
          <a:p>
            <a:r>
              <a:rPr lang="fi-FI"/>
              <a:t>Tässä esityksen aihe (muutetaan esityksen asetuksista)</a:t>
            </a:r>
          </a:p>
        </p:txBody>
      </p:sp>
      <p:sp>
        <p:nvSpPr>
          <p:cNvPr id="19" name="Dian numeron paikkamerkki 5"/>
          <p:cNvSpPr>
            <a:spLocks noGrp="1"/>
          </p:cNvSpPr>
          <p:nvPr>
            <p:ph type="sldNum" sz="quarter" idx="4"/>
          </p:nvPr>
        </p:nvSpPr>
        <p:spPr>
          <a:xfrm>
            <a:off x="11256991" y="6377660"/>
            <a:ext cx="505640" cy="365125"/>
          </a:xfrm>
          <a:prstGeom prst="rect">
            <a:avLst/>
          </a:prstGeom>
        </p:spPr>
        <p:txBody>
          <a:bodyPr/>
          <a:lstStyle>
            <a:lvl1pPr algn="r">
              <a:defRPr sz="1067">
                <a:solidFill>
                  <a:schemeClr val="bg1"/>
                </a:solidFill>
                <a:latin typeface="+mn-lt"/>
                <a:ea typeface="Calibri" charset="0"/>
                <a:cs typeface="Calibri" charset="0"/>
              </a:defRPr>
            </a:lvl1pPr>
          </a:lstStyle>
          <a:p>
            <a:fld id="{62CCF657-A547-8C43-AD59-3D5EA746CF60}" type="slidenum">
              <a:rPr lang="fi-FI" smtClean="0"/>
              <a:pPr/>
              <a:t>‹#›</a:t>
            </a:fld>
            <a:endParaRPr lang="fi-FI"/>
          </a:p>
        </p:txBody>
      </p:sp>
      <p:pic>
        <p:nvPicPr>
          <p:cNvPr id="11" name="Kuva 9" descr="Motiva_White_M_RGB.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41269" y="586072"/>
            <a:ext cx="512640" cy="468541"/>
          </a:xfrm>
          <a:prstGeom prst="rect">
            <a:avLst/>
          </a:prstGeom>
        </p:spPr>
      </p:pic>
    </p:spTree>
    <p:extLst>
      <p:ext uri="{BB962C8B-B14F-4D97-AF65-F5344CB8AC3E}">
        <p14:creationId xmlns:p14="http://schemas.microsoft.com/office/powerpoint/2010/main" val="516245973"/>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itle" preserve="1">
  <p:cSld name="18_Otsikkodia 2">
    <p:bg>
      <p:bgPr>
        <a:solidFill>
          <a:srgbClr val="9B0058"/>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78369" y="2130427"/>
            <a:ext cx="11281833" cy="1398837"/>
          </a:xfrm>
        </p:spPr>
        <p:txBody>
          <a:bodyPr anchor="b" anchorCtr="0"/>
          <a:lstStyle>
            <a:lvl1pPr algn="ctr">
              <a:defRPr sz="3733" b="0" i="0">
                <a:solidFill>
                  <a:schemeClr val="bg1"/>
                </a:solidFill>
                <a:latin typeface="+mj-lt"/>
                <a:cs typeface="Calibri"/>
              </a:defRPr>
            </a:lvl1pPr>
          </a:lstStyle>
          <a:p>
            <a:r>
              <a:rPr lang="en-US" noProof="0"/>
              <a:t>Click to edit Master title style</a:t>
            </a:r>
            <a:endParaRPr lang="fi-FI" noProof="0"/>
          </a:p>
        </p:txBody>
      </p:sp>
      <p:sp>
        <p:nvSpPr>
          <p:cNvPr id="3" name="Alaotsikko 2"/>
          <p:cNvSpPr>
            <a:spLocks noGrp="1"/>
          </p:cNvSpPr>
          <p:nvPr>
            <p:ph type="subTitle" idx="1"/>
          </p:nvPr>
        </p:nvSpPr>
        <p:spPr>
          <a:xfrm>
            <a:off x="478369" y="3529264"/>
            <a:ext cx="11281833" cy="2109539"/>
          </a:xfrm>
        </p:spPr>
        <p:txBody>
          <a:bodyPr/>
          <a:lstStyle>
            <a:lvl1pPr marL="0" indent="0" algn="ctr">
              <a:buNone/>
              <a:defRPr sz="3733" b="0">
                <a:solidFill>
                  <a:srgbClr val="FFFFFF"/>
                </a:solidFill>
                <a:latin typeface="+mn-lt"/>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noProof="0"/>
              <a:t>Click to edit Master subtitle style</a:t>
            </a:r>
            <a:endParaRPr lang="fi-FI" noProof="0"/>
          </a:p>
        </p:txBody>
      </p:sp>
      <p:sp>
        <p:nvSpPr>
          <p:cNvPr id="17" name="Päivämäärän paikkamerkki 3"/>
          <p:cNvSpPr>
            <a:spLocks noGrp="1"/>
          </p:cNvSpPr>
          <p:nvPr>
            <p:ph type="dt" sz="half" idx="2"/>
          </p:nvPr>
        </p:nvSpPr>
        <p:spPr>
          <a:xfrm>
            <a:off x="482384" y="6372392"/>
            <a:ext cx="1157768" cy="365125"/>
          </a:xfrm>
          <a:prstGeom prst="rect">
            <a:avLst/>
          </a:prstGeom>
        </p:spPr>
        <p:txBody>
          <a:bodyPr/>
          <a:lstStyle>
            <a:lvl1pPr>
              <a:defRPr sz="1067">
                <a:solidFill>
                  <a:schemeClr val="bg1"/>
                </a:solidFill>
                <a:latin typeface="+mn-lt"/>
                <a:ea typeface="Calibri" charset="0"/>
                <a:cs typeface="Calibri" charset="0"/>
              </a:defRPr>
            </a:lvl1pPr>
          </a:lstStyle>
          <a:p>
            <a:r>
              <a:rPr lang="fi-FI"/>
              <a:t>01/08/18</a:t>
            </a:r>
          </a:p>
        </p:txBody>
      </p:sp>
      <p:sp>
        <p:nvSpPr>
          <p:cNvPr id="18" name="Alatunnisteen paikkamerkki 4"/>
          <p:cNvSpPr>
            <a:spLocks noGrp="1"/>
          </p:cNvSpPr>
          <p:nvPr>
            <p:ph type="ftr" sz="quarter" idx="3"/>
          </p:nvPr>
        </p:nvSpPr>
        <p:spPr>
          <a:xfrm>
            <a:off x="1645466" y="6372392"/>
            <a:ext cx="8919412" cy="365125"/>
          </a:xfrm>
          <a:prstGeom prst="rect">
            <a:avLst/>
          </a:prstGeom>
        </p:spPr>
        <p:txBody>
          <a:bodyPr/>
          <a:lstStyle>
            <a:lvl1pPr algn="ctr">
              <a:defRPr sz="1067">
                <a:solidFill>
                  <a:schemeClr val="bg1"/>
                </a:solidFill>
                <a:latin typeface="+mn-lt"/>
                <a:ea typeface="Calibri"/>
                <a:cs typeface="Calibri"/>
              </a:defRPr>
            </a:lvl1pPr>
          </a:lstStyle>
          <a:p>
            <a:r>
              <a:rPr lang="fi-FI"/>
              <a:t>Tässä esityksen aihe (muutetaan esityksen asetuksista)</a:t>
            </a:r>
          </a:p>
        </p:txBody>
      </p:sp>
      <p:sp>
        <p:nvSpPr>
          <p:cNvPr id="19" name="Dian numeron paikkamerkki 5"/>
          <p:cNvSpPr>
            <a:spLocks noGrp="1"/>
          </p:cNvSpPr>
          <p:nvPr>
            <p:ph type="sldNum" sz="quarter" idx="4"/>
          </p:nvPr>
        </p:nvSpPr>
        <p:spPr>
          <a:xfrm>
            <a:off x="11235128" y="6372392"/>
            <a:ext cx="505640" cy="365125"/>
          </a:xfrm>
          <a:prstGeom prst="rect">
            <a:avLst/>
          </a:prstGeom>
        </p:spPr>
        <p:txBody>
          <a:bodyPr/>
          <a:lstStyle>
            <a:lvl1pPr algn="r">
              <a:defRPr sz="1067">
                <a:solidFill>
                  <a:schemeClr val="bg1"/>
                </a:solidFill>
                <a:latin typeface="+mn-lt"/>
                <a:ea typeface="Calibri" charset="0"/>
                <a:cs typeface="Calibri" charset="0"/>
              </a:defRPr>
            </a:lvl1pPr>
          </a:lstStyle>
          <a:p>
            <a:fld id="{62CCF657-A547-8C43-AD59-3D5EA746CF60}" type="slidenum">
              <a:rPr lang="fi-FI" smtClean="0"/>
              <a:pPr/>
              <a:t>‹#›</a:t>
            </a:fld>
            <a:endParaRPr lang="fi-FI"/>
          </a:p>
        </p:txBody>
      </p:sp>
      <p:pic>
        <p:nvPicPr>
          <p:cNvPr id="11" name="Kuva 9" descr="Motiva_White_M_RGB.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41269" y="586072"/>
            <a:ext cx="512640" cy="468541"/>
          </a:xfrm>
          <a:prstGeom prst="rect">
            <a:avLst/>
          </a:prstGeom>
        </p:spPr>
      </p:pic>
    </p:spTree>
    <p:extLst>
      <p:ext uri="{BB962C8B-B14F-4D97-AF65-F5344CB8AC3E}">
        <p14:creationId xmlns:p14="http://schemas.microsoft.com/office/powerpoint/2010/main" val="3628019044"/>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 preserve="1">
  <p:cSld name="6_Otsikkodia 2">
    <p:bg>
      <p:bgPr>
        <a:solidFill>
          <a:srgbClr val="120D35"/>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78369" y="2130427"/>
            <a:ext cx="11281833" cy="1398837"/>
          </a:xfrm>
        </p:spPr>
        <p:txBody>
          <a:bodyPr anchor="b" anchorCtr="0"/>
          <a:lstStyle>
            <a:lvl1pPr algn="ctr">
              <a:defRPr sz="3733" b="0" i="0">
                <a:solidFill>
                  <a:schemeClr val="bg1"/>
                </a:solidFill>
                <a:latin typeface="+mj-lt"/>
                <a:cs typeface="Calibri"/>
              </a:defRPr>
            </a:lvl1pPr>
          </a:lstStyle>
          <a:p>
            <a:r>
              <a:rPr lang="en-US" noProof="0"/>
              <a:t>Click to edit Master title style</a:t>
            </a:r>
            <a:endParaRPr lang="fi-FI" noProof="0"/>
          </a:p>
        </p:txBody>
      </p:sp>
      <p:sp>
        <p:nvSpPr>
          <p:cNvPr id="3" name="Alaotsikko 2"/>
          <p:cNvSpPr>
            <a:spLocks noGrp="1"/>
          </p:cNvSpPr>
          <p:nvPr>
            <p:ph type="subTitle" idx="1"/>
          </p:nvPr>
        </p:nvSpPr>
        <p:spPr>
          <a:xfrm>
            <a:off x="478369" y="3529264"/>
            <a:ext cx="11281833" cy="2109539"/>
          </a:xfrm>
        </p:spPr>
        <p:txBody>
          <a:bodyPr/>
          <a:lstStyle>
            <a:lvl1pPr marL="0" indent="0" algn="ctr">
              <a:buNone/>
              <a:defRPr sz="3733" b="0">
                <a:solidFill>
                  <a:srgbClr val="FFFFFF"/>
                </a:solidFill>
                <a:latin typeface="+mn-lt"/>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noProof="0"/>
              <a:t>Click to edit Master subtitle style</a:t>
            </a:r>
            <a:endParaRPr lang="fi-FI" noProof="0"/>
          </a:p>
        </p:txBody>
      </p:sp>
      <p:sp>
        <p:nvSpPr>
          <p:cNvPr id="17" name="Päivämäärän paikkamerkki 3"/>
          <p:cNvSpPr>
            <a:spLocks noGrp="1"/>
          </p:cNvSpPr>
          <p:nvPr>
            <p:ph type="dt" sz="half" idx="2"/>
          </p:nvPr>
        </p:nvSpPr>
        <p:spPr>
          <a:xfrm>
            <a:off x="482384" y="6372392"/>
            <a:ext cx="1157768" cy="365125"/>
          </a:xfrm>
          <a:prstGeom prst="rect">
            <a:avLst/>
          </a:prstGeom>
        </p:spPr>
        <p:txBody>
          <a:bodyPr/>
          <a:lstStyle>
            <a:lvl1pPr>
              <a:defRPr sz="1067">
                <a:solidFill>
                  <a:schemeClr val="bg1"/>
                </a:solidFill>
                <a:latin typeface="+mn-lt"/>
                <a:ea typeface="Calibri" charset="0"/>
                <a:cs typeface="Calibri" charset="0"/>
              </a:defRPr>
            </a:lvl1pPr>
          </a:lstStyle>
          <a:p>
            <a:r>
              <a:rPr lang="fi-FI"/>
              <a:t>01/08/18</a:t>
            </a:r>
          </a:p>
        </p:txBody>
      </p:sp>
      <p:sp>
        <p:nvSpPr>
          <p:cNvPr id="18" name="Alatunnisteen paikkamerkki 4"/>
          <p:cNvSpPr>
            <a:spLocks noGrp="1"/>
          </p:cNvSpPr>
          <p:nvPr>
            <p:ph type="ftr" sz="quarter" idx="3"/>
          </p:nvPr>
        </p:nvSpPr>
        <p:spPr>
          <a:xfrm>
            <a:off x="1636299" y="6372392"/>
            <a:ext cx="8919412" cy="365125"/>
          </a:xfrm>
          <a:prstGeom prst="rect">
            <a:avLst/>
          </a:prstGeom>
        </p:spPr>
        <p:txBody>
          <a:bodyPr/>
          <a:lstStyle>
            <a:lvl1pPr algn="ctr">
              <a:defRPr sz="1067">
                <a:solidFill>
                  <a:schemeClr val="bg1"/>
                </a:solidFill>
                <a:latin typeface="+mn-lt"/>
                <a:ea typeface="Calibri"/>
                <a:cs typeface="Calibri"/>
              </a:defRPr>
            </a:lvl1pPr>
          </a:lstStyle>
          <a:p>
            <a:r>
              <a:rPr lang="fi-FI"/>
              <a:t>Tässä esityksen aihe (muutetaan esityksen asetuksista)</a:t>
            </a:r>
          </a:p>
        </p:txBody>
      </p:sp>
      <p:sp>
        <p:nvSpPr>
          <p:cNvPr id="19" name="Dian numeron paikkamerkki 5"/>
          <p:cNvSpPr>
            <a:spLocks noGrp="1"/>
          </p:cNvSpPr>
          <p:nvPr>
            <p:ph type="sldNum" sz="quarter" idx="4"/>
          </p:nvPr>
        </p:nvSpPr>
        <p:spPr>
          <a:xfrm>
            <a:off x="11241055" y="6377660"/>
            <a:ext cx="505640" cy="365125"/>
          </a:xfrm>
          <a:prstGeom prst="rect">
            <a:avLst/>
          </a:prstGeom>
        </p:spPr>
        <p:txBody>
          <a:bodyPr/>
          <a:lstStyle>
            <a:lvl1pPr algn="r">
              <a:defRPr sz="1067">
                <a:solidFill>
                  <a:schemeClr val="bg1"/>
                </a:solidFill>
                <a:latin typeface="+mn-lt"/>
                <a:ea typeface="Calibri" charset="0"/>
                <a:cs typeface="Calibri" charset="0"/>
              </a:defRPr>
            </a:lvl1pPr>
          </a:lstStyle>
          <a:p>
            <a:fld id="{62CCF657-A547-8C43-AD59-3D5EA746CF60}" type="slidenum">
              <a:rPr lang="fi-FI" smtClean="0"/>
              <a:pPr/>
              <a:t>‹#›</a:t>
            </a:fld>
            <a:endParaRPr lang="fi-FI"/>
          </a:p>
        </p:txBody>
      </p:sp>
      <p:pic>
        <p:nvPicPr>
          <p:cNvPr id="11" name="Kuva 9" descr="Motiva_White_M_RGB.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41269" y="586072"/>
            <a:ext cx="512640" cy="468541"/>
          </a:xfrm>
          <a:prstGeom prst="rect">
            <a:avLst/>
          </a:prstGeom>
        </p:spPr>
      </p:pic>
    </p:spTree>
    <p:extLst>
      <p:ext uri="{BB962C8B-B14F-4D97-AF65-F5344CB8AC3E}">
        <p14:creationId xmlns:p14="http://schemas.microsoft.com/office/powerpoint/2010/main" val="309740044"/>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 preserve="1">
  <p:cSld name="19_Otsikkodia 2">
    <p:bg>
      <p:bgPr>
        <a:solidFill>
          <a:srgbClr val="4C055E"/>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78369" y="2130427"/>
            <a:ext cx="11281833" cy="1398837"/>
          </a:xfrm>
        </p:spPr>
        <p:txBody>
          <a:bodyPr anchor="b" anchorCtr="0"/>
          <a:lstStyle>
            <a:lvl1pPr algn="ctr">
              <a:defRPr sz="3733" b="0" i="0">
                <a:solidFill>
                  <a:schemeClr val="bg1"/>
                </a:solidFill>
                <a:latin typeface="+mj-lt"/>
                <a:cs typeface="Calibri"/>
              </a:defRPr>
            </a:lvl1pPr>
          </a:lstStyle>
          <a:p>
            <a:r>
              <a:rPr lang="en-US" noProof="0"/>
              <a:t>Click to edit Master title style</a:t>
            </a:r>
            <a:endParaRPr lang="fi-FI" noProof="0"/>
          </a:p>
        </p:txBody>
      </p:sp>
      <p:sp>
        <p:nvSpPr>
          <p:cNvPr id="3" name="Alaotsikko 2"/>
          <p:cNvSpPr>
            <a:spLocks noGrp="1"/>
          </p:cNvSpPr>
          <p:nvPr>
            <p:ph type="subTitle" idx="1"/>
          </p:nvPr>
        </p:nvSpPr>
        <p:spPr>
          <a:xfrm>
            <a:off x="478369" y="3529264"/>
            <a:ext cx="11281833" cy="2109539"/>
          </a:xfrm>
        </p:spPr>
        <p:txBody>
          <a:bodyPr/>
          <a:lstStyle>
            <a:lvl1pPr marL="0" indent="0" algn="ctr">
              <a:buNone/>
              <a:defRPr sz="3733" b="0">
                <a:solidFill>
                  <a:srgbClr val="FFFFFF"/>
                </a:solidFill>
                <a:latin typeface="+mn-lt"/>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noProof="0"/>
              <a:t>Click to edit Master subtitle style</a:t>
            </a:r>
            <a:endParaRPr lang="fi-FI" noProof="0"/>
          </a:p>
        </p:txBody>
      </p:sp>
      <p:sp>
        <p:nvSpPr>
          <p:cNvPr id="17" name="Päivämäärän paikkamerkki 3"/>
          <p:cNvSpPr>
            <a:spLocks noGrp="1"/>
          </p:cNvSpPr>
          <p:nvPr>
            <p:ph type="dt" sz="half" idx="2"/>
          </p:nvPr>
        </p:nvSpPr>
        <p:spPr>
          <a:xfrm>
            <a:off x="482384" y="6372392"/>
            <a:ext cx="1157768" cy="365125"/>
          </a:xfrm>
          <a:prstGeom prst="rect">
            <a:avLst/>
          </a:prstGeom>
        </p:spPr>
        <p:txBody>
          <a:bodyPr/>
          <a:lstStyle>
            <a:lvl1pPr>
              <a:defRPr sz="1067">
                <a:solidFill>
                  <a:schemeClr val="bg1"/>
                </a:solidFill>
                <a:latin typeface="+mn-lt"/>
                <a:ea typeface="Calibri" charset="0"/>
                <a:cs typeface="Calibri" charset="0"/>
              </a:defRPr>
            </a:lvl1pPr>
          </a:lstStyle>
          <a:p>
            <a:r>
              <a:rPr lang="fi-FI"/>
              <a:t>01/08/18</a:t>
            </a:r>
          </a:p>
        </p:txBody>
      </p:sp>
      <p:sp>
        <p:nvSpPr>
          <p:cNvPr id="18" name="Alatunnisteen paikkamerkki 4"/>
          <p:cNvSpPr>
            <a:spLocks noGrp="1"/>
          </p:cNvSpPr>
          <p:nvPr>
            <p:ph type="ftr" sz="quarter" idx="3"/>
          </p:nvPr>
        </p:nvSpPr>
        <p:spPr>
          <a:xfrm>
            <a:off x="1645466" y="6372392"/>
            <a:ext cx="8919412" cy="365125"/>
          </a:xfrm>
          <a:prstGeom prst="rect">
            <a:avLst/>
          </a:prstGeom>
        </p:spPr>
        <p:txBody>
          <a:bodyPr/>
          <a:lstStyle>
            <a:lvl1pPr algn="ctr">
              <a:defRPr sz="1067">
                <a:solidFill>
                  <a:schemeClr val="bg1"/>
                </a:solidFill>
                <a:latin typeface="+mn-lt"/>
                <a:ea typeface="Calibri"/>
                <a:cs typeface="Calibri"/>
              </a:defRPr>
            </a:lvl1pPr>
          </a:lstStyle>
          <a:p>
            <a:r>
              <a:rPr lang="fi-FI"/>
              <a:t>Tässä esityksen aihe (muutetaan esityksen asetuksista)</a:t>
            </a:r>
          </a:p>
        </p:txBody>
      </p:sp>
      <p:sp>
        <p:nvSpPr>
          <p:cNvPr id="19" name="Dian numeron paikkamerkki 5"/>
          <p:cNvSpPr>
            <a:spLocks noGrp="1"/>
          </p:cNvSpPr>
          <p:nvPr>
            <p:ph type="sldNum" sz="quarter" idx="4"/>
          </p:nvPr>
        </p:nvSpPr>
        <p:spPr>
          <a:xfrm>
            <a:off x="11235128" y="6372392"/>
            <a:ext cx="505640" cy="365125"/>
          </a:xfrm>
          <a:prstGeom prst="rect">
            <a:avLst/>
          </a:prstGeom>
        </p:spPr>
        <p:txBody>
          <a:bodyPr/>
          <a:lstStyle>
            <a:lvl1pPr algn="r">
              <a:defRPr sz="1067">
                <a:solidFill>
                  <a:schemeClr val="bg1"/>
                </a:solidFill>
                <a:latin typeface="+mn-lt"/>
                <a:ea typeface="Calibri" charset="0"/>
                <a:cs typeface="Calibri" charset="0"/>
              </a:defRPr>
            </a:lvl1pPr>
          </a:lstStyle>
          <a:p>
            <a:fld id="{62CCF657-A547-8C43-AD59-3D5EA746CF60}" type="slidenum">
              <a:rPr lang="fi-FI" smtClean="0"/>
              <a:pPr/>
              <a:t>‹#›</a:t>
            </a:fld>
            <a:endParaRPr lang="fi-FI"/>
          </a:p>
        </p:txBody>
      </p:sp>
      <p:pic>
        <p:nvPicPr>
          <p:cNvPr id="11" name="Kuva 9" descr="Motiva_White_M_RGB.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41269" y="586072"/>
            <a:ext cx="512640" cy="468541"/>
          </a:xfrm>
          <a:prstGeom prst="rect">
            <a:avLst/>
          </a:prstGeom>
        </p:spPr>
      </p:pic>
    </p:spTree>
    <p:extLst>
      <p:ext uri="{BB962C8B-B14F-4D97-AF65-F5344CB8AC3E}">
        <p14:creationId xmlns:p14="http://schemas.microsoft.com/office/powerpoint/2010/main" val="29754232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Otsikko ja sisältö di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r>
              <a:rPr lang="fi-FI"/>
              <a:t>20.10.2014</a:t>
            </a:r>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45FC19-E720-954F-A513-879E4AAB4067}" type="slidenum">
              <a:rPr lang="en-US" smtClean="0"/>
              <a:pPr/>
              <a:t>‹#›</a:t>
            </a:fld>
            <a:endParaRPr lang="en-US"/>
          </a:p>
        </p:txBody>
      </p:sp>
    </p:spTree>
    <p:extLst>
      <p:ext uri="{BB962C8B-B14F-4D97-AF65-F5344CB8AC3E}">
        <p14:creationId xmlns:p14="http://schemas.microsoft.com/office/powerpoint/2010/main" val="1296994596"/>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itle" preserve="1">
  <p:cSld name="20_Otsikkodia 2">
    <p:bg>
      <p:bgPr>
        <a:solidFill>
          <a:srgbClr val="7D0B99"/>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78369" y="2130427"/>
            <a:ext cx="11281833" cy="1398837"/>
          </a:xfrm>
        </p:spPr>
        <p:txBody>
          <a:bodyPr anchor="b" anchorCtr="0"/>
          <a:lstStyle>
            <a:lvl1pPr algn="ctr">
              <a:defRPr sz="3733" b="0" i="0">
                <a:solidFill>
                  <a:schemeClr val="bg1"/>
                </a:solidFill>
                <a:latin typeface="+mj-lt"/>
                <a:cs typeface="Calibri"/>
              </a:defRPr>
            </a:lvl1pPr>
          </a:lstStyle>
          <a:p>
            <a:r>
              <a:rPr lang="en-US" noProof="0"/>
              <a:t>Click to edit Master title style</a:t>
            </a:r>
            <a:endParaRPr lang="fi-FI" noProof="0"/>
          </a:p>
        </p:txBody>
      </p:sp>
      <p:sp>
        <p:nvSpPr>
          <p:cNvPr id="3" name="Alaotsikko 2"/>
          <p:cNvSpPr>
            <a:spLocks noGrp="1"/>
          </p:cNvSpPr>
          <p:nvPr>
            <p:ph type="subTitle" idx="1"/>
          </p:nvPr>
        </p:nvSpPr>
        <p:spPr>
          <a:xfrm>
            <a:off x="478369" y="3529264"/>
            <a:ext cx="11281833" cy="2109539"/>
          </a:xfrm>
        </p:spPr>
        <p:txBody>
          <a:bodyPr/>
          <a:lstStyle>
            <a:lvl1pPr marL="0" indent="0" algn="ctr">
              <a:buNone/>
              <a:defRPr sz="3733" b="0">
                <a:solidFill>
                  <a:srgbClr val="FFFFFF"/>
                </a:solidFill>
                <a:latin typeface="+mn-lt"/>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noProof="0"/>
              <a:t>Click to edit Master subtitle style</a:t>
            </a:r>
            <a:endParaRPr lang="fi-FI" noProof="0"/>
          </a:p>
        </p:txBody>
      </p:sp>
      <p:sp>
        <p:nvSpPr>
          <p:cNvPr id="17" name="Päivämäärän paikkamerkki 3"/>
          <p:cNvSpPr>
            <a:spLocks noGrp="1"/>
          </p:cNvSpPr>
          <p:nvPr>
            <p:ph type="dt" sz="half" idx="2"/>
          </p:nvPr>
        </p:nvSpPr>
        <p:spPr>
          <a:xfrm>
            <a:off x="482384" y="6372392"/>
            <a:ext cx="1157768" cy="365125"/>
          </a:xfrm>
          <a:prstGeom prst="rect">
            <a:avLst/>
          </a:prstGeom>
        </p:spPr>
        <p:txBody>
          <a:bodyPr/>
          <a:lstStyle>
            <a:lvl1pPr>
              <a:defRPr sz="1067">
                <a:solidFill>
                  <a:schemeClr val="bg1"/>
                </a:solidFill>
                <a:latin typeface="+mn-lt"/>
                <a:ea typeface="Calibri" charset="0"/>
                <a:cs typeface="Calibri" charset="0"/>
              </a:defRPr>
            </a:lvl1pPr>
          </a:lstStyle>
          <a:p>
            <a:r>
              <a:rPr lang="fi-FI"/>
              <a:t>01/08/18</a:t>
            </a:r>
          </a:p>
        </p:txBody>
      </p:sp>
      <p:sp>
        <p:nvSpPr>
          <p:cNvPr id="18" name="Alatunnisteen paikkamerkki 4"/>
          <p:cNvSpPr>
            <a:spLocks noGrp="1"/>
          </p:cNvSpPr>
          <p:nvPr>
            <p:ph type="ftr" sz="quarter" idx="3"/>
          </p:nvPr>
        </p:nvSpPr>
        <p:spPr>
          <a:xfrm>
            <a:off x="1636299" y="6372392"/>
            <a:ext cx="8919412" cy="365125"/>
          </a:xfrm>
          <a:prstGeom prst="rect">
            <a:avLst/>
          </a:prstGeom>
        </p:spPr>
        <p:txBody>
          <a:bodyPr/>
          <a:lstStyle>
            <a:lvl1pPr algn="ctr">
              <a:defRPr sz="1067">
                <a:solidFill>
                  <a:schemeClr val="bg1"/>
                </a:solidFill>
                <a:latin typeface="+mn-lt"/>
                <a:ea typeface="Calibri"/>
                <a:cs typeface="Calibri"/>
              </a:defRPr>
            </a:lvl1pPr>
          </a:lstStyle>
          <a:p>
            <a:r>
              <a:rPr lang="fi-FI"/>
              <a:t>Tässä esityksen aihe (muutetaan esityksen asetuksista)</a:t>
            </a:r>
          </a:p>
        </p:txBody>
      </p:sp>
      <p:sp>
        <p:nvSpPr>
          <p:cNvPr id="19" name="Dian numeron paikkamerkki 5"/>
          <p:cNvSpPr>
            <a:spLocks noGrp="1"/>
          </p:cNvSpPr>
          <p:nvPr>
            <p:ph type="sldNum" sz="quarter" idx="4"/>
          </p:nvPr>
        </p:nvSpPr>
        <p:spPr>
          <a:xfrm>
            <a:off x="11256991" y="6385628"/>
            <a:ext cx="505640" cy="365125"/>
          </a:xfrm>
          <a:prstGeom prst="rect">
            <a:avLst/>
          </a:prstGeom>
        </p:spPr>
        <p:txBody>
          <a:bodyPr/>
          <a:lstStyle>
            <a:lvl1pPr algn="r">
              <a:defRPr sz="1067">
                <a:solidFill>
                  <a:schemeClr val="bg1"/>
                </a:solidFill>
                <a:latin typeface="+mn-lt"/>
                <a:ea typeface="Calibri" charset="0"/>
                <a:cs typeface="Calibri" charset="0"/>
              </a:defRPr>
            </a:lvl1pPr>
          </a:lstStyle>
          <a:p>
            <a:fld id="{62CCF657-A547-8C43-AD59-3D5EA746CF60}" type="slidenum">
              <a:rPr lang="fi-FI" smtClean="0"/>
              <a:pPr/>
              <a:t>‹#›</a:t>
            </a:fld>
            <a:endParaRPr lang="fi-FI"/>
          </a:p>
        </p:txBody>
      </p:sp>
      <p:pic>
        <p:nvPicPr>
          <p:cNvPr id="11" name="Kuva 9" descr="Motiva_White_M_RGB.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41269" y="586072"/>
            <a:ext cx="512640" cy="468541"/>
          </a:xfrm>
          <a:prstGeom prst="rect">
            <a:avLst/>
          </a:prstGeom>
        </p:spPr>
      </p:pic>
    </p:spTree>
    <p:extLst>
      <p:ext uri="{BB962C8B-B14F-4D97-AF65-F5344CB8AC3E}">
        <p14:creationId xmlns:p14="http://schemas.microsoft.com/office/powerpoint/2010/main" val="286385642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 preserve="1">
  <p:cSld name="21_Otsikkodia 2">
    <p:bg>
      <p:bgPr>
        <a:solidFill>
          <a:schemeClr val="accent6"/>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78369" y="2130427"/>
            <a:ext cx="11281833" cy="1398837"/>
          </a:xfrm>
        </p:spPr>
        <p:txBody>
          <a:bodyPr anchor="b" anchorCtr="0"/>
          <a:lstStyle>
            <a:lvl1pPr algn="ctr">
              <a:defRPr sz="3733" b="0" i="0">
                <a:solidFill>
                  <a:schemeClr val="bg1"/>
                </a:solidFill>
                <a:latin typeface="+mj-lt"/>
                <a:cs typeface="Calibri"/>
              </a:defRPr>
            </a:lvl1pPr>
          </a:lstStyle>
          <a:p>
            <a:r>
              <a:rPr lang="en-US" noProof="0"/>
              <a:t>Click to edit Master title style</a:t>
            </a:r>
            <a:endParaRPr lang="fi-FI" noProof="0"/>
          </a:p>
        </p:txBody>
      </p:sp>
      <p:sp>
        <p:nvSpPr>
          <p:cNvPr id="3" name="Alaotsikko 2"/>
          <p:cNvSpPr>
            <a:spLocks noGrp="1"/>
          </p:cNvSpPr>
          <p:nvPr>
            <p:ph type="subTitle" idx="1"/>
          </p:nvPr>
        </p:nvSpPr>
        <p:spPr>
          <a:xfrm>
            <a:off x="478369" y="3529264"/>
            <a:ext cx="11281833" cy="2109539"/>
          </a:xfrm>
        </p:spPr>
        <p:txBody>
          <a:bodyPr/>
          <a:lstStyle>
            <a:lvl1pPr marL="0" indent="0" algn="ctr">
              <a:buNone/>
              <a:defRPr sz="3733" b="0">
                <a:solidFill>
                  <a:srgbClr val="FFFFFF"/>
                </a:solidFill>
                <a:latin typeface="+mn-lt"/>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noProof="0"/>
              <a:t>Click to edit Master subtitle style</a:t>
            </a:r>
            <a:endParaRPr lang="fi-FI" noProof="0"/>
          </a:p>
        </p:txBody>
      </p:sp>
      <p:sp>
        <p:nvSpPr>
          <p:cNvPr id="17" name="Päivämäärän paikkamerkki 3"/>
          <p:cNvSpPr>
            <a:spLocks noGrp="1"/>
          </p:cNvSpPr>
          <p:nvPr>
            <p:ph type="dt" sz="half" idx="2"/>
          </p:nvPr>
        </p:nvSpPr>
        <p:spPr>
          <a:xfrm>
            <a:off x="482384" y="6372392"/>
            <a:ext cx="1157768" cy="365125"/>
          </a:xfrm>
          <a:prstGeom prst="rect">
            <a:avLst/>
          </a:prstGeom>
        </p:spPr>
        <p:txBody>
          <a:bodyPr/>
          <a:lstStyle>
            <a:lvl1pPr>
              <a:defRPr sz="1067">
                <a:solidFill>
                  <a:schemeClr val="bg1"/>
                </a:solidFill>
                <a:latin typeface="+mn-lt"/>
                <a:ea typeface="Calibri" charset="0"/>
                <a:cs typeface="Calibri" charset="0"/>
              </a:defRPr>
            </a:lvl1pPr>
          </a:lstStyle>
          <a:p>
            <a:r>
              <a:rPr lang="fi-FI"/>
              <a:t>01/08/18</a:t>
            </a:r>
          </a:p>
        </p:txBody>
      </p:sp>
      <p:sp>
        <p:nvSpPr>
          <p:cNvPr id="18" name="Alatunnisteen paikkamerkki 4"/>
          <p:cNvSpPr>
            <a:spLocks noGrp="1"/>
          </p:cNvSpPr>
          <p:nvPr>
            <p:ph type="ftr" sz="quarter" idx="3"/>
          </p:nvPr>
        </p:nvSpPr>
        <p:spPr>
          <a:xfrm>
            <a:off x="1636299" y="6372392"/>
            <a:ext cx="8919412" cy="365125"/>
          </a:xfrm>
          <a:prstGeom prst="rect">
            <a:avLst/>
          </a:prstGeom>
        </p:spPr>
        <p:txBody>
          <a:bodyPr/>
          <a:lstStyle>
            <a:lvl1pPr algn="ctr">
              <a:defRPr sz="1067">
                <a:solidFill>
                  <a:schemeClr val="bg1"/>
                </a:solidFill>
                <a:latin typeface="+mn-lt"/>
                <a:ea typeface="Calibri"/>
                <a:cs typeface="Calibri"/>
              </a:defRPr>
            </a:lvl1pPr>
          </a:lstStyle>
          <a:p>
            <a:r>
              <a:rPr lang="fi-FI"/>
              <a:t>Tässä esityksen aihe (muutetaan esityksen asetuksista)</a:t>
            </a:r>
          </a:p>
        </p:txBody>
      </p:sp>
      <p:sp>
        <p:nvSpPr>
          <p:cNvPr id="19" name="Dian numeron paikkamerkki 5"/>
          <p:cNvSpPr>
            <a:spLocks noGrp="1"/>
          </p:cNvSpPr>
          <p:nvPr>
            <p:ph type="sldNum" sz="quarter" idx="4"/>
          </p:nvPr>
        </p:nvSpPr>
        <p:spPr>
          <a:xfrm>
            <a:off x="11256991" y="6385628"/>
            <a:ext cx="505640" cy="365125"/>
          </a:xfrm>
          <a:prstGeom prst="rect">
            <a:avLst/>
          </a:prstGeom>
        </p:spPr>
        <p:txBody>
          <a:bodyPr/>
          <a:lstStyle>
            <a:lvl1pPr algn="r">
              <a:defRPr sz="1067">
                <a:solidFill>
                  <a:schemeClr val="bg1"/>
                </a:solidFill>
                <a:latin typeface="+mn-lt"/>
                <a:ea typeface="Calibri" charset="0"/>
                <a:cs typeface="Calibri" charset="0"/>
              </a:defRPr>
            </a:lvl1pPr>
          </a:lstStyle>
          <a:p>
            <a:fld id="{62CCF657-A547-8C43-AD59-3D5EA746CF60}" type="slidenum">
              <a:rPr lang="fi-FI" smtClean="0"/>
              <a:pPr/>
              <a:t>‹#›</a:t>
            </a:fld>
            <a:endParaRPr lang="fi-FI"/>
          </a:p>
        </p:txBody>
      </p:sp>
      <p:pic>
        <p:nvPicPr>
          <p:cNvPr id="11" name="Kuva 9" descr="Motiva_White_M_RGB.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41269" y="586072"/>
            <a:ext cx="512640" cy="468541"/>
          </a:xfrm>
          <a:prstGeom prst="rect">
            <a:avLst/>
          </a:prstGeom>
        </p:spPr>
      </p:pic>
    </p:spTree>
    <p:extLst>
      <p:ext uri="{BB962C8B-B14F-4D97-AF65-F5344CB8AC3E}">
        <p14:creationId xmlns:p14="http://schemas.microsoft.com/office/powerpoint/2010/main" val="142790715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title" preserve="1">
  <p:cSld name="22_Otsikkodia 2">
    <p:bg>
      <p:bgPr>
        <a:solidFill>
          <a:srgbClr val="045550"/>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78369" y="2130427"/>
            <a:ext cx="11281833" cy="1398837"/>
          </a:xfrm>
        </p:spPr>
        <p:txBody>
          <a:bodyPr anchor="b" anchorCtr="0"/>
          <a:lstStyle>
            <a:lvl1pPr algn="ctr">
              <a:defRPr sz="3733" b="0" i="0">
                <a:solidFill>
                  <a:schemeClr val="bg1"/>
                </a:solidFill>
                <a:latin typeface="+mj-lt"/>
                <a:cs typeface="Calibri"/>
              </a:defRPr>
            </a:lvl1pPr>
          </a:lstStyle>
          <a:p>
            <a:r>
              <a:rPr lang="en-US" noProof="0"/>
              <a:t>Click to edit Master title style</a:t>
            </a:r>
            <a:endParaRPr lang="fi-FI" noProof="0"/>
          </a:p>
        </p:txBody>
      </p:sp>
      <p:sp>
        <p:nvSpPr>
          <p:cNvPr id="3" name="Alaotsikko 2"/>
          <p:cNvSpPr>
            <a:spLocks noGrp="1"/>
          </p:cNvSpPr>
          <p:nvPr>
            <p:ph type="subTitle" idx="1"/>
          </p:nvPr>
        </p:nvSpPr>
        <p:spPr>
          <a:xfrm>
            <a:off x="478369" y="3529264"/>
            <a:ext cx="11281833" cy="2109539"/>
          </a:xfrm>
        </p:spPr>
        <p:txBody>
          <a:bodyPr/>
          <a:lstStyle>
            <a:lvl1pPr marL="0" indent="0" algn="ctr">
              <a:buNone/>
              <a:defRPr sz="3733" b="0">
                <a:solidFill>
                  <a:srgbClr val="FFFFFF"/>
                </a:solidFill>
                <a:latin typeface="+mn-lt"/>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noProof="0"/>
              <a:t>Click to edit Master subtitle style</a:t>
            </a:r>
            <a:endParaRPr lang="fi-FI" noProof="0"/>
          </a:p>
        </p:txBody>
      </p:sp>
      <p:sp>
        <p:nvSpPr>
          <p:cNvPr id="17" name="Päivämäärän paikkamerkki 3"/>
          <p:cNvSpPr>
            <a:spLocks noGrp="1"/>
          </p:cNvSpPr>
          <p:nvPr>
            <p:ph type="dt" sz="half" idx="2"/>
          </p:nvPr>
        </p:nvSpPr>
        <p:spPr>
          <a:xfrm>
            <a:off x="482384" y="6372392"/>
            <a:ext cx="1157768" cy="365125"/>
          </a:xfrm>
          <a:prstGeom prst="rect">
            <a:avLst/>
          </a:prstGeom>
        </p:spPr>
        <p:txBody>
          <a:bodyPr/>
          <a:lstStyle>
            <a:lvl1pPr>
              <a:defRPr sz="1067">
                <a:solidFill>
                  <a:schemeClr val="bg1"/>
                </a:solidFill>
                <a:latin typeface="+mn-lt"/>
                <a:ea typeface="Calibri" charset="0"/>
                <a:cs typeface="Calibri" charset="0"/>
              </a:defRPr>
            </a:lvl1pPr>
          </a:lstStyle>
          <a:p>
            <a:r>
              <a:rPr lang="fi-FI"/>
              <a:t>01/08/18</a:t>
            </a:r>
          </a:p>
        </p:txBody>
      </p:sp>
      <p:sp>
        <p:nvSpPr>
          <p:cNvPr id="18" name="Alatunnisteen paikkamerkki 4"/>
          <p:cNvSpPr>
            <a:spLocks noGrp="1"/>
          </p:cNvSpPr>
          <p:nvPr>
            <p:ph type="ftr" sz="quarter" idx="3"/>
          </p:nvPr>
        </p:nvSpPr>
        <p:spPr>
          <a:xfrm>
            <a:off x="1636299" y="6372392"/>
            <a:ext cx="8919412" cy="365125"/>
          </a:xfrm>
          <a:prstGeom prst="rect">
            <a:avLst/>
          </a:prstGeom>
        </p:spPr>
        <p:txBody>
          <a:bodyPr/>
          <a:lstStyle>
            <a:lvl1pPr algn="ctr">
              <a:defRPr sz="1067">
                <a:solidFill>
                  <a:schemeClr val="bg1"/>
                </a:solidFill>
                <a:latin typeface="+mn-lt"/>
                <a:ea typeface="Calibri"/>
                <a:cs typeface="Calibri"/>
              </a:defRPr>
            </a:lvl1pPr>
          </a:lstStyle>
          <a:p>
            <a:r>
              <a:rPr lang="fi-FI"/>
              <a:t>Tässä esityksen aihe (muutetaan esityksen asetuksista)</a:t>
            </a:r>
          </a:p>
        </p:txBody>
      </p:sp>
      <p:sp>
        <p:nvSpPr>
          <p:cNvPr id="19" name="Dian numeron paikkamerkki 5"/>
          <p:cNvSpPr>
            <a:spLocks noGrp="1"/>
          </p:cNvSpPr>
          <p:nvPr>
            <p:ph type="sldNum" sz="quarter" idx="4"/>
          </p:nvPr>
        </p:nvSpPr>
        <p:spPr>
          <a:xfrm>
            <a:off x="11256991" y="6385628"/>
            <a:ext cx="505640" cy="365125"/>
          </a:xfrm>
          <a:prstGeom prst="rect">
            <a:avLst/>
          </a:prstGeom>
        </p:spPr>
        <p:txBody>
          <a:bodyPr/>
          <a:lstStyle>
            <a:lvl1pPr algn="r">
              <a:defRPr sz="1067">
                <a:solidFill>
                  <a:schemeClr val="bg1"/>
                </a:solidFill>
                <a:latin typeface="+mn-lt"/>
                <a:ea typeface="Calibri" charset="0"/>
                <a:cs typeface="Calibri" charset="0"/>
              </a:defRPr>
            </a:lvl1pPr>
          </a:lstStyle>
          <a:p>
            <a:fld id="{62CCF657-A547-8C43-AD59-3D5EA746CF60}" type="slidenum">
              <a:rPr lang="fi-FI" smtClean="0"/>
              <a:pPr/>
              <a:t>‹#›</a:t>
            </a:fld>
            <a:endParaRPr lang="fi-FI"/>
          </a:p>
        </p:txBody>
      </p:sp>
      <p:pic>
        <p:nvPicPr>
          <p:cNvPr id="11" name="Kuva 9" descr="Motiva_White_M_RGB.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41269" y="586072"/>
            <a:ext cx="512640" cy="468541"/>
          </a:xfrm>
          <a:prstGeom prst="rect">
            <a:avLst/>
          </a:prstGeom>
        </p:spPr>
      </p:pic>
    </p:spTree>
    <p:extLst>
      <p:ext uri="{BB962C8B-B14F-4D97-AF65-F5344CB8AC3E}">
        <p14:creationId xmlns:p14="http://schemas.microsoft.com/office/powerpoint/2010/main" val="221689433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title" preserve="1">
  <p:cSld name="23_Otsikkodia 2">
    <p:bg>
      <p:bgPr>
        <a:solidFill>
          <a:srgbClr val="0E7C8E"/>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78369" y="2130427"/>
            <a:ext cx="11281833" cy="1398837"/>
          </a:xfrm>
        </p:spPr>
        <p:txBody>
          <a:bodyPr anchor="b" anchorCtr="0"/>
          <a:lstStyle>
            <a:lvl1pPr algn="ctr">
              <a:defRPr sz="3733" b="0" i="0">
                <a:solidFill>
                  <a:schemeClr val="bg1"/>
                </a:solidFill>
                <a:latin typeface="+mj-lt"/>
                <a:cs typeface="Calibri"/>
              </a:defRPr>
            </a:lvl1pPr>
          </a:lstStyle>
          <a:p>
            <a:r>
              <a:rPr lang="en-US" noProof="0"/>
              <a:t>Click to edit Master title style</a:t>
            </a:r>
            <a:endParaRPr lang="fi-FI" noProof="0"/>
          </a:p>
        </p:txBody>
      </p:sp>
      <p:sp>
        <p:nvSpPr>
          <p:cNvPr id="3" name="Alaotsikko 2"/>
          <p:cNvSpPr>
            <a:spLocks noGrp="1"/>
          </p:cNvSpPr>
          <p:nvPr>
            <p:ph type="subTitle" idx="1"/>
          </p:nvPr>
        </p:nvSpPr>
        <p:spPr>
          <a:xfrm>
            <a:off x="478369" y="3529264"/>
            <a:ext cx="11281833" cy="2109539"/>
          </a:xfrm>
        </p:spPr>
        <p:txBody>
          <a:bodyPr/>
          <a:lstStyle>
            <a:lvl1pPr marL="0" indent="0" algn="ctr">
              <a:buNone/>
              <a:defRPr sz="3733" b="0">
                <a:solidFill>
                  <a:srgbClr val="FFFFFF"/>
                </a:solidFill>
                <a:latin typeface="+mn-lt"/>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noProof="0"/>
              <a:t>Click to edit Master subtitle style</a:t>
            </a:r>
            <a:endParaRPr lang="fi-FI" noProof="0"/>
          </a:p>
        </p:txBody>
      </p:sp>
      <p:sp>
        <p:nvSpPr>
          <p:cNvPr id="17" name="Päivämäärän paikkamerkki 3"/>
          <p:cNvSpPr>
            <a:spLocks noGrp="1"/>
          </p:cNvSpPr>
          <p:nvPr>
            <p:ph type="dt" sz="half" idx="2"/>
          </p:nvPr>
        </p:nvSpPr>
        <p:spPr>
          <a:xfrm>
            <a:off x="482384" y="6372392"/>
            <a:ext cx="1157768" cy="365125"/>
          </a:xfrm>
          <a:prstGeom prst="rect">
            <a:avLst/>
          </a:prstGeom>
        </p:spPr>
        <p:txBody>
          <a:bodyPr/>
          <a:lstStyle>
            <a:lvl1pPr>
              <a:defRPr sz="1067">
                <a:solidFill>
                  <a:schemeClr val="bg1"/>
                </a:solidFill>
                <a:latin typeface="+mn-lt"/>
                <a:ea typeface="Calibri" charset="0"/>
                <a:cs typeface="Calibri" charset="0"/>
              </a:defRPr>
            </a:lvl1pPr>
          </a:lstStyle>
          <a:p>
            <a:r>
              <a:rPr lang="fi-FI"/>
              <a:t>01/08/18</a:t>
            </a:r>
          </a:p>
        </p:txBody>
      </p:sp>
      <p:sp>
        <p:nvSpPr>
          <p:cNvPr id="18" name="Alatunnisteen paikkamerkki 4"/>
          <p:cNvSpPr>
            <a:spLocks noGrp="1"/>
          </p:cNvSpPr>
          <p:nvPr>
            <p:ph type="ftr" sz="quarter" idx="3"/>
          </p:nvPr>
        </p:nvSpPr>
        <p:spPr>
          <a:xfrm>
            <a:off x="1636299" y="6372392"/>
            <a:ext cx="8919412" cy="365125"/>
          </a:xfrm>
          <a:prstGeom prst="rect">
            <a:avLst/>
          </a:prstGeom>
        </p:spPr>
        <p:txBody>
          <a:bodyPr/>
          <a:lstStyle>
            <a:lvl1pPr algn="ctr">
              <a:defRPr sz="1067">
                <a:solidFill>
                  <a:schemeClr val="bg1"/>
                </a:solidFill>
                <a:latin typeface="+mn-lt"/>
                <a:ea typeface="Calibri"/>
                <a:cs typeface="Calibri"/>
              </a:defRPr>
            </a:lvl1pPr>
          </a:lstStyle>
          <a:p>
            <a:r>
              <a:rPr lang="fi-FI"/>
              <a:t>Tässä esityksen aihe (muutetaan esityksen asetuksista)</a:t>
            </a:r>
          </a:p>
        </p:txBody>
      </p:sp>
      <p:sp>
        <p:nvSpPr>
          <p:cNvPr id="19" name="Dian numeron paikkamerkki 5"/>
          <p:cNvSpPr>
            <a:spLocks noGrp="1"/>
          </p:cNvSpPr>
          <p:nvPr>
            <p:ph type="sldNum" sz="quarter" idx="4"/>
          </p:nvPr>
        </p:nvSpPr>
        <p:spPr>
          <a:xfrm>
            <a:off x="11256991" y="6385628"/>
            <a:ext cx="505640" cy="365125"/>
          </a:xfrm>
          <a:prstGeom prst="rect">
            <a:avLst/>
          </a:prstGeom>
        </p:spPr>
        <p:txBody>
          <a:bodyPr/>
          <a:lstStyle>
            <a:lvl1pPr algn="r">
              <a:defRPr sz="1067">
                <a:solidFill>
                  <a:schemeClr val="bg1"/>
                </a:solidFill>
                <a:latin typeface="+mn-lt"/>
                <a:ea typeface="Calibri" charset="0"/>
                <a:cs typeface="Calibri" charset="0"/>
              </a:defRPr>
            </a:lvl1pPr>
          </a:lstStyle>
          <a:p>
            <a:fld id="{62CCF657-A547-8C43-AD59-3D5EA746CF60}" type="slidenum">
              <a:rPr lang="fi-FI" smtClean="0"/>
              <a:pPr/>
              <a:t>‹#›</a:t>
            </a:fld>
            <a:endParaRPr lang="fi-FI"/>
          </a:p>
        </p:txBody>
      </p:sp>
      <p:pic>
        <p:nvPicPr>
          <p:cNvPr id="11" name="Kuva 9" descr="Motiva_White_M_RGB.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41269" y="586072"/>
            <a:ext cx="512640" cy="468541"/>
          </a:xfrm>
          <a:prstGeom prst="rect">
            <a:avLst/>
          </a:prstGeom>
        </p:spPr>
      </p:pic>
    </p:spTree>
    <p:extLst>
      <p:ext uri="{BB962C8B-B14F-4D97-AF65-F5344CB8AC3E}">
        <p14:creationId xmlns:p14="http://schemas.microsoft.com/office/powerpoint/2010/main" val="42908670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24_Otsikkodia 2">
    <p:bg>
      <p:bgPr>
        <a:solidFill>
          <a:srgbClr val="00A496"/>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78369" y="2130427"/>
            <a:ext cx="11281833" cy="1398837"/>
          </a:xfrm>
        </p:spPr>
        <p:txBody>
          <a:bodyPr anchor="b" anchorCtr="0"/>
          <a:lstStyle>
            <a:lvl1pPr algn="ctr">
              <a:defRPr sz="3733" b="0" i="0">
                <a:solidFill>
                  <a:schemeClr val="bg1"/>
                </a:solidFill>
                <a:latin typeface="+mj-lt"/>
                <a:cs typeface="Calibri"/>
              </a:defRPr>
            </a:lvl1pPr>
          </a:lstStyle>
          <a:p>
            <a:r>
              <a:rPr lang="en-US" noProof="0"/>
              <a:t>Click to edit Master title style</a:t>
            </a:r>
            <a:endParaRPr lang="fi-FI" noProof="0"/>
          </a:p>
        </p:txBody>
      </p:sp>
      <p:sp>
        <p:nvSpPr>
          <p:cNvPr id="3" name="Alaotsikko 2"/>
          <p:cNvSpPr>
            <a:spLocks noGrp="1"/>
          </p:cNvSpPr>
          <p:nvPr>
            <p:ph type="subTitle" idx="1"/>
          </p:nvPr>
        </p:nvSpPr>
        <p:spPr>
          <a:xfrm>
            <a:off x="478369" y="3529264"/>
            <a:ext cx="11281833" cy="2109539"/>
          </a:xfrm>
        </p:spPr>
        <p:txBody>
          <a:bodyPr/>
          <a:lstStyle>
            <a:lvl1pPr marL="0" indent="0" algn="ctr">
              <a:buNone/>
              <a:defRPr sz="3733" b="0">
                <a:solidFill>
                  <a:srgbClr val="FFFFFF"/>
                </a:solidFill>
                <a:latin typeface="+mn-lt"/>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noProof="0"/>
              <a:t>Click to edit Master subtitle style</a:t>
            </a:r>
            <a:endParaRPr lang="fi-FI" noProof="0"/>
          </a:p>
        </p:txBody>
      </p:sp>
      <p:sp>
        <p:nvSpPr>
          <p:cNvPr id="17" name="Päivämäärän paikkamerkki 3"/>
          <p:cNvSpPr>
            <a:spLocks noGrp="1"/>
          </p:cNvSpPr>
          <p:nvPr>
            <p:ph type="dt" sz="half" idx="2"/>
          </p:nvPr>
        </p:nvSpPr>
        <p:spPr>
          <a:xfrm>
            <a:off x="482384" y="6372392"/>
            <a:ext cx="1157768" cy="365125"/>
          </a:xfrm>
          <a:prstGeom prst="rect">
            <a:avLst/>
          </a:prstGeom>
        </p:spPr>
        <p:txBody>
          <a:bodyPr/>
          <a:lstStyle>
            <a:lvl1pPr>
              <a:defRPr sz="1067">
                <a:solidFill>
                  <a:schemeClr val="bg1"/>
                </a:solidFill>
                <a:latin typeface="+mn-lt"/>
                <a:ea typeface="Calibri" charset="0"/>
                <a:cs typeface="Calibri" charset="0"/>
              </a:defRPr>
            </a:lvl1pPr>
          </a:lstStyle>
          <a:p>
            <a:r>
              <a:rPr lang="fi-FI"/>
              <a:t>01/08/18</a:t>
            </a:r>
          </a:p>
        </p:txBody>
      </p:sp>
      <p:sp>
        <p:nvSpPr>
          <p:cNvPr id="18" name="Alatunnisteen paikkamerkki 4"/>
          <p:cNvSpPr>
            <a:spLocks noGrp="1"/>
          </p:cNvSpPr>
          <p:nvPr>
            <p:ph type="ftr" sz="quarter" idx="3"/>
          </p:nvPr>
        </p:nvSpPr>
        <p:spPr>
          <a:xfrm>
            <a:off x="1636299" y="6372392"/>
            <a:ext cx="8919412" cy="365125"/>
          </a:xfrm>
          <a:prstGeom prst="rect">
            <a:avLst/>
          </a:prstGeom>
        </p:spPr>
        <p:txBody>
          <a:bodyPr/>
          <a:lstStyle>
            <a:lvl1pPr algn="ctr">
              <a:defRPr sz="1067">
                <a:solidFill>
                  <a:schemeClr val="bg1"/>
                </a:solidFill>
                <a:latin typeface="+mn-lt"/>
                <a:ea typeface="Calibri"/>
                <a:cs typeface="Calibri"/>
              </a:defRPr>
            </a:lvl1pPr>
          </a:lstStyle>
          <a:p>
            <a:r>
              <a:rPr lang="fi-FI"/>
              <a:t>Tässä esityksen aihe (muutetaan esityksen asetuksista)</a:t>
            </a:r>
          </a:p>
        </p:txBody>
      </p:sp>
      <p:sp>
        <p:nvSpPr>
          <p:cNvPr id="19" name="Dian numeron paikkamerkki 5"/>
          <p:cNvSpPr>
            <a:spLocks noGrp="1"/>
          </p:cNvSpPr>
          <p:nvPr>
            <p:ph type="sldNum" sz="quarter" idx="4"/>
          </p:nvPr>
        </p:nvSpPr>
        <p:spPr>
          <a:xfrm>
            <a:off x="11256991" y="6385628"/>
            <a:ext cx="505640" cy="365125"/>
          </a:xfrm>
          <a:prstGeom prst="rect">
            <a:avLst/>
          </a:prstGeom>
        </p:spPr>
        <p:txBody>
          <a:bodyPr/>
          <a:lstStyle>
            <a:lvl1pPr algn="r">
              <a:defRPr sz="1067">
                <a:solidFill>
                  <a:schemeClr val="bg1"/>
                </a:solidFill>
                <a:latin typeface="+mn-lt"/>
                <a:ea typeface="Calibri" charset="0"/>
                <a:cs typeface="Calibri" charset="0"/>
              </a:defRPr>
            </a:lvl1pPr>
          </a:lstStyle>
          <a:p>
            <a:fld id="{62CCF657-A547-8C43-AD59-3D5EA746CF60}" type="slidenum">
              <a:rPr lang="fi-FI" smtClean="0"/>
              <a:pPr/>
              <a:t>‹#›</a:t>
            </a:fld>
            <a:endParaRPr lang="fi-FI"/>
          </a:p>
        </p:txBody>
      </p:sp>
      <p:pic>
        <p:nvPicPr>
          <p:cNvPr id="11" name="Kuva 9" descr="Motiva_White_M_RGB.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41269" y="586072"/>
            <a:ext cx="512640" cy="468541"/>
          </a:xfrm>
          <a:prstGeom prst="rect">
            <a:avLst/>
          </a:prstGeom>
        </p:spPr>
      </p:pic>
    </p:spTree>
    <p:extLst>
      <p:ext uri="{BB962C8B-B14F-4D97-AF65-F5344CB8AC3E}">
        <p14:creationId xmlns:p14="http://schemas.microsoft.com/office/powerpoint/2010/main" val="116768371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title" preserve="1">
  <p:cSld name="25_Otsikkodia 2">
    <p:bg>
      <p:bgPr>
        <a:solidFill>
          <a:srgbClr val="47C9C3"/>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78369" y="2130427"/>
            <a:ext cx="11281833" cy="1398837"/>
          </a:xfrm>
        </p:spPr>
        <p:txBody>
          <a:bodyPr anchor="b" anchorCtr="0"/>
          <a:lstStyle>
            <a:lvl1pPr algn="ctr">
              <a:defRPr sz="3733" b="0" i="0">
                <a:solidFill>
                  <a:schemeClr val="bg1"/>
                </a:solidFill>
                <a:latin typeface="+mj-lt"/>
                <a:cs typeface="Calibri"/>
              </a:defRPr>
            </a:lvl1pPr>
          </a:lstStyle>
          <a:p>
            <a:r>
              <a:rPr lang="en-US" noProof="0"/>
              <a:t>Click to edit Master title style</a:t>
            </a:r>
            <a:endParaRPr lang="fi-FI" noProof="0"/>
          </a:p>
        </p:txBody>
      </p:sp>
      <p:sp>
        <p:nvSpPr>
          <p:cNvPr id="3" name="Alaotsikko 2"/>
          <p:cNvSpPr>
            <a:spLocks noGrp="1"/>
          </p:cNvSpPr>
          <p:nvPr>
            <p:ph type="subTitle" idx="1"/>
          </p:nvPr>
        </p:nvSpPr>
        <p:spPr>
          <a:xfrm>
            <a:off x="478369" y="3529264"/>
            <a:ext cx="11281833" cy="2109539"/>
          </a:xfrm>
        </p:spPr>
        <p:txBody>
          <a:bodyPr/>
          <a:lstStyle>
            <a:lvl1pPr marL="0" indent="0" algn="ctr">
              <a:buNone/>
              <a:defRPr sz="3733" b="0">
                <a:solidFill>
                  <a:srgbClr val="FFFFFF"/>
                </a:solidFill>
                <a:latin typeface="+mn-lt"/>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noProof="0"/>
              <a:t>Click to edit Master subtitle style</a:t>
            </a:r>
            <a:endParaRPr lang="fi-FI" noProof="0"/>
          </a:p>
        </p:txBody>
      </p:sp>
      <p:sp>
        <p:nvSpPr>
          <p:cNvPr id="17" name="Päivämäärän paikkamerkki 3"/>
          <p:cNvSpPr>
            <a:spLocks noGrp="1"/>
          </p:cNvSpPr>
          <p:nvPr>
            <p:ph type="dt" sz="half" idx="2"/>
          </p:nvPr>
        </p:nvSpPr>
        <p:spPr>
          <a:xfrm>
            <a:off x="482384" y="6372392"/>
            <a:ext cx="1157768" cy="365125"/>
          </a:xfrm>
          <a:prstGeom prst="rect">
            <a:avLst/>
          </a:prstGeom>
        </p:spPr>
        <p:txBody>
          <a:bodyPr/>
          <a:lstStyle>
            <a:lvl1pPr>
              <a:defRPr sz="1067">
                <a:solidFill>
                  <a:schemeClr val="bg1"/>
                </a:solidFill>
                <a:latin typeface="+mn-lt"/>
                <a:ea typeface="Calibri" charset="0"/>
                <a:cs typeface="Calibri" charset="0"/>
              </a:defRPr>
            </a:lvl1pPr>
          </a:lstStyle>
          <a:p>
            <a:r>
              <a:rPr lang="fi-FI"/>
              <a:t>01/08/18</a:t>
            </a:r>
          </a:p>
        </p:txBody>
      </p:sp>
      <p:sp>
        <p:nvSpPr>
          <p:cNvPr id="18" name="Alatunnisteen paikkamerkki 4"/>
          <p:cNvSpPr>
            <a:spLocks noGrp="1"/>
          </p:cNvSpPr>
          <p:nvPr>
            <p:ph type="ftr" sz="quarter" idx="3"/>
          </p:nvPr>
        </p:nvSpPr>
        <p:spPr>
          <a:xfrm>
            <a:off x="1636299" y="6372392"/>
            <a:ext cx="8919412" cy="365125"/>
          </a:xfrm>
          <a:prstGeom prst="rect">
            <a:avLst/>
          </a:prstGeom>
        </p:spPr>
        <p:txBody>
          <a:bodyPr/>
          <a:lstStyle>
            <a:lvl1pPr algn="ctr">
              <a:defRPr sz="1067">
                <a:solidFill>
                  <a:schemeClr val="bg1"/>
                </a:solidFill>
                <a:latin typeface="+mn-lt"/>
                <a:ea typeface="Calibri"/>
                <a:cs typeface="Calibri"/>
              </a:defRPr>
            </a:lvl1pPr>
          </a:lstStyle>
          <a:p>
            <a:r>
              <a:rPr lang="fi-FI"/>
              <a:t>Tässä esityksen aihe (muutetaan esityksen asetuksista)</a:t>
            </a:r>
          </a:p>
        </p:txBody>
      </p:sp>
      <p:sp>
        <p:nvSpPr>
          <p:cNvPr id="19" name="Dian numeron paikkamerkki 5"/>
          <p:cNvSpPr>
            <a:spLocks noGrp="1"/>
          </p:cNvSpPr>
          <p:nvPr>
            <p:ph type="sldNum" sz="quarter" idx="4"/>
          </p:nvPr>
        </p:nvSpPr>
        <p:spPr>
          <a:xfrm>
            <a:off x="11256991" y="6385628"/>
            <a:ext cx="505640" cy="365125"/>
          </a:xfrm>
          <a:prstGeom prst="rect">
            <a:avLst/>
          </a:prstGeom>
        </p:spPr>
        <p:txBody>
          <a:bodyPr/>
          <a:lstStyle>
            <a:lvl1pPr algn="r">
              <a:defRPr sz="1067">
                <a:solidFill>
                  <a:schemeClr val="bg1"/>
                </a:solidFill>
                <a:latin typeface="+mn-lt"/>
                <a:ea typeface="Calibri" charset="0"/>
                <a:cs typeface="Calibri" charset="0"/>
              </a:defRPr>
            </a:lvl1pPr>
          </a:lstStyle>
          <a:p>
            <a:fld id="{62CCF657-A547-8C43-AD59-3D5EA746CF60}" type="slidenum">
              <a:rPr lang="fi-FI" smtClean="0"/>
              <a:pPr/>
              <a:t>‹#›</a:t>
            </a:fld>
            <a:endParaRPr lang="fi-FI"/>
          </a:p>
        </p:txBody>
      </p:sp>
      <p:pic>
        <p:nvPicPr>
          <p:cNvPr id="11" name="Kuva 9" descr="Motiva_White_M_RGB.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41269" y="586072"/>
            <a:ext cx="512640" cy="468541"/>
          </a:xfrm>
          <a:prstGeom prst="rect">
            <a:avLst/>
          </a:prstGeom>
        </p:spPr>
      </p:pic>
    </p:spTree>
    <p:extLst>
      <p:ext uri="{BB962C8B-B14F-4D97-AF65-F5344CB8AC3E}">
        <p14:creationId xmlns:p14="http://schemas.microsoft.com/office/powerpoint/2010/main" val="3988531909"/>
      </p:ext>
    </p:extLst>
  </p:cSld>
  <p:clrMapOvr>
    <a:masterClrMapping/>
  </p:clrMapOvr>
  <p:hf hdr="0"/>
</p:sldLayout>
</file>

<file path=ppt/slideLayouts/slideLayout146.xml><?xml version="1.0" encoding="utf-8"?>
<p:sldLayout xmlns:a="http://schemas.openxmlformats.org/drawingml/2006/main" xmlns:r="http://schemas.openxmlformats.org/officeDocument/2006/relationships" xmlns:p="http://schemas.openxmlformats.org/presentationml/2006/main" type="title" preserve="1">
  <p:cSld name="26_Otsikkodia 2">
    <p:bg>
      <p:bgPr>
        <a:solidFill>
          <a:srgbClr val="DBDDE5"/>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78369" y="2130427"/>
            <a:ext cx="11281833" cy="1398837"/>
          </a:xfrm>
        </p:spPr>
        <p:txBody>
          <a:bodyPr anchor="b" anchorCtr="0"/>
          <a:lstStyle>
            <a:lvl1pPr algn="ctr">
              <a:defRPr sz="3733" b="0" i="0">
                <a:solidFill>
                  <a:schemeClr val="bg1"/>
                </a:solidFill>
                <a:latin typeface="+mj-lt"/>
                <a:cs typeface="Calibri"/>
              </a:defRPr>
            </a:lvl1pPr>
          </a:lstStyle>
          <a:p>
            <a:r>
              <a:rPr lang="en-US" noProof="0"/>
              <a:t>Click to edit Master title style</a:t>
            </a:r>
            <a:endParaRPr lang="fi-FI" noProof="0"/>
          </a:p>
        </p:txBody>
      </p:sp>
      <p:sp>
        <p:nvSpPr>
          <p:cNvPr id="3" name="Alaotsikko 2"/>
          <p:cNvSpPr>
            <a:spLocks noGrp="1"/>
          </p:cNvSpPr>
          <p:nvPr>
            <p:ph type="subTitle" idx="1"/>
          </p:nvPr>
        </p:nvSpPr>
        <p:spPr>
          <a:xfrm>
            <a:off x="478369" y="3529264"/>
            <a:ext cx="11281833" cy="2109539"/>
          </a:xfrm>
        </p:spPr>
        <p:txBody>
          <a:bodyPr/>
          <a:lstStyle>
            <a:lvl1pPr marL="0" indent="0" algn="ctr">
              <a:buNone/>
              <a:defRPr sz="3733" b="0">
                <a:solidFill>
                  <a:srgbClr val="FFFFFF"/>
                </a:solidFill>
                <a:latin typeface="+mn-lt"/>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noProof="0"/>
              <a:t>Click to edit Master subtitle style</a:t>
            </a:r>
            <a:endParaRPr lang="fi-FI" noProof="0"/>
          </a:p>
        </p:txBody>
      </p:sp>
      <p:sp>
        <p:nvSpPr>
          <p:cNvPr id="17" name="Päivämäärän paikkamerkki 3"/>
          <p:cNvSpPr>
            <a:spLocks noGrp="1"/>
          </p:cNvSpPr>
          <p:nvPr>
            <p:ph type="dt" sz="half" idx="2"/>
          </p:nvPr>
        </p:nvSpPr>
        <p:spPr>
          <a:xfrm>
            <a:off x="482384" y="6372392"/>
            <a:ext cx="1157768" cy="365125"/>
          </a:xfrm>
          <a:prstGeom prst="rect">
            <a:avLst/>
          </a:prstGeom>
        </p:spPr>
        <p:txBody>
          <a:bodyPr/>
          <a:lstStyle>
            <a:lvl1pPr>
              <a:defRPr sz="1067">
                <a:solidFill>
                  <a:schemeClr val="bg1"/>
                </a:solidFill>
                <a:latin typeface="+mn-lt"/>
                <a:ea typeface="Calibri" charset="0"/>
                <a:cs typeface="Calibri" charset="0"/>
              </a:defRPr>
            </a:lvl1pPr>
          </a:lstStyle>
          <a:p>
            <a:r>
              <a:rPr lang="fi-FI"/>
              <a:t>01/08/18</a:t>
            </a:r>
          </a:p>
        </p:txBody>
      </p:sp>
      <p:sp>
        <p:nvSpPr>
          <p:cNvPr id="18" name="Alatunnisteen paikkamerkki 4"/>
          <p:cNvSpPr>
            <a:spLocks noGrp="1"/>
          </p:cNvSpPr>
          <p:nvPr>
            <p:ph type="ftr" sz="quarter" idx="3"/>
          </p:nvPr>
        </p:nvSpPr>
        <p:spPr>
          <a:xfrm>
            <a:off x="1636299" y="6372392"/>
            <a:ext cx="8919412" cy="365125"/>
          </a:xfrm>
          <a:prstGeom prst="rect">
            <a:avLst/>
          </a:prstGeom>
        </p:spPr>
        <p:txBody>
          <a:bodyPr/>
          <a:lstStyle>
            <a:lvl1pPr algn="ctr">
              <a:defRPr sz="1067">
                <a:solidFill>
                  <a:schemeClr val="bg1"/>
                </a:solidFill>
                <a:latin typeface="+mn-lt"/>
                <a:ea typeface="Calibri"/>
                <a:cs typeface="Calibri"/>
              </a:defRPr>
            </a:lvl1pPr>
          </a:lstStyle>
          <a:p>
            <a:r>
              <a:rPr lang="fi-FI"/>
              <a:t>Tässä esityksen aihe (muutetaan esityksen asetuksista)</a:t>
            </a:r>
          </a:p>
        </p:txBody>
      </p:sp>
      <p:sp>
        <p:nvSpPr>
          <p:cNvPr id="19" name="Dian numeron paikkamerkki 5"/>
          <p:cNvSpPr>
            <a:spLocks noGrp="1"/>
          </p:cNvSpPr>
          <p:nvPr>
            <p:ph type="sldNum" sz="quarter" idx="4"/>
          </p:nvPr>
        </p:nvSpPr>
        <p:spPr>
          <a:xfrm>
            <a:off x="11256991" y="6385628"/>
            <a:ext cx="505640" cy="365125"/>
          </a:xfrm>
          <a:prstGeom prst="rect">
            <a:avLst/>
          </a:prstGeom>
        </p:spPr>
        <p:txBody>
          <a:bodyPr/>
          <a:lstStyle>
            <a:lvl1pPr algn="r">
              <a:defRPr sz="1067">
                <a:solidFill>
                  <a:schemeClr val="bg1"/>
                </a:solidFill>
                <a:latin typeface="+mn-lt"/>
                <a:ea typeface="Calibri" charset="0"/>
                <a:cs typeface="Calibri" charset="0"/>
              </a:defRPr>
            </a:lvl1pPr>
          </a:lstStyle>
          <a:p>
            <a:fld id="{62CCF657-A547-8C43-AD59-3D5EA746CF60}" type="slidenum">
              <a:rPr lang="fi-FI" smtClean="0"/>
              <a:pPr/>
              <a:t>‹#›</a:t>
            </a:fld>
            <a:endParaRPr lang="fi-FI"/>
          </a:p>
        </p:txBody>
      </p:sp>
      <p:pic>
        <p:nvPicPr>
          <p:cNvPr id="11" name="Kuva 9" descr="Motiva_White_M_RGB.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41269" y="586072"/>
            <a:ext cx="512640" cy="468541"/>
          </a:xfrm>
          <a:prstGeom prst="rect">
            <a:avLst/>
          </a:prstGeom>
        </p:spPr>
      </p:pic>
    </p:spTree>
    <p:extLst>
      <p:ext uri="{BB962C8B-B14F-4D97-AF65-F5344CB8AC3E}">
        <p14:creationId xmlns:p14="http://schemas.microsoft.com/office/powerpoint/2010/main" val="4174299848"/>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27_Otsikkodia 2">
    <p:bg>
      <p:bgPr>
        <a:solidFill>
          <a:srgbClr val="686C7A"/>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78369" y="2130427"/>
            <a:ext cx="11281833" cy="1398837"/>
          </a:xfrm>
        </p:spPr>
        <p:txBody>
          <a:bodyPr anchor="b" anchorCtr="0"/>
          <a:lstStyle>
            <a:lvl1pPr algn="ctr">
              <a:defRPr sz="3733" b="1" i="0">
                <a:solidFill>
                  <a:schemeClr val="bg1"/>
                </a:solidFill>
                <a:latin typeface="+mj-lt"/>
                <a:cs typeface="Calibri"/>
              </a:defRPr>
            </a:lvl1pPr>
          </a:lstStyle>
          <a:p>
            <a:r>
              <a:rPr lang="en-US" noProof="0"/>
              <a:t>Click to edit Master title style</a:t>
            </a:r>
            <a:endParaRPr lang="fi-FI" noProof="0"/>
          </a:p>
        </p:txBody>
      </p:sp>
      <p:sp>
        <p:nvSpPr>
          <p:cNvPr id="3" name="Alaotsikko 2"/>
          <p:cNvSpPr>
            <a:spLocks noGrp="1"/>
          </p:cNvSpPr>
          <p:nvPr>
            <p:ph type="subTitle" idx="1"/>
          </p:nvPr>
        </p:nvSpPr>
        <p:spPr>
          <a:xfrm>
            <a:off x="478369" y="3529264"/>
            <a:ext cx="11281833" cy="2109539"/>
          </a:xfrm>
        </p:spPr>
        <p:txBody>
          <a:bodyPr/>
          <a:lstStyle>
            <a:lvl1pPr marL="0" indent="0" algn="ctr">
              <a:buNone/>
              <a:defRPr sz="3733" b="0">
                <a:solidFill>
                  <a:srgbClr val="FFFFFF"/>
                </a:solidFill>
                <a:latin typeface="+mn-lt"/>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noProof="0"/>
              <a:t>Click to edit Master subtitle style</a:t>
            </a:r>
            <a:endParaRPr lang="fi-FI" noProof="0"/>
          </a:p>
        </p:txBody>
      </p:sp>
      <p:sp>
        <p:nvSpPr>
          <p:cNvPr id="17" name="Päivämäärän paikkamerkki 3"/>
          <p:cNvSpPr>
            <a:spLocks noGrp="1"/>
          </p:cNvSpPr>
          <p:nvPr>
            <p:ph type="dt" sz="half" idx="2"/>
          </p:nvPr>
        </p:nvSpPr>
        <p:spPr>
          <a:xfrm>
            <a:off x="482384" y="6372392"/>
            <a:ext cx="1157768" cy="365125"/>
          </a:xfrm>
          <a:prstGeom prst="rect">
            <a:avLst/>
          </a:prstGeom>
        </p:spPr>
        <p:txBody>
          <a:bodyPr/>
          <a:lstStyle>
            <a:lvl1pPr>
              <a:defRPr sz="1067">
                <a:solidFill>
                  <a:schemeClr val="bg1"/>
                </a:solidFill>
                <a:latin typeface="+mn-lt"/>
                <a:ea typeface="Calibri" charset="0"/>
                <a:cs typeface="Calibri" charset="0"/>
              </a:defRPr>
            </a:lvl1pPr>
          </a:lstStyle>
          <a:p>
            <a:r>
              <a:rPr lang="fi-FI"/>
              <a:t>01/08/18</a:t>
            </a:r>
          </a:p>
        </p:txBody>
      </p:sp>
      <p:sp>
        <p:nvSpPr>
          <p:cNvPr id="18" name="Alatunnisteen paikkamerkki 4"/>
          <p:cNvSpPr>
            <a:spLocks noGrp="1"/>
          </p:cNvSpPr>
          <p:nvPr>
            <p:ph type="ftr" sz="quarter" idx="3"/>
          </p:nvPr>
        </p:nvSpPr>
        <p:spPr>
          <a:xfrm>
            <a:off x="1636299" y="6372392"/>
            <a:ext cx="8919412" cy="365125"/>
          </a:xfrm>
          <a:prstGeom prst="rect">
            <a:avLst/>
          </a:prstGeom>
        </p:spPr>
        <p:txBody>
          <a:bodyPr/>
          <a:lstStyle>
            <a:lvl1pPr algn="ctr">
              <a:defRPr sz="1067">
                <a:solidFill>
                  <a:schemeClr val="bg1"/>
                </a:solidFill>
                <a:latin typeface="+mn-lt"/>
                <a:ea typeface="Calibri"/>
                <a:cs typeface="Calibri"/>
              </a:defRPr>
            </a:lvl1pPr>
          </a:lstStyle>
          <a:p>
            <a:r>
              <a:rPr lang="fi-FI"/>
              <a:t>Tässä esityksen aihe (muutetaan esityksen asetuksista)</a:t>
            </a:r>
          </a:p>
        </p:txBody>
      </p:sp>
      <p:sp>
        <p:nvSpPr>
          <p:cNvPr id="19" name="Dian numeron paikkamerkki 5"/>
          <p:cNvSpPr>
            <a:spLocks noGrp="1"/>
          </p:cNvSpPr>
          <p:nvPr>
            <p:ph type="sldNum" sz="quarter" idx="4"/>
          </p:nvPr>
        </p:nvSpPr>
        <p:spPr>
          <a:xfrm>
            <a:off x="11256991" y="6385628"/>
            <a:ext cx="505640" cy="365125"/>
          </a:xfrm>
          <a:prstGeom prst="rect">
            <a:avLst/>
          </a:prstGeom>
        </p:spPr>
        <p:txBody>
          <a:bodyPr/>
          <a:lstStyle>
            <a:lvl1pPr algn="r">
              <a:defRPr sz="1067">
                <a:solidFill>
                  <a:schemeClr val="bg1"/>
                </a:solidFill>
                <a:latin typeface="+mn-lt"/>
                <a:ea typeface="Calibri" charset="0"/>
                <a:cs typeface="Calibri" charset="0"/>
              </a:defRPr>
            </a:lvl1pPr>
          </a:lstStyle>
          <a:p>
            <a:fld id="{62CCF657-A547-8C43-AD59-3D5EA746CF60}" type="slidenum">
              <a:rPr lang="fi-FI" smtClean="0"/>
              <a:pPr/>
              <a:t>‹#›</a:t>
            </a:fld>
            <a:endParaRPr lang="fi-FI"/>
          </a:p>
        </p:txBody>
      </p:sp>
      <p:pic>
        <p:nvPicPr>
          <p:cNvPr id="11" name="Kuva 9" descr="Motiva_White_M_RGB.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41269" y="586072"/>
            <a:ext cx="512640" cy="468541"/>
          </a:xfrm>
          <a:prstGeom prst="rect">
            <a:avLst/>
          </a:prstGeom>
        </p:spPr>
      </p:pic>
    </p:spTree>
    <p:extLst>
      <p:ext uri="{BB962C8B-B14F-4D97-AF65-F5344CB8AC3E}">
        <p14:creationId xmlns:p14="http://schemas.microsoft.com/office/powerpoint/2010/main" val="222491802"/>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itle" preserve="1">
  <p:cSld name="28_Otsikkodia 2">
    <p:bg>
      <p:bgPr>
        <a:solidFill>
          <a:srgbClr val="3E4044"/>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78369" y="2130427"/>
            <a:ext cx="11281833" cy="1398837"/>
          </a:xfrm>
        </p:spPr>
        <p:txBody>
          <a:bodyPr anchor="b" anchorCtr="0"/>
          <a:lstStyle>
            <a:lvl1pPr algn="ctr">
              <a:defRPr sz="3733" b="1" i="0">
                <a:solidFill>
                  <a:schemeClr val="bg1"/>
                </a:solidFill>
                <a:latin typeface="+mj-lt"/>
                <a:cs typeface="Calibri"/>
              </a:defRPr>
            </a:lvl1pPr>
          </a:lstStyle>
          <a:p>
            <a:r>
              <a:rPr lang="en-US" noProof="0"/>
              <a:t>Click to edit Master title style</a:t>
            </a:r>
            <a:endParaRPr lang="fi-FI" noProof="0"/>
          </a:p>
        </p:txBody>
      </p:sp>
      <p:sp>
        <p:nvSpPr>
          <p:cNvPr id="3" name="Alaotsikko 2"/>
          <p:cNvSpPr>
            <a:spLocks noGrp="1"/>
          </p:cNvSpPr>
          <p:nvPr>
            <p:ph type="subTitle" idx="1"/>
          </p:nvPr>
        </p:nvSpPr>
        <p:spPr>
          <a:xfrm>
            <a:off x="478369" y="3529264"/>
            <a:ext cx="11281833" cy="2109539"/>
          </a:xfrm>
        </p:spPr>
        <p:txBody>
          <a:bodyPr/>
          <a:lstStyle>
            <a:lvl1pPr marL="0" indent="0" algn="ctr">
              <a:buNone/>
              <a:defRPr sz="3733" b="0">
                <a:solidFill>
                  <a:srgbClr val="FFFFFF"/>
                </a:solidFill>
                <a:latin typeface="+mn-lt"/>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noProof="0"/>
              <a:t>Click to edit Master subtitle style</a:t>
            </a:r>
            <a:endParaRPr lang="fi-FI" noProof="0"/>
          </a:p>
        </p:txBody>
      </p:sp>
      <p:sp>
        <p:nvSpPr>
          <p:cNvPr id="17" name="Päivämäärän paikkamerkki 3"/>
          <p:cNvSpPr>
            <a:spLocks noGrp="1"/>
          </p:cNvSpPr>
          <p:nvPr>
            <p:ph type="dt" sz="half" idx="2"/>
          </p:nvPr>
        </p:nvSpPr>
        <p:spPr>
          <a:xfrm>
            <a:off x="482384" y="6372392"/>
            <a:ext cx="1157768" cy="365125"/>
          </a:xfrm>
          <a:prstGeom prst="rect">
            <a:avLst/>
          </a:prstGeom>
        </p:spPr>
        <p:txBody>
          <a:bodyPr/>
          <a:lstStyle>
            <a:lvl1pPr>
              <a:defRPr sz="1067">
                <a:solidFill>
                  <a:schemeClr val="bg1"/>
                </a:solidFill>
                <a:latin typeface="+mn-lt"/>
                <a:ea typeface="Calibri" charset="0"/>
                <a:cs typeface="Calibri" charset="0"/>
              </a:defRPr>
            </a:lvl1pPr>
          </a:lstStyle>
          <a:p>
            <a:r>
              <a:rPr lang="fi-FI"/>
              <a:t>01/08/18</a:t>
            </a:r>
          </a:p>
        </p:txBody>
      </p:sp>
      <p:sp>
        <p:nvSpPr>
          <p:cNvPr id="18" name="Alatunnisteen paikkamerkki 4"/>
          <p:cNvSpPr>
            <a:spLocks noGrp="1"/>
          </p:cNvSpPr>
          <p:nvPr>
            <p:ph type="ftr" sz="quarter" idx="3"/>
          </p:nvPr>
        </p:nvSpPr>
        <p:spPr>
          <a:xfrm>
            <a:off x="1636299" y="6372392"/>
            <a:ext cx="8919412" cy="365125"/>
          </a:xfrm>
          <a:prstGeom prst="rect">
            <a:avLst/>
          </a:prstGeom>
        </p:spPr>
        <p:txBody>
          <a:bodyPr/>
          <a:lstStyle>
            <a:lvl1pPr algn="ctr">
              <a:defRPr sz="1067">
                <a:solidFill>
                  <a:schemeClr val="bg1"/>
                </a:solidFill>
                <a:latin typeface="+mn-lt"/>
                <a:ea typeface="Calibri"/>
                <a:cs typeface="Calibri"/>
              </a:defRPr>
            </a:lvl1pPr>
          </a:lstStyle>
          <a:p>
            <a:r>
              <a:rPr lang="fi-FI"/>
              <a:t>Tässä esityksen aihe (muutetaan esityksen asetuksista)</a:t>
            </a:r>
          </a:p>
        </p:txBody>
      </p:sp>
      <p:sp>
        <p:nvSpPr>
          <p:cNvPr id="19" name="Dian numeron paikkamerkki 5"/>
          <p:cNvSpPr>
            <a:spLocks noGrp="1"/>
          </p:cNvSpPr>
          <p:nvPr>
            <p:ph type="sldNum" sz="quarter" idx="4"/>
          </p:nvPr>
        </p:nvSpPr>
        <p:spPr>
          <a:xfrm>
            <a:off x="11256991" y="6385628"/>
            <a:ext cx="505640" cy="365125"/>
          </a:xfrm>
          <a:prstGeom prst="rect">
            <a:avLst/>
          </a:prstGeom>
        </p:spPr>
        <p:txBody>
          <a:bodyPr/>
          <a:lstStyle>
            <a:lvl1pPr algn="r">
              <a:defRPr sz="1067">
                <a:solidFill>
                  <a:schemeClr val="bg1"/>
                </a:solidFill>
                <a:latin typeface="+mn-lt"/>
                <a:ea typeface="Calibri" charset="0"/>
                <a:cs typeface="Calibri" charset="0"/>
              </a:defRPr>
            </a:lvl1pPr>
          </a:lstStyle>
          <a:p>
            <a:fld id="{62CCF657-A547-8C43-AD59-3D5EA746CF60}" type="slidenum">
              <a:rPr lang="fi-FI" smtClean="0"/>
              <a:pPr/>
              <a:t>‹#›</a:t>
            </a:fld>
            <a:endParaRPr lang="fi-FI"/>
          </a:p>
        </p:txBody>
      </p:sp>
      <p:pic>
        <p:nvPicPr>
          <p:cNvPr id="11" name="Kuva 9" descr="Motiva_White_M_RGB.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41269" y="586072"/>
            <a:ext cx="512640" cy="468541"/>
          </a:xfrm>
          <a:prstGeom prst="rect">
            <a:avLst/>
          </a:prstGeom>
        </p:spPr>
      </p:pic>
    </p:spTree>
    <p:extLst>
      <p:ext uri="{BB962C8B-B14F-4D97-AF65-F5344CB8AC3E}">
        <p14:creationId xmlns:p14="http://schemas.microsoft.com/office/powerpoint/2010/main" val="102942904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 preserve="1">
  <p:cSld name="29_Otsikkodia 2">
    <p:bg>
      <p:bgPr>
        <a:solidFill>
          <a:srgbClr val="000000"/>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78369" y="2130427"/>
            <a:ext cx="11281833" cy="1398837"/>
          </a:xfrm>
        </p:spPr>
        <p:txBody>
          <a:bodyPr anchor="b" anchorCtr="0"/>
          <a:lstStyle>
            <a:lvl1pPr algn="ctr">
              <a:defRPr sz="3733" b="1" i="0">
                <a:solidFill>
                  <a:schemeClr val="bg1"/>
                </a:solidFill>
                <a:latin typeface="+mj-lt"/>
                <a:cs typeface="Calibri"/>
              </a:defRPr>
            </a:lvl1pPr>
          </a:lstStyle>
          <a:p>
            <a:r>
              <a:rPr lang="en-US" noProof="0"/>
              <a:t>Click to edit Master title style</a:t>
            </a:r>
            <a:endParaRPr lang="fi-FI" noProof="0"/>
          </a:p>
        </p:txBody>
      </p:sp>
      <p:sp>
        <p:nvSpPr>
          <p:cNvPr id="3" name="Alaotsikko 2"/>
          <p:cNvSpPr>
            <a:spLocks noGrp="1"/>
          </p:cNvSpPr>
          <p:nvPr>
            <p:ph type="subTitle" idx="1"/>
          </p:nvPr>
        </p:nvSpPr>
        <p:spPr>
          <a:xfrm>
            <a:off x="478369" y="3529264"/>
            <a:ext cx="11281833" cy="2109539"/>
          </a:xfrm>
        </p:spPr>
        <p:txBody>
          <a:bodyPr/>
          <a:lstStyle>
            <a:lvl1pPr marL="0" indent="0" algn="ctr">
              <a:buNone/>
              <a:defRPr sz="3733" b="0">
                <a:solidFill>
                  <a:srgbClr val="FFFFFF"/>
                </a:solidFill>
                <a:latin typeface="+mn-lt"/>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noProof="0"/>
              <a:t>Click to edit Master subtitle style</a:t>
            </a:r>
            <a:endParaRPr lang="fi-FI" noProof="0"/>
          </a:p>
        </p:txBody>
      </p:sp>
      <p:sp>
        <p:nvSpPr>
          <p:cNvPr id="17" name="Päivämäärän paikkamerkki 3"/>
          <p:cNvSpPr>
            <a:spLocks noGrp="1"/>
          </p:cNvSpPr>
          <p:nvPr>
            <p:ph type="dt" sz="half" idx="2"/>
          </p:nvPr>
        </p:nvSpPr>
        <p:spPr>
          <a:xfrm>
            <a:off x="482384" y="6372392"/>
            <a:ext cx="1157768" cy="365125"/>
          </a:xfrm>
          <a:prstGeom prst="rect">
            <a:avLst/>
          </a:prstGeom>
        </p:spPr>
        <p:txBody>
          <a:bodyPr/>
          <a:lstStyle>
            <a:lvl1pPr>
              <a:defRPr sz="1067">
                <a:solidFill>
                  <a:schemeClr val="bg1"/>
                </a:solidFill>
                <a:latin typeface="+mn-lt"/>
                <a:ea typeface="Calibri" charset="0"/>
                <a:cs typeface="Calibri" charset="0"/>
              </a:defRPr>
            </a:lvl1pPr>
          </a:lstStyle>
          <a:p>
            <a:r>
              <a:rPr lang="fi-FI"/>
              <a:t>01/08/18</a:t>
            </a:r>
          </a:p>
        </p:txBody>
      </p:sp>
      <p:sp>
        <p:nvSpPr>
          <p:cNvPr id="18" name="Alatunnisteen paikkamerkki 4"/>
          <p:cNvSpPr>
            <a:spLocks noGrp="1"/>
          </p:cNvSpPr>
          <p:nvPr>
            <p:ph type="ftr" sz="quarter" idx="3"/>
          </p:nvPr>
        </p:nvSpPr>
        <p:spPr>
          <a:xfrm>
            <a:off x="1636299" y="6372392"/>
            <a:ext cx="8919412" cy="365125"/>
          </a:xfrm>
          <a:prstGeom prst="rect">
            <a:avLst/>
          </a:prstGeom>
        </p:spPr>
        <p:txBody>
          <a:bodyPr/>
          <a:lstStyle>
            <a:lvl1pPr algn="ctr">
              <a:defRPr sz="1067">
                <a:solidFill>
                  <a:schemeClr val="bg1"/>
                </a:solidFill>
                <a:latin typeface="+mn-lt"/>
                <a:ea typeface="Calibri"/>
                <a:cs typeface="Calibri"/>
              </a:defRPr>
            </a:lvl1pPr>
          </a:lstStyle>
          <a:p>
            <a:r>
              <a:rPr lang="fi-FI"/>
              <a:t>Tässä esityksen aihe (muutetaan esityksen asetuksista)</a:t>
            </a:r>
          </a:p>
        </p:txBody>
      </p:sp>
      <p:sp>
        <p:nvSpPr>
          <p:cNvPr id="19" name="Dian numeron paikkamerkki 5"/>
          <p:cNvSpPr>
            <a:spLocks noGrp="1"/>
          </p:cNvSpPr>
          <p:nvPr>
            <p:ph type="sldNum" sz="quarter" idx="4"/>
          </p:nvPr>
        </p:nvSpPr>
        <p:spPr>
          <a:xfrm>
            <a:off x="11256991" y="6385628"/>
            <a:ext cx="505640" cy="365125"/>
          </a:xfrm>
          <a:prstGeom prst="rect">
            <a:avLst/>
          </a:prstGeom>
        </p:spPr>
        <p:txBody>
          <a:bodyPr/>
          <a:lstStyle>
            <a:lvl1pPr algn="r">
              <a:defRPr sz="1067">
                <a:solidFill>
                  <a:schemeClr val="bg1"/>
                </a:solidFill>
                <a:latin typeface="+mn-lt"/>
                <a:ea typeface="Calibri" charset="0"/>
                <a:cs typeface="Calibri" charset="0"/>
              </a:defRPr>
            </a:lvl1pPr>
          </a:lstStyle>
          <a:p>
            <a:fld id="{62CCF657-A547-8C43-AD59-3D5EA746CF60}" type="slidenum">
              <a:rPr lang="fi-FI" smtClean="0"/>
              <a:pPr/>
              <a:t>‹#›</a:t>
            </a:fld>
            <a:endParaRPr lang="fi-FI"/>
          </a:p>
        </p:txBody>
      </p:sp>
      <p:pic>
        <p:nvPicPr>
          <p:cNvPr id="11" name="Kuva 9" descr="Motiva_White_M_RGB.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41269" y="586072"/>
            <a:ext cx="512640" cy="468541"/>
          </a:xfrm>
          <a:prstGeom prst="rect">
            <a:avLst/>
          </a:prstGeom>
        </p:spPr>
      </p:pic>
    </p:spTree>
    <p:extLst>
      <p:ext uri="{BB962C8B-B14F-4D97-AF65-F5344CB8AC3E}">
        <p14:creationId xmlns:p14="http://schemas.microsoft.com/office/powerpoint/2010/main" val="26746535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Otsikkodia 1">
    <p:spTree>
      <p:nvGrpSpPr>
        <p:cNvPr id="1" name=""/>
        <p:cNvGrpSpPr/>
        <p:nvPr/>
      </p:nvGrpSpPr>
      <p:grpSpPr>
        <a:xfrm>
          <a:off x="0" y="0"/>
          <a:ext cx="0" cy="0"/>
          <a:chOff x="0" y="0"/>
          <a:chExt cx="0" cy="0"/>
        </a:xfrm>
      </p:grpSpPr>
      <p:pic>
        <p:nvPicPr>
          <p:cNvPr id="6" name="Kuva 6"/>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048000" y="0"/>
            <a:ext cx="9144000" cy="6858000"/>
          </a:xfrm>
          <a:prstGeom prst="rect">
            <a:avLst/>
          </a:prstGeom>
        </p:spPr>
      </p:pic>
      <p:sp>
        <p:nvSpPr>
          <p:cNvPr id="2" name="Otsikko 1"/>
          <p:cNvSpPr>
            <a:spLocks noGrp="1"/>
          </p:cNvSpPr>
          <p:nvPr>
            <p:ph type="ctrTitle"/>
          </p:nvPr>
        </p:nvSpPr>
        <p:spPr>
          <a:xfrm>
            <a:off x="478369" y="2130427"/>
            <a:ext cx="9884833" cy="1398837"/>
          </a:xfrm>
        </p:spPr>
        <p:txBody>
          <a:bodyPr anchor="b" anchorCtr="0"/>
          <a:lstStyle>
            <a:lvl1pPr algn="l">
              <a:defRPr sz="3733" b="0" i="0">
                <a:solidFill>
                  <a:srgbClr val="9B003F"/>
                </a:solidFill>
                <a:latin typeface="Segoe UI Semibold" panose="020B0702040204020203" pitchFamily="34" charset="0"/>
                <a:cs typeface="Segoe UI Semibold" panose="020B0702040204020203" pitchFamily="34" charset="0"/>
              </a:defRPr>
            </a:lvl1pPr>
          </a:lstStyle>
          <a:p>
            <a:r>
              <a:rPr lang="en-US" noProof="0"/>
              <a:t>Click to edit Master title style</a:t>
            </a:r>
            <a:endParaRPr lang="fi-FI" noProof="0" dirty="0"/>
          </a:p>
        </p:txBody>
      </p:sp>
      <p:sp>
        <p:nvSpPr>
          <p:cNvPr id="3" name="Alaotsikko 2"/>
          <p:cNvSpPr>
            <a:spLocks noGrp="1"/>
          </p:cNvSpPr>
          <p:nvPr>
            <p:ph type="subTitle" idx="1"/>
          </p:nvPr>
        </p:nvSpPr>
        <p:spPr>
          <a:xfrm>
            <a:off x="478369" y="3772533"/>
            <a:ext cx="9884833" cy="2109539"/>
          </a:xfrm>
        </p:spPr>
        <p:txBody>
          <a:bodyPr/>
          <a:lstStyle>
            <a:lvl1pPr marL="0" indent="0" algn="l">
              <a:buNone/>
              <a:defRPr sz="2667" b="0">
                <a:solidFill>
                  <a:srgbClr val="000000"/>
                </a:solidFill>
                <a:latin typeface="Segoe UI Semibold" panose="020B0702040204020203" pitchFamily="34" charset="0"/>
                <a:cs typeface="Segoe UI Semibold" panose="020B0702040204020203"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noProof="0"/>
              <a:t>Click to edit Master subtitle style</a:t>
            </a:r>
            <a:endParaRPr lang="fi-FI" noProof="0" dirty="0"/>
          </a:p>
        </p:txBody>
      </p:sp>
      <p:pic>
        <p:nvPicPr>
          <p:cNvPr id="9" name="Kuva 7" descr="Motiva_Red_horiz_RGB.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8368" y="548219"/>
            <a:ext cx="3647227" cy="959372"/>
          </a:xfrm>
          <a:prstGeom prst="rect">
            <a:avLst/>
          </a:prstGeom>
        </p:spPr>
      </p:pic>
    </p:spTree>
    <p:extLst>
      <p:ext uri="{BB962C8B-B14F-4D97-AF65-F5344CB8AC3E}">
        <p14:creationId xmlns:p14="http://schemas.microsoft.com/office/powerpoint/2010/main" val="2278264339"/>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itle" preserve="1">
  <p:cSld name="30_Otsikkodia 2">
    <p:bg>
      <p:bgPr>
        <a:solidFill>
          <a:srgbClr val="2C3544"/>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78369" y="2130427"/>
            <a:ext cx="11281833" cy="1398837"/>
          </a:xfrm>
        </p:spPr>
        <p:txBody>
          <a:bodyPr anchor="b" anchorCtr="0"/>
          <a:lstStyle>
            <a:lvl1pPr algn="ctr">
              <a:defRPr sz="3733" b="1" i="0">
                <a:solidFill>
                  <a:schemeClr val="bg1"/>
                </a:solidFill>
                <a:latin typeface="+mj-lt"/>
                <a:cs typeface="Calibri"/>
              </a:defRPr>
            </a:lvl1pPr>
          </a:lstStyle>
          <a:p>
            <a:r>
              <a:rPr lang="en-US" noProof="0"/>
              <a:t>Click to edit Master title style</a:t>
            </a:r>
            <a:endParaRPr lang="fi-FI" noProof="0"/>
          </a:p>
        </p:txBody>
      </p:sp>
      <p:sp>
        <p:nvSpPr>
          <p:cNvPr id="3" name="Alaotsikko 2"/>
          <p:cNvSpPr>
            <a:spLocks noGrp="1"/>
          </p:cNvSpPr>
          <p:nvPr>
            <p:ph type="subTitle" idx="1"/>
          </p:nvPr>
        </p:nvSpPr>
        <p:spPr>
          <a:xfrm>
            <a:off x="478369" y="3529264"/>
            <a:ext cx="11281833" cy="2109539"/>
          </a:xfrm>
        </p:spPr>
        <p:txBody>
          <a:bodyPr/>
          <a:lstStyle>
            <a:lvl1pPr marL="0" indent="0" algn="ctr">
              <a:buNone/>
              <a:defRPr sz="3733" b="0">
                <a:solidFill>
                  <a:srgbClr val="FFFFFF"/>
                </a:solidFill>
                <a:latin typeface="+mn-lt"/>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noProof="0"/>
              <a:t>Click to edit Master subtitle style</a:t>
            </a:r>
            <a:endParaRPr lang="fi-FI" noProof="0"/>
          </a:p>
        </p:txBody>
      </p:sp>
      <p:sp>
        <p:nvSpPr>
          <p:cNvPr id="17" name="Päivämäärän paikkamerkki 3"/>
          <p:cNvSpPr>
            <a:spLocks noGrp="1"/>
          </p:cNvSpPr>
          <p:nvPr>
            <p:ph type="dt" sz="half" idx="2"/>
          </p:nvPr>
        </p:nvSpPr>
        <p:spPr>
          <a:xfrm>
            <a:off x="482384" y="6372392"/>
            <a:ext cx="1157768" cy="365125"/>
          </a:xfrm>
          <a:prstGeom prst="rect">
            <a:avLst/>
          </a:prstGeom>
        </p:spPr>
        <p:txBody>
          <a:bodyPr/>
          <a:lstStyle>
            <a:lvl1pPr>
              <a:defRPr sz="1067">
                <a:solidFill>
                  <a:schemeClr val="bg1"/>
                </a:solidFill>
                <a:latin typeface="+mn-lt"/>
                <a:ea typeface="Calibri" charset="0"/>
                <a:cs typeface="Calibri" charset="0"/>
              </a:defRPr>
            </a:lvl1pPr>
          </a:lstStyle>
          <a:p>
            <a:r>
              <a:rPr lang="fi-FI"/>
              <a:t>01/08/18</a:t>
            </a:r>
          </a:p>
        </p:txBody>
      </p:sp>
      <p:sp>
        <p:nvSpPr>
          <p:cNvPr id="18" name="Alatunnisteen paikkamerkki 4"/>
          <p:cNvSpPr>
            <a:spLocks noGrp="1"/>
          </p:cNvSpPr>
          <p:nvPr>
            <p:ph type="ftr" sz="quarter" idx="3"/>
          </p:nvPr>
        </p:nvSpPr>
        <p:spPr>
          <a:xfrm>
            <a:off x="1636299" y="6372392"/>
            <a:ext cx="8919412" cy="365125"/>
          </a:xfrm>
          <a:prstGeom prst="rect">
            <a:avLst/>
          </a:prstGeom>
        </p:spPr>
        <p:txBody>
          <a:bodyPr/>
          <a:lstStyle>
            <a:lvl1pPr algn="ctr">
              <a:defRPr sz="1067">
                <a:solidFill>
                  <a:schemeClr val="bg1"/>
                </a:solidFill>
                <a:latin typeface="+mn-lt"/>
                <a:ea typeface="Calibri"/>
                <a:cs typeface="Calibri"/>
              </a:defRPr>
            </a:lvl1pPr>
          </a:lstStyle>
          <a:p>
            <a:r>
              <a:rPr lang="fi-FI"/>
              <a:t>Tässä esityksen aihe (muutetaan esityksen asetuksista)</a:t>
            </a:r>
          </a:p>
        </p:txBody>
      </p:sp>
      <p:sp>
        <p:nvSpPr>
          <p:cNvPr id="19" name="Dian numeron paikkamerkki 5"/>
          <p:cNvSpPr>
            <a:spLocks noGrp="1"/>
          </p:cNvSpPr>
          <p:nvPr>
            <p:ph type="sldNum" sz="quarter" idx="4"/>
          </p:nvPr>
        </p:nvSpPr>
        <p:spPr>
          <a:xfrm>
            <a:off x="11256991" y="6385628"/>
            <a:ext cx="505640" cy="365125"/>
          </a:xfrm>
          <a:prstGeom prst="rect">
            <a:avLst/>
          </a:prstGeom>
        </p:spPr>
        <p:txBody>
          <a:bodyPr/>
          <a:lstStyle>
            <a:lvl1pPr algn="r">
              <a:defRPr sz="1067">
                <a:solidFill>
                  <a:schemeClr val="bg1"/>
                </a:solidFill>
                <a:latin typeface="+mn-lt"/>
                <a:ea typeface="Calibri" charset="0"/>
                <a:cs typeface="Calibri" charset="0"/>
              </a:defRPr>
            </a:lvl1pPr>
          </a:lstStyle>
          <a:p>
            <a:fld id="{62CCF657-A547-8C43-AD59-3D5EA746CF60}" type="slidenum">
              <a:rPr lang="fi-FI" smtClean="0"/>
              <a:pPr/>
              <a:t>‹#›</a:t>
            </a:fld>
            <a:endParaRPr lang="fi-FI"/>
          </a:p>
        </p:txBody>
      </p:sp>
      <p:pic>
        <p:nvPicPr>
          <p:cNvPr id="11" name="Kuva 9" descr="Motiva_White_M_RGB.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41269" y="586072"/>
            <a:ext cx="512640" cy="468541"/>
          </a:xfrm>
          <a:prstGeom prst="rect">
            <a:avLst/>
          </a:prstGeom>
        </p:spPr>
      </p:pic>
    </p:spTree>
    <p:extLst>
      <p:ext uri="{BB962C8B-B14F-4D97-AF65-F5344CB8AC3E}">
        <p14:creationId xmlns:p14="http://schemas.microsoft.com/office/powerpoint/2010/main" val="104797932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 preserve="1">
  <p:cSld name="1_Sisällys">
    <p:spTree>
      <p:nvGrpSpPr>
        <p:cNvPr id="1" name=""/>
        <p:cNvGrpSpPr/>
        <p:nvPr/>
      </p:nvGrpSpPr>
      <p:grpSpPr>
        <a:xfrm>
          <a:off x="0" y="0"/>
          <a:ext cx="0" cy="0"/>
          <a:chOff x="0" y="0"/>
          <a:chExt cx="0" cy="0"/>
        </a:xfrm>
      </p:grpSpPr>
      <p:sp>
        <p:nvSpPr>
          <p:cNvPr id="2" name="Otsikko 1"/>
          <p:cNvSpPr>
            <a:spLocks noGrp="1"/>
          </p:cNvSpPr>
          <p:nvPr>
            <p:ph type="ctrTitle"/>
          </p:nvPr>
        </p:nvSpPr>
        <p:spPr>
          <a:xfrm>
            <a:off x="486336" y="566429"/>
            <a:ext cx="10174789" cy="1142999"/>
          </a:xfrm>
        </p:spPr>
        <p:txBody>
          <a:bodyPr anchor="b" anchorCtr="0"/>
          <a:lstStyle>
            <a:lvl1pPr algn="l">
              <a:defRPr sz="3733" b="0" i="0">
                <a:solidFill>
                  <a:srgbClr val="9B003F"/>
                </a:solidFill>
                <a:latin typeface="Segoe UI Semibold" panose="020B0702040204020203" pitchFamily="34" charset="0"/>
                <a:cs typeface="Segoe UI Semibold" panose="020B0702040204020203" pitchFamily="34" charset="0"/>
              </a:defRPr>
            </a:lvl1pPr>
          </a:lstStyle>
          <a:p>
            <a:r>
              <a:rPr lang="en-US" noProof="0"/>
              <a:t>Click to edit Master title style</a:t>
            </a:r>
            <a:endParaRPr lang="fi-FI" noProof="0"/>
          </a:p>
        </p:txBody>
      </p:sp>
      <p:sp>
        <p:nvSpPr>
          <p:cNvPr id="3" name="Alaotsikko 2"/>
          <p:cNvSpPr>
            <a:spLocks noGrp="1"/>
          </p:cNvSpPr>
          <p:nvPr>
            <p:ph type="subTitle" idx="1" hasCustomPrompt="1"/>
          </p:nvPr>
        </p:nvSpPr>
        <p:spPr>
          <a:xfrm>
            <a:off x="486336" y="1812788"/>
            <a:ext cx="11281832" cy="4389231"/>
          </a:xfrm>
        </p:spPr>
        <p:txBody>
          <a:bodyPr/>
          <a:lstStyle>
            <a:lvl1pPr marL="5615377" indent="-5615377" algn="l">
              <a:buNone/>
              <a:defRPr sz="2133" b="0" i="0">
                <a:solidFill>
                  <a:srgbClr val="9B003F"/>
                </a:solidFill>
                <a:latin typeface="+mj-lt"/>
                <a:ea typeface="Calibri" charset="0"/>
                <a:cs typeface="Calibri" charset="0"/>
              </a:defRPr>
            </a:lvl1pPr>
            <a:lvl2pPr marL="1835059" indent="0" algn="l">
              <a:spcAft>
                <a:spcPts val="1067"/>
              </a:spcAft>
              <a:buNone/>
              <a:defRPr sz="2133" b="0">
                <a:solidFill>
                  <a:schemeClr val="tx2"/>
                </a:solidFill>
                <a:latin typeface="+mn-lt"/>
                <a:cs typeface="Segoe UI Semilight" panose="020B0402040204020203" pitchFamily="34" charset="0"/>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pPr marL="4211638" indent="-4211638"/>
            <a:r>
              <a:rPr lang="fi-FI"/>
              <a:t>Otsikko	1</a:t>
            </a:r>
          </a:p>
          <a:p>
            <a:pPr marL="0" lvl="1"/>
            <a:r>
              <a:rPr lang="fi-FI"/>
              <a:t>Aihe.</a:t>
            </a:r>
          </a:p>
          <a:p>
            <a:pPr marL="4211638" indent="-4211638"/>
            <a:r>
              <a:rPr lang="fi-FI"/>
              <a:t>Otsikko	2</a:t>
            </a:r>
          </a:p>
          <a:p>
            <a:pPr marL="0" lvl="1"/>
            <a:r>
              <a:rPr lang="fi-FI"/>
              <a:t>Aihe.</a:t>
            </a:r>
          </a:p>
          <a:p>
            <a:pPr marL="4211638" indent="-4211638"/>
            <a:r>
              <a:rPr lang="fi-FI"/>
              <a:t>Otsikko	3</a:t>
            </a:r>
          </a:p>
          <a:p>
            <a:pPr marL="0" lvl="1"/>
            <a:r>
              <a:rPr lang="fi-FI"/>
              <a:t>Aihe.</a:t>
            </a:r>
          </a:p>
          <a:p>
            <a:pPr marL="4211638" indent="-4211638"/>
            <a:r>
              <a:rPr lang="fi-FI"/>
              <a:t>Otsikko	4 </a:t>
            </a:r>
          </a:p>
          <a:p>
            <a:pPr marL="0" lvl="1"/>
            <a:r>
              <a:rPr lang="fi-FI"/>
              <a:t>Aihe.</a:t>
            </a:r>
          </a:p>
          <a:p>
            <a:pPr marL="4211638" indent="-4211638"/>
            <a:r>
              <a:rPr lang="fi-FI"/>
              <a:t>Otsikko	5</a:t>
            </a:r>
          </a:p>
          <a:p>
            <a:pPr marL="0" lvl="1"/>
            <a:r>
              <a:rPr lang="fi-FI"/>
              <a:t>Aihe.</a:t>
            </a:r>
            <a:endParaRPr lang="fi-FI" noProof="0"/>
          </a:p>
        </p:txBody>
      </p:sp>
      <p:sp>
        <p:nvSpPr>
          <p:cNvPr id="18" name="Päivämäärän paikkamerkki 3"/>
          <p:cNvSpPr>
            <a:spLocks noGrp="1"/>
          </p:cNvSpPr>
          <p:nvPr>
            <p:ph type="dt" sz="half" idx="2"/>
          </p:nvPr>
        </p:nvSpPr>
        <p:spPr>
          <a:xfrm>
            <a:off x="482104" y="6372392"/>
            <a:ext cx="1157768" cy="365125"/>
          </a:xfrm>
          <a:prstGeom prst="rect">
            <a:avLst/>
          </a:prstGeom>
        </p:spPr>
        <p:txBody>
          <a:bodyPr/>
          <a:lstStyle>
            <a:lvl1pPr>
              <a:defRPr sz="1067">
                <a:latin typeface="Segoe UI Semilight" panose="020B0402040204020203" pitchFamily="34" charset="0"/>
                <a:ea typeface="Segoe UI Semilight" panose="020B0402040204020203" pitchFamily="34" charset="0"/>
                <a:cs typeface="Segoe UI Semilight" panose="020B0402040204020203" pitchFamily="34" charset="0"/>
              </a:defRPr>
            </a:lvl1pPr>
          </a:lstStyle>
          <a:p>
            <a:r>
              <a:rPr lang="fi-FI"/>
              <a:t>01/08/18</a:t>
            </a:r>
          </a:p>
        </p:txBody>
      </p:sp>
      <p:sp>
        <p:nvSpPr>
          <p:cNvPr id="19" name="Alatunnisteen paikkamerkki 4"/>
          <p:cNvSpPr>
            <a:spLocks noGrp="1"/>
          </p:cNvSpPr>
          <p:nvPr>
            <p:ph type="ftr" sz="quarter" idx="3"/>
          </p:nvPr>
        </p:nvSpPr>
        <p:spPr>
          <a:xfrm>
            <a:off x="1636298" y="6372392"/>
            <a:ext cx="8919412" cy="365125"/>
          </a:xfrm>
          <a:prstGeom prst="rect">
            <a:avLst/>
          </a:prstGeom>
        </p:spPr>
        <p:txBody>
          <a:bodyPr/>
          <a:lstStyle>
            <a:lvl1pPr algn="ctr">
              <a:defRPr sz="1067">
                <a:latin typeface="Segoe UI Semilight" panose="020B0402040204020203" pitchFamily="34" charset="0"/>
                <a:ea typeface="Segoe UI Semilight" panose="020B0402040204020203" pitchFamily="34" charset="0"/>
                <a:cs typeface="Segoe UI Semilight" panose="020B0402040204020203" pitchFamily="34" charset="0"/>
              </a:defRPr>
            </a:lvl1pPr>
          </a:lstStyle>
          <a:p>
            <a:r>
              <a:rPr lang="fi-FI"/>
              <a:t>Tässä esityksen aihe (muutetaan esityksen asetuksista)</a:t>
            </a:r>
          </a:p>
        </p:txBody>
      </p:sp>
      <p:sp>
        <p:nvSpPr>
          <p:cNvPr id="20" name="Dian numeron paikkamerkki 5"/>
          <p:cNvSpPr>
            <a:spLocks noGrp="1"/>
          </p:cNvSpPr>
          <p:nvPr>
            <p:ph type="sldNum" sz="quarter" idx="4"/>
          </p:nvPr>
        </p:nvSpPr>
        <p:spPr>
          <a:xfrm>
            <a:off x="11256987" y="6372392"/>
            <a:ext cx="505640" cy="365125"/>
          </a:xfrm>
          <a:prstGeom prst="rect">
            <a:avLst/>
          </a:prstGeom>
        </p:spPr>
        <p:txBody>
          <a:bodyPr/>
          <a:lstStyle>
            <a:lvl1pPr algn="r">
              <a:defRPr sz="1067">
                <a:latin typeface="Segoe UI Semilight" panose="020B0402040204020203" pitchFamily="34" charset="0"/>
                <a:ea typeface="Segoe UI Semilight" panose="020B0402040204020203" pitchFamily="34" charset="0"/>
                <a:cs typeface="Segoe UI Semilight" panose="020B0402040204020203" pitchFamily="34" charset="0"/>
              </a:defRPr>
            </a:lvl1pPr>
          </a:lstStyle>
          <a:p>
            <a:fld id="{62CCF657-A547-8C43-AD59-3D5EA746CF60}" type="slidenum">
              <a:rPr lang="fi-FI" smtClean="0"/>
              <a:pPr/>
              <a:t>‹#›</a:t>
            </a:fld>
            <a:endParaRPr lang="fi-FI"/>
          </a:p>
        </p:txBody>
      </p:sp>
      <p:pic>
        <p:nvPicPr>
          <p:cNvPr id="9" name="Kuva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47560" y="548219"/>
            <a:ext cx="512640" cy="468540"/>
          </a:xfrm>
          <a:prstGeom prst="rect">
            <a:avLst/>
          </a:prstGeom>
        </p:spPr>
      </p:pic>
    </p:spTree>
    <p:extLst>
      <p:ext uri="{BB962C8B-B14F-4D97-AF65-F5344CB8AC3E}">
        <p14:creationId xmlns:p14="http://schemas.microsoft.com/office/powerpoint/2010/main" val="187111916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 preserve="1">
  <p:cSld name="1_Ohjelma">
    <p:spTree>
      <p:nvGrpSpPr>
        <p:cNvPr id="1" name=""/>
        <p:cNvGrpSpPr/>
        <p:nvPr/>
      </p:nvGrpSpPr>
      <p:grpSpPr>
        <a:xfrm>
          <a:off x="0" y="0"/>
          <a:ext cx="0" cy="0"/>
          <a:chOff x="0" y="0"/>
          <a:chExt cx="0" cy="0"/>
        </a:xfrm>
      </p:grpSpPr>
      <p:sp>
        <p:nvSpPr>
          <p:cNvPr id="2" name="Otsikko 1"/>
          <p:cNvSpPr>
            <a:spLocks noGrp="1"/>
          </p:cNvSpPr>
          <p:nvPr>
            <p:ph type="ctrTitle"/>
          </p:nvPr>
        </p:nvSpPr>
        <p:spPr>
          <a:xfrm>
            <a:off x="486337" y="564155"/>
            <a:ext cx="10174791" cy="1142999"/>
          </a:xfrm>
        </p:spPr>
        <p:txBody>
          <a:bodyPr anchor="b" anchorCtr="0"/>
          <a:lstStyle>
            <a:lvl1pPr algn="l">
              <a:defRPr sz="3733" b="0" i="0">
                <a:solidFill>
                  <a:srgbClr val="9B003F"/>
                </a:solidFill>
                <a:latin typeface="+mj-lt"/>
                <a:cs typeface="Calibri"/>
              </a:defRPr>
            </a:lvl1pPr>
          </a:lstStyle>
          <a:p>
            <a:r>
              <a:rPr lang="en-US" noProof="0"/>
              <a:t>Click to edit Master title style</a:t>
            </a:r>
            <a:endParaRPr lang="fi-FI" noProof="0"/>
          </a:p>
        </p:txBody>
      </p:sp>
      <p:sp>
        <p:nvSpPr>
          <p:cNvPr id="3" name="Alaotsikko 2"/>
          <p:cNvSpPr>
            <a:spLocks noGrp="1"/>
          </p:cNvSpPr>
          <p:nvPr>
            <p:ph type="subTitle" idx="1" hasCustomPrompt="1"/>
          </p:nvPr>
        </p:nvSpPr>
        <p:spPr>
          <a:xfrm>
            <a:off x="486337" y="1812794"/>
            <a:ext cx="11281833" cy="4389225"/>
          </a:xfrm>
        </p:spPr>
        <p:txBody>
          <a:bodyPr/>
          <a:lstStyle>
            <a:lvl1pPr marL="0" indent="0" algn="l">
              <a:buNone/>
              <a:defRPr sz="2133" b="0" i="0">
                <a:solidFill>
                  <a:srgbClr val="9B003F"/>
                </a:solidFill>
                <a:latin typeface="+mj-lt"/>
                <a:ea typeface="Calibri" charset="0"/>
                <a:cs typeface="Calibri" charset="0"/>
              </a:defRPr>
            </a:lvl1pPr>
            <a:lvl2pPr marL="0" indent="0" algn="l">
              <a:spcAft>
                <a:spcPts val="1067"/>
              </a:spcAft>
              <a:buNone/>
              <a:defRPr sz="2133" b="0">
                <a:solidFill>
                  <a:schemeClr val="tx2"/>
                </a:solidFill>
                <a:latin typeface="+mn-lt"/>
                <a:cs typeface="Calibri"/>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fi-FI" noProof="0"/>
              <a:t>9.00 	</a:t>
            </a:r>
          </a:p>
          <a:p>
            <a:pPr lvl="1"/>
            <a:r>
              <a:rPr lang="fi-FI" noProof="0"/>
              <a:t>Aihe.</a:t>
            </a:r>
          </a:p>
          <a:p>
            <a:r>
              <a:rPr lang="fi-FI" noProof="0"/>
              <a:t>9.00 </a:t>
            </a:r>
          </a:p>
          <a:p>
            <a:pPr lvl="1"/>
            <a:r>
              <a:rPr lang="fi-FI" noProof="0"/>
              <a:t>Aihe.</a:t>
            </a:r>
          </a:p>
          <a:p>
            <a:r>
              <a:rPr lang="fi-FI" noProof="0"/>
              <a:t>9.00</a:t>
            </a:r>
          </a:p>
          <a:p>
            <a:pPr lvl="1"/>
            <a:r>
              <a:rPr lang="fi-FI" noProof="0"/>
              <a:t>Aihe.</a:t>
            </a:r>
          </a:p>
          <a:p>
            <a:r>
              <a:rPr lang="fi-FI" noProof="0"/>
              <a:t>9.00 </a:t>
            </a:r>
          </a:p>
          <a:p>
            <a:pPr lvl="1"/>
            <a:r>
              <a:rPr lang="fi-FI" noProof="0"/>
              <a:t>Aihe.</a:t>
            </a:r>
          </a:p>
          <a:p>
            <a:r>
              <a:rPr lang="fi-FI" noProof="0"/>
              <a:t>9.00</a:t>
            </a:r>
          </a:p>
          <a:p>
            <a:pPr lvl="1"/>
            <a:r>
              <a:rPr lang="fi-FI" noProof="0"/>
              <a:t>Aihe.</a:t>
            </a:r>
          </a:p>
        </p:txBody>
      </p:sp>
      <p:sp>
        <p:nvSpPr>
          <p:cNvPr id="15" name="Päivämäärän paikkamerkki 3"/>
          <p:cNvSpPr>
            <a:spLocks noGrp="1"/>
          </p:cNvSpPr>
          <p:nvPr>
            <p:ph type="dt" sz="half" idx="2"/>
          </p:nvPr>
        </p:nvSpPr>
        <p:spPr>
          <a:xfrm>
            <a:off x="482109" y="6372392"/>
            <a:ext cx="1157768" cy="365125"/>
          </a:xfrm>
          <a:prstGeom prst="rect">
            <a:avLst/>
          </a:prstGeom>
        </p:spPr>
        <p:txBody>
          <a:bodyPr/>
          <a:lstStyle>
            <a:lvl1pPr>
              <a:defRPr sz="1067">
                <a:latin typeface="+mn-lt"/>
                <a:ea typeface="Calibri" charset="0"/>
                <a:cs typeface="Calibri" charset="0"/>
              </a:defRPr>
            </a:lvl1pPr>
          </a:lstStyle>
          <a:p>
            <a:r>
              <a:rPr lang="fi-FI"/>
              <a:t>01/08/18</a:t>
            </a:r>
          </a:p>
        </p:txBody>
      </p:sp>
      <p:sp>
        <p:nvSpPr>
          <p:cNvPr id="16" name="Alatunnisteen paikkamerkki 4"/>
          <p:cNvSpPr>
            <a:spLocks noGrp="1"/>
          </p:cNvSpPr>
          <p:nvPr>
            <p:ph type="ftr" sz="quarter" idx="3"/>
          </p:nvPr>
        </p:nvSpPr>
        <p:spPr>
          <a:xfrm>
            <a:off x="1636302" y="6372392"/>
            <a:ext cx="8919412" cy="365125"/>
          </a:xfrm>
          <a:prstGeom prst="rect">
            <a:avLst/>
          </a:prstGeom>
        </p:spPr>
        <p:txBody>
          <a:bodyPr/>
          <a:lstStyle>
            <a:lvl1pPr algn="ctr">
              <a:defRPr sz="1067">
                <a:latin typeface="+mn-lt"/>
                <a:ea typeface="Calibri"/>
                <a:cs typeface="Calibri"/>
              </a:defRPr>
            </a:lvl1pPr>
          </a:lstStyle>
          <a:p>
            <a:r>
              <a:rPr lang="fi-FI"/>
              <a:t>Tässä esityksen aihe (muutetaan esityksen asetuksista)</a:t>
            </a:r>
          </a:p>
        </p:txBody>
      </p:sp>
      <p:sp>
        <p:nvSpPr>
          <p:cNvPr id="17" name="Dian numeron paikkamerkki 5"/>
          <p:cNvSpPr>
            <a:spLocks noGrp="1"/>
          </p:cNvSpPr>
          <p:nvPr>
            <p:ph type="sldNum" sz="quarter" idx="4"/>
          </p:nvPr>
        </p:nvSpPr>
        <p:spPr>
          <a:xfrm>
            <a:off x="11256983" y="6372392"/>
            <a:ext cx="505640" cy="365125"/>
          </a:xfrm>
          <a:prstGeom prst="rect">
            <a:avLst/>
          </a:prstGeom>
        </p:spPr>
        <p:txBody>
          <a:bodyPr/>
          <a:lstStyle>
            <a:lvl1pPr algn="r">
              <a:defRPr sz="1067">
                <a:latin typeface="+mn-lt"/>
                <a:ea typeface="Calibri" charset="0"/>
                <a:cs typeface="Calibri" charset="0"/>
              </a:defRPr>
            </a:lvl1pPr>
          </a:lstStyle>
          <a:p>
            <a:fld id="{62CCF657-A547-8C43-AD59-3D5EA746CF60}" type="slidenum">
              <a:rPr lang="fi-FI" smtClean="0"/>
              <a:pPr/>
              <a:t>‹#›</a:t>
            </a:fld>
            <a:endParaRPr lang="fi-FI"/>
          </a:p>
        </p:txBody>
      </p:sp>
      <p:pic>
        <p:nvPicPr>
          <p:cNvPr id="9" name="Kuva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47560" y="548219"/>
            <a:ext cx="512640" cy="468540"/>
          </a:xfrm>
          <a:prstGeom prst="rect">
            <a:avLst/>
          </a:prstGeom>
        </p:spPr>
      </p:pic>
    </p:spTree>
    <p:extLst>
      <p:ext uri="{BB962C8B-B14F-4D97-AF65-F5344CB8AC3E}">
        <p14:creationId xmlns:p14="http://schemas.microsoft.com/office/powerpoint/2010/main" val="206563448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p:cSld name="1_Pelkkä otsikko + alaotsikko">
    <p:spTree>
      <p:nvGrpSpPr>
        <p:cNvPr id="1" name=""/>
        <p:cNvGrpSpPr/>
        <p:nvPr/>
      </p:nvGrpSpPr>
      <p:grpSpPr>
        <a:xfrm>
          <a:off x="0" y="0"/>
          <a:ext cx="0" cy="0"/>
          <a:chOff x="0" y="0"/>
          <a:chExt cx="0" cy="0"/>
        </a:xfrm>
      </p:grpSpPr>
      <p:sp>
        <p:nvSpPr>
          <p:cNvPr id="2" name="Otsikko 1"/>
          <p:cNvSpPr>
            <a:spLocks noGrp="1"/>
          </p:cNvSpPr>
          <p:nvPr>
            <p:ph type="ctrTitle"/>
          </p:nvPr>
        </p:nvSpPr>
        <p:spPr>
          <a:xfrm>
            <a:off x="486336" y="565994"/>
            <a:ext cx="10162384" cy="1142999"/>
          </a:xfrm>
        </p:spPr>
        <p:txBody>
          <a:bodyPr anchor="b" anchorCtr="0"/>
          <a:lstStyle>
            <a:lvl1pPr algn="l">
              <a:defRPr sz="3733" b="0" i="0">
                <a:solidFill>
                  <a:srgbClr val="9B003F"/>
                </a:solidFill>
                <a:latin typeface="+mj-lt"/>
                <a:cs typeface="Calibri"/>
              </a:defRPr>
            </a:lvl1pPr>
          </a:lstStyle>
          <a:p>
            <a:r>
              <a:rPr lang="en-US" noProof="0"/>
              <a:t>Click to edit Master title style</a:t>
            </a:r>
            <a:endParaRPr lang="fi-FI" noProof="0"/>
          </a:p>
        </p:txBody>
      </p:sp>
      <p:sp>
        <p:nvSpPr>
          <p:cNvPr id="8" name="Alaotsikko 2"/>
          <p:cNvSpPr>
            <a:spLocks noGrp="1"/>
          </p:cNvSpPr>
          <p:nvPr>
            <p:ph type="subTitle" idx="1" hasCustomPrompt="1"/>
          </p:nvPr>
        </p:nvSpPr>
        <p:spPr>
          <a:xfrm>
            <a:off x="486336" y="1812787"/>
            <a:ext cx="11281832" cy="4399832"/>
          </a:xfrm>
        </p:spPr>
        <p:txBody>
          <a:bodyPr/>
          <a:lstStyle>
            <a:lvl1pPr marL="0" indent="0" algn="ctr">
              <a:buNone/>
              <a:defRPr sz="2133" b="1" i="0">
                <a:solidFill>
                  <a:srgbClr val="2F3134"/>
                </a:solidFill>
                <a:latin typeface="+mj-lt"/>
                <a:cs typeface="Calibri"/>
              </a:defRPr>
            </a:lvl1pPr>
            <a:lvl2pPr marL="0" indent="0" algn="ctr">
              <a:spcAft>
                <a:spcPts val="667"/>
              </a:spcAft>
              <a:buNone/>
              <a:defRPr sz="2000">
                <a:solidFill>
                  <a:schemeClr val="tx2"/>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fi-FI" noProof="0"/>
              <a:t>Alaotsikko</a:t>
            </a:r>
          </a:p>
        </p:txBody>
      </p:sp>
      <p:sp>
        <p:nvSpPr>
          <p:cNvPr id="19" name="Päivämäärän paikkamerkki 3"/>
          <p:cNvSpPr>
            <a:spLocks noGrp="1"/>
          </p:cNvSpPr>
          <p:nvPr>
            <p:ph type="dt" sz="half" idx="2"/>
          </p:nvPr>
        </p:nvSpPr>
        <p:spPr>
          <a:xfrm>
            <a:off x="482112" y="6372392"/>
            <a:ext cx="1157768" cy="365125"/>
          </a:xfrm>
          <a:prstGeom prst="rect">
            <a:avLst/>
          </a:prstGeom>
        </p:spPr>
        <p:txBody>
          <a:bodyPr/>
          <a:lstStyle>
            <a:lvl1pPr>
              <a:defRPr sz="1067">
                <a:latin typeface="+mn-lt"/>
                <a:ea typeface="Calibri" charset="0"/>
                <a:cs typeface="Calibri" charset="0"/>
              </a:defRPr>
            </a:lvl1pPr>
          </a:lstStyle>
          <a:p>
            <a:r>
              <a:rPr lang="fi-FI"/>
              <a:t>01/08/18</a:t>
            </a:r>
          </a:p>
        </p:txBody>
      </p:sp>
      <p:sp>
        <p:nvSpPr>
          <p:cNvPr id="20" name="Alatunnisteen paikkamerkki 4"/>
          <p:cNvSpPr>
            <a:spLocks noGrp="1"/>
          </p:cNvSpPr>
          <p:nvPr>
            <p:ph type="ftr" sz="quarter" idx="3"/>
          </p:nvPr>
        </p:nvSpPr>
        <p:spPr>
          <a:xfrm>
            <a:off x="1636299" y="6372392"/>
            <a:ext cx="8919412" cy="365125"/>
          </a:xfrm>
          <a:prstGeom prst="rect">
            <a:avLst/>
          </a:prstGeom>
        </p:spPr>
        <p:txBody>
          <a:bodyPr/>
          <a:lstStyle>
            <a:lvl1pPr algn="ctr">
              <a:defRPr sz="1067">
                <a:latin typeface="+mn-lt"/>
                <a:ea typeface="Calibri"/>
                <a:cs typeface="Calibri"/>
              </a:defRPr>
            </a:lvl1pPr>
          </a:lstStyle>
          <a:p>
            <a:r>
              <a:rPr lang="fi-FI"/>
              <a:t>Tässä esityksen aihe (muutetaan esityksen asetuksista)</a:t>
            </a:r>
          </a:p>
        </p:txBody>
      </p:sp>
      <p:sp>
        <p:nvSpPr>
          <p:cNvPr id="21" name="Dian numeron paikkamerkki 5"/>
          <p:cNvSpPr>
            <a:spLocks noGrp="1"/>
          </p:cNvSpPr>
          <p:nvPr>
            <p:ph type="sldNum" sz="quarter" idx="4"/>
          </p:nvPr>
        </p:nvSpPr>
        <p:spPr>
          <a:xfrm>
            <a:off x="11256983" y="6372392"/>
            <a:ext cx="505640" cy="365125"/>
          </a:xfrm>
          <a:prstGeom prst="rect">
            <a:avLst/>
          </a:prstGeom>
        </p:spPr>
        <p:txBody>
          <a:bodyPr/>
          <a:lstStyle>
            <a:lvl1pPr algn="r">
              <a:defRPr sz="1067">
                <a:latin typeface="+mn-lt"/>
                <a:ea typeface="Calibri" charset="0"/>
                <a:cs typeface="Calibri" charset="0"/>
              </a:defRPr>
            </a:lvl1pPr>
          </a:lstStyle>
          <a:p>
            <a:fld id="{62CCF657-A547-8C43-AD59-3D5EA746CF60}" type="slidenum">
              <a:rPr lang="fi-FI" smtClean="0"/>
              <a:pPr/>
              <a:t>‹#›</a:t>
            </a:fld>
            <a:endParaRPr lang="fi-FI"/>
          </a:p>
        </p:txBody>
      </p:sp>
      <p:pic>
        <p:nvPicPr>
          <p:cNvPr id="11" name="Kuva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47560" y="548219"/>
            <a:ext cx="512640" cy="468540"/>
          </a:xfrm>
          <a:prstGeom prst="rect">
            <a:avLst/>
          </a:prstGeom>
        </p:spPr>
      </p:pic>
    </p:spTree>
    <p:extLst>
      <p:ext uri="{BB962C8B-B14F-4D97-AF65-F5344CB8AC3E}">
        <p14:creationId xmlns:p14="http://schemas.microsoft.com/office/powerpoint/2010/main" val="287095741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 preserve="1">
  <p:cSld name="1_Otsikko ja sisältö">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478368" y="548217"/>
            <a:ext cx="10183656" cy="1143000"/>
          </a:xfrm>
        </p:spPr>
        <p:txBody>
          <a:bodyPr/>
          <a:lstStyle>
            <a:lvl1pPr>
              <a:defRPr>
                <a:solidFill>
                  <a:srgbClr val="9B003F"/>
                </a:solidFill>
              </a:defRPr>
            </a:lvl1pPr>
          </a:lstStyle>
          <a:p>
            <a:r>
              <a:rPr lang="fi-FI" noProof="0"/>
              <a:t>Muokkaa perustyylejä</a:t>
            </a:r>
            <a:br>
              <a:rPr lang="fi-FI" noProof="0"/>
            </a:br>
            <a:r>
              <a:rPr lang="fi-FI" noProof="0"/>
              <a:t>naps.</a:t>
            </a:r>
          </a:p>
        </p:txBody>
      </p:sp>
      <p:sp>
        <p:nvSpPr>
          <p:cNvPr id="3" name="Sisällön paikkamerkki 2"/>
          <p:cNvSpPr>
            <a:spLocks noGrp="1"/>
          </p:cNvSpPr>
          <p:nvPr>
            <p:ph idx="1" hasCustomPrompt="1"/>
          </p:nvPr>
        </p:nvSpPr>
        <p:spPr>
          <a:xfrm>
            <a:off x="486337" y="1812182"/>
            <a:ext cx="11281833" cy="4387412"/>
          </a:xfrm>
        </p:spPr>
        <p:txBody>
          <a:bodyPr/>
          <a:lstStyle>
            <a:lvl1pPr marL="259188" indent="-259188">
              <a:lnSpc>
                <a:spcPct val="100000"/>
              </a:lnSpc>
              <a:buClr>
                <a:srgbClr val="9B003F"/>
              </a:buClr>
              <a:buSzPct val="115000"/>
              <a:defRPr/>
            </a:lvl1pPr>
            <a:lvl2pPr marL="667166" indent="-380981">
              <a:lnSpc>
                <a:spcPct val="100000"/>
              </a:lnSpc>
              <a:spcBef>
                <a:spcPts val="0"/>
              </a:spcBef>
              <a:buClr>
                <a:schemeClr val="accent1"/>
              </a:buClr>
              <a:buSzPct val="50000"/>
              <a:buFont typeface="Wingdings" charset="2"/>
              <a:buChar char="u"/>
              <a:defRPr sz="2667"/>
            </a:lvl2pPr>
            <a:lvl3pPr marL="959952" indent="-259188">
              <a:lnSpc>
                <a:spcPct val="100000"/>
              </a:lnSpc>
              <a:spcBef>
                <a:spcPts val="0"/>
              </a:spcBef>
              <a:buClr>
                <a:srgbClr val="9B003F"/>
              </a:buClr>
              <a:buSzPct val="70000"/>
              <a:buFont typeface="Courier New"/>
              <a:buChar char="o"/>
              <a:defRPr sz="2000"/>
            </a:lvl3pPr>
            <a:lvl4pPr marL="1247938" indent="-259188">
              <a:lnSpc>
                <a:spcPct val="100000"/>
              </a:lnSpc>
              <a:spcBef>
                <a:spcPts val="0"/>
              </a:spcBef>
              <a:buClr>
                <a:schemeClr val="accent1"/>
              </a:buClr>
              <a:buSzPct val="50000"/>
              <a:buFont typeface="Wingdings" charset="2"/>
              <a:buChar char="u"/>
              <a:defRPr sz="2000"/>
            </a:lvl4pPr>
            <a:lvl5pPr marL="1551440" indent="-258220">
              <a:lnSpc>
                <a:spcPct val="100000"/>
              </a:lnSpc>
              <a:spcBef>
                <a:spcPts val="133"/>
              </a:spcBef>
              <a:defRPr sz="1600"/>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	</a:t>
            </a:r>
          </a:p>
        </p:txBody>
      </p:sp>
      <p:sp>
        <p:nvSpPr>
          <p:cNvPr id="11" name="Päivämäärän paikkamerkki 3"/>
          <p:cNvSpPr>
            <a:spLocks noGrp="1"/>
          </p:cNvSpPr>
          <p:nvPr>
            <p:ph type="dt" sz="half" idx="2"/>
          </p:nvPr>
        </p:nvSpPr>
        <p:spPr>
          <a:xfrm>
            <a:off x="482107" y="6372392"/>
            <a:ext cx="1157768" cy="365125"/>
          </a:xfrm>
          <a:prstGeom prst="rect">
            <a:avLst/>
          </a:prstGeom>
        </p:spPr>
        <p:txBody>
          <a:bodyPr/>
          <a:lstStyle>
            <a:lvl1pPr>
              <a:defRPr sz="1067">
                <a:latin typeface="+mn-lt"/>
                <a:ea typeface="Calibri" charset="0"/>
                <a:cs typeface="Calibri" charset="0"/>
              </a:defRPr>
            </a:lvl1pPr>
          </a:lstStyle>
          <a:p>
            <a:r>
              <a:rPr lang="fi-FI"/>
              <a:t>01/08/18</a:t>
            </a:r>
          </a:p>
        </p:txBody>
      </p:sp>
      <p:sp>
        <p:nvSpPr>
          <p:cNvPr id="12" name="Alatunnisteen paikkamerkki 4"/>
          <p:cNvSpPr>
            <a:spLocks noGrp="1"/>
          </p:cNvSpPr>
          <p:nvPr>
            <p:ph type="ftr" sz="quarter" idx="3"/>
          </p:nvPr>
        </p:nvSpPr>
        <p:spPr>
          <a:xfrm>
            <a:off x="1645467" y="6372392"/>
            <a:ext cx="8919412" cy="365125"/>
          </a:xfrm>
          <a:prstGeom prst="rect">
            <a:avLst/>
          </a:prstGeom>
        </p:spPr>
        <p:txBody>
          <a:bodyPr/>
          <a:lstStyle>
            <a:lvl1pPr algn="ctr">
              <a:defRPr sz="1067">
                <a:latin typeface="+mn-lt"/>
                <a:ea typeface="Calibri"/>
                <a:cs typeface="Calibri"/>
              </a:defRPr>
            </a:lvl1pPr>
          </a:lstStyle>
          <a:p>
            <a:r>
              <a:rPr lang="fi-FI"/>
              <a:t>Tässä esityksen aihe (muutetaan esityksen asetuksista)</a:t>
            </a:r>
          </a:p>
        </p:txBody>
      </p:sp>
      <p:sp>
        <p:nvSpPr>
          <p:cNvPr id="13" name="Dian numeron paikkamerkki 5"/>
          <p:cNvSpPr>
            <a:spLocks noGrp="1"/>
          </p:cNvSpPr>
          <p:nvPr>
            <p:ph type="sldNum" sz="quarter" idx="4"/>
          </p:nvPr>
        </p:nvSpPr>
        <p:spPr>
          <a:xfrm>
            <a:off x="11252064" y="6372392"/>
            <a:ext cx="505640" cy="365125"/>
          </a:xfrm>
          <a:prstGeom prst="rect">
            <a:avLst/>
          </a:prstGeom>
        </p:spPr>
        <p:txBody>
          <a:bodyPr/>
          <a:lstStyle>
            <a:lvl1pPr algn="r">
              <a:defRPr sz="1067">
                <a:latin typeface="+mn-lt"/>
                <a:ea typeface="Calibri" charset="0"/>
                <a:cs typeface="Calibri" charset="0"/>
              </a:defRPr>
            </a:lvl1pPr>
          </a:lstStyle>
          <a:p>
            <a:fld id="{62CCF657-A547-8C43-AD59-3D5EA746CF60}" type="slidenum">
              <a:rPr lang="fi-FI" smtClean="0"/>
              <a:pPr/>
              <a:t>‹#›</a:t>
            </a:fld>
            <a:endParaRPr lang="fi-FI"/>
          </a:p>
        </p:txBody>
      </p:sp>
      <p:pic>
        <p:nvPicPr>
          <p:cNvPr id="9" name="Kuva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47560" y="548219"/>
            <a:ext cx="512640" cy="468540"/>
          </a:xfrm>
          <a:prstGeom prst="rect">
            <a:avLst/>
          </a:prstGeom>
        </p:spPr>
      </p:pic>
    </p:spTree>
    <p:extLst>
      <p:ext uri="{BB962C8B-B14F-4D97-AF65-F5344CB8AC3E}">
        <p14:creationId xmlns:p14="http://schemas.microsoft.com/office/powerpoint/2010/main" val="2469697472"/>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secHead" preserve="1">
  <p:cSld name="1_Tekstinosto">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2667587" y="4106589"/>
            <a:ext cx="7246053" cy="1430923"/>
          </a:xfrm>
        </p:spPr>
        <p:txBody>
          <a:bodyPr anchor="t"/>
          <a:lstStyle>
            <a:lvl1pPr algn="l">
              <a:defRPr sz="2133" b="0" cap="none">
                <a:solidFill>
                  <a:schemeClr val="tx2"/>
                </a:solidFill>
                <a:latin typeface="+mn-lt"/>
                <a:cs typeface="Calibri"/>
              </a:defRPr>
            </a:lvl1pPr>
          </a:lstStyle>
          <a:p>
            <a:r>
              <a:rPr lang="fi-FI" noProof="0"/>
              <a:t>Muokkaa perustyylejä naps.</a:t>
            </a:r>
          </a:p>
        </p:txBody>
      </p:sp>
      <p:sp>
        <p:nvSpPr>
          <p:cNvPr id="3" name="Tekstin paikkamerkki 2"/>
          <p:cNvSpPr>
            <a:spLocks noGrp="1"/>
          </p:cNvSpPr>
          <p:nvPr>
            <p:ph type="body" idx="1"/>
          </p:nvPr>
        </p:nvSpPr>
        <p:spPr>
          <a:xfrm>
            <a:off x="2667587" y="1750883"/>
            <a:ext cx="7246053" cy="2172748"/>
          </a:xfrm>
        </p:spPr>
        <p:txBody>
          <a:bodyPr anchor="b"/>
          <a:lstStyle>
            <a:lvl1pPr marL="0" indent="0">
              <a:buNone/>
              <a:defRPr sz="2667" b="0" i="0">
                <a:solidFill>
                  <a:schemeClr val="tx2"/>
                </a:solidFill>
                <a:latin typeface="+mj-lt"/>
                <a:cs typeface="Calibri"/>
              </a:defRPr>
            </a:lvl1pPr>
            <a:lvl2pPr marL="609570" indent="0">
              <a:buNone/>
              <a:defRPr sz="2400">
                <a:solidFill>
                  <a:schemeClr val="tx1">
                    <a:tint val="75000"/>
                  </a:schemeClr>
                </a:solidFill>
              </a:defRPr>
            </a:lvl2pPr>
            <a:lvl3pPr marL="1219140" indent="0">
              <a:buNone/>
              <a:defRPr sz="2133">
                <a:solidFill>
                  <a:schemeClr val="tx1">
                    <a:tint val="75000"/>
                  </a:schemeClr>
                </a:solidFill>
              </a:defRPr>
            </a:lvl3pPr>
            <a:lvl4pPr marL="1828709" indent="0">
              <a:buNone/>
              <a:defRPr sz="1867">
                <a:solidFill>
                  <a:schemeClr val="tx1">
                    <a:tint val="75000"/>
                  </a:schemeClr>
                </a:solidFill>
              </a:defRPr>
            </a:lvl4pPr>
            <a:lvl5pPr marL="2438278" indent="0">
              <a:buNone/>
              <a:defRPr sz="1867">
                <a:solidFill>
                  <a:schemeClr val="tx1">
                    <a:tint val="75000"/>
                  </a:schemeClr>
                </a:solidFill>
              </a:defRPr>
            </a:lvl5pPr>
            <a:lvl6pPr marL="3047848" indent="0">
              <a:buNone/>
              <a:defRPr sz="1867">
                <a:solidFill>
                  <a:schemeClr val="tx1">
                    <a:tint val="75000"/>
                  </a:schemeClr>
                </a:solidFill>
              </a:defRPr>
            </a:lvl6pPr>
            <a:lvl7pPr marL="3657418" indent="0">
              <a:buNone/>
              <a:defRPr sz="1867">
                <a:solidFill>
                  <a:schemeClr val="tx1">
                    <a:tint val="75000"/>
                  </a:schemeClr>
                </a:solidFill>
              </a:defRPr>
            </a:lvl7pPr>
            <a:lvl8pPr marL="4266987" indent="0">
              <a:buNone/>
              <a:defRPr sz="1867">
                <a:solidFill>
                  <a:schemeClr val="tx1">
                    <a:tint val="75000"/>
                  </a:schemeClr>
                </a:solidFill>
              </a:defRPr>
            </a:lvl8pPr>
            <a:lvl9pPr marL="4876557" indent="0">
              <a:buNone/>
              <a:defRPr sz="1867">
                <a:solidFill>
                  <a:schemeClr val="tx1">
                    <a:tint val="75000"/>
                  </a:schemeClr>
                </a:solidFill>
              </a:defRPr>
            </a:lvl9pPr>
          </a:lstStyle>
          <a:p>
            <a:pPr lvl="0"/>
            <a:r>
              <a:rPr lang="en-US" noProof="0"/>
              <a:t>Click to edit Master text styles</a:t>
            </a:r>
          </a:p>
        </p:txBody>
      </p:sp>
      <p:sp>
        <p:nvSpPr>
          <p:cNvPr id="14" name="Päivämäärän paikkamerkki 3"/>
          <p:cNvSpPr>
            <a:spLocks noGrp="1"/>
          </p:cNvSpPr>
          <p:nvPr>
            <p:ph type="dt" sz="half" idx="2"/>
          </p:nvPr>
        </p:nvSpPr>
        <p:spPr>
          <a:xfrm>
            <a:off x="482111" y="6372392"/>
            <a:ext cx="1157768" cy="365125"/>
          </a:xfrm>
          <a:prstGeom prst="rect">
            <a:avLst/>
          </a:prstGeom>
        </p:spPr>
        <p:txBody>
          <a:bodyPr/>
          <a:lstStyle>
            <a:lvl1pPr>
              <a:defRPr sz="1067">
                <a:latin typeface="+mn-lt"/>
                <a:ea typeface="Calibri" charset="0"/>
                <a:cs typeface="Calibri" charset="0"/>
              </a:defRPr>
            </a:lvl1pPr>
          </a:lstStyle>
          <a:p>
            <a:r>
              <a:rPr lang="fi-FI"/>
              <a:t>01/08/18</a:t>
            </a:r>
          </a:p>
        </p:txBody>
      </p:sp>
      <p:sp>
        <p:nvSpPr>
          <p:cNvPr id="15" name="Alatunnisteen paikkamerkki 4"/>
          <p:cNvSpPr>
            <a:spLocks noGrp="1"/>
          </p:cNvSpPr>
          <p:nvPr>
            <p:ph type="ftr" sz="quarter" idx="3"/>
          </p:nvPr>
        </p:nvSpPr>
        <p:spPr>
          <a:xfrm>
            <a:off x="1645462" y="6372392"/>
            <a:ext cx="8919412" cy="365125"/>
          </a:xfrm>
          <a:prstGeom prst="rect">
            <a:avLst/>
          </a:prstGeom>
        </p:spPr>
        <p:txBody>
          <a:bodyPr/>
          <a:lstStyle>
            <a:lvl1pPr algn="ctr">
              <a:defRPr sz="1067">
                <a:latin typeface="+mn-lt"/>
                <a:ea typeface="Calibri"/>
                <a:cs typeface="Calibri"/>
              </a:defRPr>
            </a:lvl1pPr>
          </a:lstStyle>
          <a:p>
            <a:r>
              <a:rPr lang="fi-FI"/>
              <a:t>Tässä esityksen aihe (muutetaan esityksen asetuksista)</a:t>
            </a:r>
          </a:p>
        </p:txBody>
      </p:sp>
      <p:sp>
        <p:nvSpPr>
          <p:cNvPr id="16" name="Dian numeron paikkamerkki 5"/>
          <p:cNvSpPr>
            <a:spLocks noGrp="1"/>
          </p:cNvSpPr>
          <p:nvPr>
            <p:ph type="sldNum" sz="quarter" idx="4"/>
          </p:nvPr>
        </p:nvSpPr>
        <p:spPr>
          <a:xfrm>
            <a:off x="11260027" y="6372392"/>
            <a:ext cx="505640" cy="365125"/>
          </a:xfrm>
          <a:prstGeom prst="rect">
            <a:avLst/>
          </a:prstGeom>
        </p:spPr>
        <p:txBody>
          <a:bodyPr/>
          <a:lstStyle>
            <a:lvl1pPr algn="r">
              <a:defRPr sz="1067">
                <a:latin typeface="+mn-lt"/>
                <a:ea typeface="Calibri" charset="0"/>
                <a:cs typeface="Calibri" charset="0"/>
              </a:defRPr>
            </a:lvl1pPr>
          </a:lstStyle>
          <a:p>
            <a:fld id="{62CCF657-A547-8C43-AD59-3D5EA746CF60}" type="slidenum">
              <a:rPr lang="fi-FI" smtClean="0"/>
              <a:pPr/>
              <a:t>‹#›</a:t>
            </a:fld>
            <a:endParaRPr lang="fi-FI"/>
          </a:p>
        </p:txBody>
      </p:sp>
      <p:pic>
        <p:nvPicPr>
          <p:cNvPr id="9" name="Kuva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47560" y="548219"/>
            <a:ext cx="512640" cy="468540"/>
          </a:xfrm>
          <a:prstGeom prst="rect">
            <a:avLst/>
          </a:prstGeom>
        </p:spPr>
      </p:pic>
      <p:cxnSp>
        <p:nvCxnSpPr>
          <p:cNvPr id="8" name="Suora yhdysviiva 17">
            <a:extLst>
              <a:ext uri="{FF2B5EF4-FFF2-40B4-BE49-F238E27FC236}">
                <a16:creationId xmlns:a16="http://schemas.microsoft.com/office/drawing/2014/main" id="{5C0AC5B0-6FEA-488B-8043-E9937A63A147}"/>
              </a:ext>
            </a:extLst>
          </p:cNvPr>
          <p:cNvCxnSpPr>
            <a:cxnSpLocks/>
          </p:cNvCxnSpPr>
          <p:nvPr/>
        </p:nvCxnSpPr>
        <p:spPr>
          <a:xfrm>
            <a:off x="2413233" y="3172599"/>
            <a:ext cx="0" cy="1200000"/>
          </a:xfrm>
          <a:prstGeom prst="line">
            <a:avLst/>
          </a:prstGeom>
          <a:ln w="28575">
            <a:solidFill>
              <a:srgbClr val="9B003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97846717"/>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p:cSld name="13_Kuva + teksti">
    <p:spTree>
      <p:nvGrpSpPr>
        <p:cNvPr id="1" name=""/>
        <p:cNvGrpSpPr/>
        <p:nvPr/>
      </p:nvGrpSpPr>
      <p:grpSpPr>
        <a:xfrm>
          <a:off x="0" y="0"/>
          <a:ext cx="0" cy="0"/>
          <a:chOff x="0" y="0"/>
          <a:chExt cx="0" cy="0"/>
        </a:xfrm>
      </p:grpSpPr>
      <p:sp>
        <p:nvSpPr>
          <p:cNvPr id="11" name="Sisällön paikkamerkki 2"/>
          <p:cNvSpPr>
            <a:spLocks noGrp="1"/>
          </p:cNvSpPr>
          <p:nvPr>
            <p:ph sz="half" idx="13"/>
          </p:nvPr>
        </p:nvSpPr>
        <p:spPr>
          <a:xfrm>
            <a:off x="1" y="0"/>
            <a:ext cx="6362067" cy="6858000"/>
          </a:xfrm>
          <a:solidFill>
            <a:schemeClr val="bg2"/>
          </a:solidFill>
        </p:spPr>
        <p:txBody>
          <a:bodyPr anchor="t"/>
          <a:lstStyle>
            <a:lvl1pPr marL="0" indent="0">
              <a:buFont typeface="Wingdings" charset="0"/>
              <a:buNone/>
              <a:defRPr sz="1867" baseline="0"/>
            </a:lvl1pPr>
            <a:lvl2pPr marL="609570" indent="0">
              <a:buFont typeface="Wingdings" charset="0"/>
              <a:buNone/>
              <a:defRPr sz="2133" baseline="0"/>
            </a:lvl2pPr>
            <a:lvl3pPr marL="1219140" indent="0">
              <a:buNone/>
              <a:defRPr sz="2667" baseline="0"/>
            </a:lvl3pPr>
            <a:lvl4pPr marL="1828709" indent="0">
              <a:buNone/>
              <a:defRPr sz="2400"/>
            </a:lvl4pPr>
            <a:lvl5pPr marL="2438278" indent="0">
              <a:buNone/>
              <a:defRPr sz="2400"/>
            </a:lvl5pPr>
            <a:lvl6pPr>
              <a:defRPr sz="2400"/>
            </a:lvl6pPr>
            <a:lvl7pPr>
              <a:defRPr sz="2400"/>
            </a:lvl7pPr>
            <a:lvl8pPr>
              <a:defRPr sz="2400"/>
            </a:lvl8pPr>
            <a:lvl9pPr>
              <a:defRPr sz="2400"/>
            </a:lvl9pPr>
          </a:lstStyle>
          <a:p>
            <a:pPr lvl="0"/>
            <a:r>
              <a:rPr lang="en-US" noProof="0"/>
              <a:t>Click to edit Master text styles</a:t>
            </a:r>
          </a:p>
        </p:txBody>
      </p:sp>
      <p:pic>
        <p:nvPicPr>
          <p:cNvPr id="13" name="Kuva 2" descr="valkoinen-raami.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144597" y="0"/>
            <a:ext cx="7569200" cy="6858000"/>
          </a:xfrm>
          <a:prstGeom prst="rect">
            <a:avLst/>
          </a:prstGeom>
        </p:spPr>
      </p:pic>
      <p:sp>
        <p:nvSpPr>
          <p:cNvPr id="20" name="Dian numeron paikkamerkki 5"/>
          <p:cNvSpPr txBox="1">
            <a:spLocks/>
          </p:cNvSpPr>
          <p:nvPr/>
        </p:nvSpPr>
        <p:spPr>
          <a:xfrm>
            <a:off x="11268003" y="6372392"/>
            <a:ext cx="505640" cy="365125"/>
          </a:xfrm>
          <a:prstGeom prst="rect">
            <a:avLst/>
          </a:prstGeom>
        </p:spPr>
        <p:txBody>
          <a:bodyPr/>
          <a:lstStyle>
            <a:defPPr>
              <a:defRPr lang="fi-FI"/>
            </a:defPPr>
            <a:lvl1pPr marL="0" algn="r" defTabSz="457200" rtl="0" eaLnBrk="1" latinLnBrk="0" hangingPunct="1">
              <a:defRPr sz="950" kern="1200">
                <a:solidFill>
                  <a:schemeClr val="tx1"/>
                </a:solidFill>
                <a:latin typeface="Calibri" charset="0"/>
                <a:ea typeface="Calibri" charset="0"/>
                <a:cs typeface="Calibri"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2CCF657-A547-8C43-AD59-3D5EA746CF60}" type="slidenum">
              <a:rPr lang="fi-FI" sz="1067" noProof="0" smtClean="0">
                <a:latin typeface="+mn-lt"/>
              </a:rPr>
              <a:pPr/>
              <a:t>‹#›</a:t>
            </a:fld>
            <a:endParaRPr lang="fi-FI" sz="1067" noProof="0">
              <a:latin typeface="+mn-lt"/>
            </a:endParaRPr>
          </a:p>
        </p:txBody>
      </p:sp>
      <p:pic>
        <p:nvPicPr>
          <p:cNvPr id="14" name="Kuva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47560" y="545255"/>
            <a:ext cx="512640" cy="468540"/>
          </a:xfrm>
          <a:prstGeom prst="rect">
            <a:avLst/>
          </a:prstGeom>
        </p:spPr>
      </p:pic>
      <p:sp>
        <p:nvSpPr>
          <p:cNvPr id="2" name="Otsikko 1"/>
          <p:cNvSpPr>
            <a:spLocks noGrp="1"/>
          </p:cNvSpPr>
          <p:nvPr>
            <p:ph type="title"/>
          </p:nvPr>
        </p:nvSpPr>
        <p:spPr>
          <a:xfrm>
            <a:off x="6096001" y="970017"/>
            <a:ext cx="5650867" cy="1285895"/>
          </a:xfrm>
        </p:spPr>
        <p:txBody>
          <a:bodyPr/>
          <a:lstStyle>
            <a:lvl1pPr>
              <a:defRPr b="0"/>
            </a:lvl1pPr>
          </a:lstStyle>
          <a:p>
            <a:r>
              <a:rPr lang="en-US" noProof="0"/>
              <a:t>Click to edit Master title style</a:t>
            </a:r>
            <a:endParaRPr lang="fi-FI" noProof="0"/>
          </a:p>
        </p:txBody>
      </p:sp>
      <p:sp>
        <p:nvSpPr>
          <p:cNvPr id="4" name="Sisällön paikkamerkki 3"/>
          <p:cNvSpPr>
            <a:spLocks noGrp="1"/>
          </p:cNvSpPr>
          <p:nvPr>
            <p:ph sz="half" idx="2"/>
          </p:nvPr>
        </p:nvSpPr>
        <p:spPr>
          <a:xfrm>
            <a:off x="6096001" y="2443069"/>
            <a:ext cx="5650867" cy="3686427"/>
          </a:xfrm>
        </p:spPr>
        <p:txBody>
          <a:bodyPr/>
          <a:lstStyle>
            <a:lvl1pPr marL="0" indent="0">
              <a:buNone/>
              <a:defRPr sz="2133"/>
            </a:lvl1pPr>
            <a:lvl2pPr marL="0" indent="0">
              <a:buNone/>
              <a:defRPr sz="2133">
                <a:latin typeface="+mn-lt"/>
              </a:defRPr>
            </a:lvl2pPr>
            <a:lvl3pPr marL="0" indent="0">
              <a:buNone/>
              <a:defRPr sz="2133">
                <a:latin typeface="+mn-lt"/>
              </a:defRPr>
            </a:lvl3pPr>
            <a:lvl4pPr marL="0" indent="0">
              <a:buNone/>
              <a:defRPr sz="2133">
                <a:latin typeface="+mn-lt"/>
              </a:defRPr>
            </a:lvl4pPr>
            <a:lvl5pPr marL="0" indent="0">
              <a:buNone/>
              <a:defRPr sz="2133">
                <a:latin typeface="+mn-lt"/>
                <a:cs typeface="Calibri"/>
              </a:defRPr>
            </a:lvl5pPr>
            <a:lvl6pPr>
              <a:defRPr sz="2400"/>
            </a:lvl6pPr>
            <a:lvl7pPr>
              <a:defRPr sz="2400"/>
            </a:lvl7pPr>
            <a:lvl8pPr>
              <a:defRPr sz="2400"/>
            </a:lvl8pPr>
            <a:lvl9pPr>
              <a:defRPr sz="24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Tree>
    <p:extLst>
      <p:ext uri="{BB962C8B-B14F-4D97-AF65-F5344CB8AC3E}">
        <p14:creationId xmlns:p14="http://schemas.microsoft.com/office/powerpoint/2010/main" val="3033755433"/>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p:cSld name="14_Kuva + teksti">
    <p:spTree>
      <p:nvGrpSpPr>
        <p:cNvPr id="1" name=""/>
        <p:cNvGrpSpPr/>
        <p:nvPr/>
      </p:nvGrpSpPr>
      <p:grpSpPr>
        <a:xfrm>
          <a:off x="0" y="0"/>
          <a:ext cx="0" cy="0"/>
          <a:chOff x="0" y="0"/>
          <a:chExt cx="0" cy="0"/>
        </a:xfrm>
      </p:grpSpPr>
      <p:pic>
        <p:nvPicPr>
          <p:cNvPr id="13" name="Kuva 9" descr="bussi-300dpi.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 y="2"/>
            <a:ext cx="4660148" cy="6858001"/>
          </a:xfrm>
          <a:prstGeom prst="rect">
            <a:avLst/>
          </a:prstGeom>
        </p:spPr>
      </p:pic>
      <p:pic>
        <p:nvPicPr>
          <p:cNvPr id="12" name="Kuva 11" descr="Motiva_vasenkuva_peitto.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162036" y="0"/>
            <a:ext cx="8029965" cy="6858000"/>
          </a:xfrm>
          <a:prstGeom prst="rect">
            <a:avLst/>
          </a:prstGeom>
        </p:spPr>
      </p:pic>
      <p:pic>
        <p:nvPicPr>
          <p:cNvPr id="3" name="Kuva 2" descr="valkoinen-raami.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144597" y="0"/>
            <a:ext cx="7569200" cy="6858000"/>
          </a:xfrm>
          <a:prstGeom prst="rect">
            <a:avLst/>
          </a:prstGeom>
        </p:spPr>
      </p:pic>
      <p:sp>
        <p:nvSpPr>
          <p:cNvPr id="2" name="Otsikko 1"/>
          <p:cNvSpPr>
            <a:spLocks noGrp="1"/>
          </p:cNvSpPr>
          <p:nvPr>
            <p:ph type="title"/>
          </p:nvPr>
        </p:nvSpPr>
        <p:spPr>
          <a:xfrm>
            <a:off x="6096000" y="966686"/>
            <a:ext cx="5653728" cy="1285895"/>
          </a:xfrm>
        </p:spPr>
        <p:txBody>
          <a:bodyPr/>
          <a:lstStyle>
            <a:lvl1pPr>
              <a:defRPr b="0"/>
            </a:lvl1pPr>
          </a:lstStyle>
          <a:p>
            <a:r>
              <a:rPr lang="en-US" noProof="0"/>
              <a:t>Click to edit Master title style</a:t>
            </a:r>
            <a:endParaRPr lang="fi-FI" noProof="0"/>
          </a:p>
        </p:txBody>
      </p:sp>
      <p:sp>
        <p:nvSpPr>
          <p:cNvPr id="4" name="Sisällön paikkamerkki 3"/>
          <p:cNvSpPr>
            <a:spLocks noGrp="1"/>
          </p:cNvSpPr>
          <p:nvPr>
            <p:ph sz="half" idx="2"/>
          </p:nvPr>
        </p:nvSpPr>
        <p:spPr>
          <a:xfrm>
            <a:off x="6096000" y="2439737"/>
            <a:ext cx="5653728" cy="3686427"/>
          </a:xfrm>
        </p:spPr>
        <p:txBody>
          <a:bodyPr/>
          <a:lstStyle>
            <a:lvl1pPr marL="0" indent="0">
              <a:buNone/>
              <a:defRPr sz="2133"/>
            </a:lvl1pPr>
            <a:lvl2pPr marL="0" indent="0">
              <a:buNone/>
              <a:defRPr sz="2133">
                <a:latin typeface="+mn-lt"/>
              </a:defRPr>
            </a:lvl2pPr>
            <a:lvl3pPr marL="0" indent="0">
              <a:buNone/>
              <a:defRPr sz="2133">
                <a:latin typeface="+mn-lt"/>
              </a:defRPr>
            </a:lvl3pPr>
            <a:lvl4pPr marL="0" indent="0">
              <a:buNone/>
              <a:defRPr sz="2133">
                <a:latin typeface="+mn-lt"/>
              </a:defRPr>
            </a:lvl4pPr>
            <a:lvl5pPr marL="0" indent="0">
              <a:buNone/>
              <a:defRPr sz="2133">
                <a:latin typeface="+mn-lt"/>
                <a:cs typeface="Calibri"/>
              </a:defRPr>
            </a:lvl5pPr>
            <a:lvl6pPr>
              <a:defRPr sz="2400"/>
            </a:lvl6pPr>
            <a:lvl7pPr>
              <a:defRPr sz="2400"/>
            </a:lvl7pPr>
            <a:lvl8pPr>
              <a:defRPr sz="2400"/>
            </a:lvl8pPr>
            <a:lvl9pPr>
              <a:defRPr sz="24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20" name="Dian numeron paikkamerkki 5"/>
          <p:cNvSpPr txBox="1">
            <a:spLocks/>
          </p:cNvSpPr>
          <p:nvPr/>
        </p:nvSpPr>
        <p:spPr>
          <a:xfrm>
            <a:off x="11244088" y="6372392"/>
            <a:ext cx="505640" cy="365125"/>
          </a:xfrm>
          <a:prstGeom prst="rect">
            <a:avLst/>
          </a:prstGeom>
        </p:spPr>
        <p:txBody>
          <a:bodyPr/>
          <a:lstStyle>
            <a:defPPr>
              <a:defRPr lang="fi-FI"/>
            </a:defPPr>
            <a:lvl1pPr marL="0" algn="r" defTabSz="457200" rtl="0" eaLnBrk="1" latinLnBrk="0" hangingPunct="1">
              <a:defRPr sz="950" kern="1200">
                <a:solidFill>
                  <a:schemeClr val="tx1"/>
                </a:solidFill>
                <a:latin typeface="Calibri" charset="0"/>
                <a:ea typeface="Calibri" charset="0"/>
                <a:cs typeface="Calibri"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2CCF657-A547-8C43-AD59-3D5EA746CF60}" type="slidenum">
              <a:rPr lang="fi-FI" sz="1067" noProof="0" smtClean="0">
                <a:latin typeface="+mn-lt"/>
              </a:rPr>
              <a:pPr/>
              <a:t>‹#›</a:t>
            </a:fld>
            <a:endParaRPr lang="fi-FI" sz="1067" noProof="0">
              <a:latin typeface="+mn-lt"/>
            </a:endParaRPr>
          </a:p>
        </p:txBody>
      </p:sp>
      <p:pic>
        <p:nvPicPr>
          <p:cNvPr id="14" name="Kuva 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247560" y="548219"/>
            <a:ext cx="512640" cy="468540"/>
          </a:xfrm>
          <a:prstGeom prst="rect">
            <a:avLst/>
          </a:prstGeom>
        </p:spPr>
      </p:pic>
    </p:spTree>
    <p:extLst>
      <p:ext uri="{BB962C8B-B14F-4D97-AF65-F5344CB8AC3E}">
        <p14:creationId xmlns:p14="http://schemas.microsoft.com/office/powerpoint/2010/main" val="1417479436"/>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p:cSld name="15_Kuva + teksti">
    <p:spTree>
      <p:nvGrpSpPr>
        <p:cNvPr id="1" name=""/>
        <p:cNvGrpSpPr/>
        <p:nvPr/>
      </p:nvGrpSpPr>
      <p:grpSpPr>
        <a:xfrm>
          <a:off x="0" y="0"/>
          <a:ext cx="0" cy="0"/>
          <a:chOff x="0" y="0"/>
          <a:chExt cx="0" cy="0"/>
        </a:xfrm>
      </p:grpSpPr>
      <p:pic>
        <p:nvPicPr>
          <p:cNvPr id="14" name="Sisällön paikkamerkki 60"/>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 y="11761"/>
            <a:ext cx="4640231" cy="6846241"/>
          </a:xfrm>
          <a:prstGeom prst="rect">
            <a:avLst/>
          </a:prstGeom>
        </p:spPr>
      </p:pic>
      <p:pic>
        <p:nvPicPr>
          <p:cNvPr id="13" name="Kuva 2" descr="valkoinen-raami.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44597" y="0"/>
            <a:ext cx="7569200" cy="6858000"/>
          </a:xfrm>
          <a:prstGeom prst="rect">
            <a:avLst/>
          </a:prstGeom>
        </p:spPr>
      </p:pic>
      <p:sp>
        <p:nvSpPr>
          <p:cNvPr id="2" name="Otsikko 1"/>
          <p:cNvSpPr>
            <a:spLocks noGrp="1"/>
          </p:cNvSpPr>
          <p:nvPr>
            <p:ph type="title"/>
          </p:nvPr>
        </p:nvSpPr>
        <p:spPr>
          <a:xfrm>
            <a:off x="6096000" y="966686"/>
            <a:ext cx="5653728" cy="1285895"/>
          </a:xfrm>
        </p:spPr>
        <p:txBody>
          <a:bodyPr/>
          <a:lstStyle/>
          <a:p>
            <a:r>
              <a:rPr lang="en-US" noProof="0"/>
              <a:t>Click to edit Master title style</a:t>
            </a:r>
            <a:endParaRPr lang="fi-FI" noProof="0"/>
          </a:p>
        </p:txBody>
      </p:sp>
      <p:sp>
        <p:nvSpPr>
          <p:cNvPr id="4" name="Sisällön paikkamerkki 3"/>
          <p:cNvSpPr>
            <a:spLocks noGrp="1"/>
          </p:cNvSpPr>
          <p:nvPr>
            <p:ph sz="half" idx="2"/>
          </p:nvPr>
        </p:nvSpPr>
        <p:spPr>
          <a:xfrm>
            <a:off x="6096000" y="2439737"/>
            <a:ext cx="5653728" cy="3686427"/>
          </a:xfrm>
        </p:spPr>
        <p:txBody>
          <a:bodyPr/>
          <a:lstStyle>
            <a:lvl1pPr marL="0" indent="0">
              <a:buNone/>
              <a:defRPr sz="2133"/>
            </a:lvl1pPr>
            <a:lvl2pPr marL="0" indent="0">
              <a:buNone/>
              <a:defRPr sz="2133">
                <a:latin typeface="+mn-lt"/>
              </a:defRPr>
            </a:lvl2pPr>
            <a:lvl3pPr marL="0" indent="0">
              <a:buNone/>
              <a:defRPr sz="2133">
                <a:latin typeface="+mn-lt"/>
              </a:defRPr>
            </a:lvl3pPr>
            <a:lvl4pPr marL="0" indent="0">
              <a:buNone/>
              <a:defRPr sz="2133">
                <a:latin typeface="+mn-lt"/>
              </a:defRPr>
            </a:lvl4pPr>
            <a:lvl5pPr marL="0" indent="0">
              <a:buNone/>
              <a:defRPr sz="2133">
                <a:latin typeface="+mn-lt"/>
                <a:cs typeface="Calibri"/>
              </a:defRPr>
            </a:lvl5pPr>
            <a:lvl6pPr>
              <a:defRPr sz="2400"/>
            </a:lvl6pPr>
            <a:lvl7pPr>
              <a:defRPr sz="2400"/>
            </a:lvl7pPr>
            <a:lvl8pPr>
              <a:defRPr sz="2400"/>
            </a:lvl8pPr>
            <a:lvl9pPr>
              <a:defRPr sz="24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20" name="Dian numeron paikkamerkki 5"/>
          <p:cNvSpPr txBox="1">
            <a:spLocks/>
          </p:cNvSpPr>
          <p:nvPr/>
        </p:nvSpPr>
        <p:spPr>
          <a:xfrm>
            <a:off x="11244088" y="6372392"/>
            <a:ext cx="505640" cy="365125"/>
          </a:xfrm>
          <a:prstGeom prst="rect">
            <a:avLst/>
          </a:prstGeom>
        </p:spPr>
        <p:txBody>
          <a:bodyPr/>
          <a:lstStyle>
            <a:defPPr>
              <a:defRPr lang="fi-FI"/>
            </a:defPPr>
            <a:lvl1pPr marL="0" algn="r" defTabSz="457200" rtl="0" eaLnBrk="1" latinLnBrk="0" hangingPunct="1">
              <a:defRPr sz="950" kern="1200">
                <a:solidFill>
                  <a:schemeClr val="tx1"/>
                </a:solidFill>
                <a:latin typeface="Calibri" charset="0"/>
                <a:ea typeface="Calibri" charset="0"/>
                <a:cs typeface="Calibri"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2CCF657-A547-8C43-AD59-3D5EA746CF60}" type="slidenum">
              <a:rPr lang="fi-FI" sz="1067" noProof="0" smtClean="0">
                <a:latin typeface="+mn-lt"/>
              </a:rPr>
              <a:pPr/>
              <a:t>‹#›</a:t>
            </a:fld>
            <a:endParaRPr lang="fi-FI" sz="1067" noProof="0">
              <a:latin typeface="+mn-lt"/>
            </a:endParaRPr>
          </a:p>
        </p:txBody>
      </p:sp>
      <p:pic>
        <p:nvPicPr>
          <p:cNvPr id="15" name="Kuva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247560" y="548219"/>
            <a:ext cx="512640" cy="468540"/>
          </a:xfrm>
          <a:prstGeom prst="rect">
            <a:avLst/>
          </a:prstGeom>
        </p:spPr>
      </p:pic>
    </p:spTree>
    <p:extLst>
      <p:ext uri="{BB962C8B-B14F-4D97-AF65-F5344CB8AC3E}">
        <p14:creationId xmlns:p14="http://schemas.microsoft.com/office/powerpoint/2010/main" val="4174668148"/>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p:cSld name="16_Kuva + teksti">
    <p:spTree>
      <p:nvGrpSpPr>
        <p:cNvPr id="1" name=""/>
        <p:cNvGrpSpPr/>
        <p:nvPr/>
      </p:nvGrpSpPr>
      <p:grpSpPr>
        <a:xfrm>
          <a:off x="0" y="0"/>
          <a:ext cx="0" cy="0"/>
          <a:chOff x="0" y="0"/>
          <a:chExt cx="0" cy="0"/>
        </a:xfrm>
      </p:grpSpPr>
      <p:pic>
        <p:nvPicPr>
          <p:cNvPr id="11" name="Kuva 7" descr="tuomiokirkko-72dpi.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1756"/>
            <a:ext cx="4651605" cy="6869757"/>
          </a:xfrm>
          <a:prstGeom prst="rect">
            <a:avLst/>
          </a:prstGeom>
        </p:spPr>
      </p:pic>
      <p:pic>
        <p:nvPicPr>
          <p:cNvPr id="13" name="Kuva 2" descr="valkoinen-raami.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44597" y="0"/>
            <a:ext cx="7569200" cy="6858000"/>
          </a:xfrm>
          <a:prstGeom prst="rect">
            <a:avLst/>
          </a:prstGeom>
        </p:spPr>
      </p:pic>
      <p:sp>
        <p:nvSpPr>
          <p:cNvPr id="2" name="Otsikko 1"/>
          <p:cNvSpPr>
            <a:spLocks noGrp="1"/>
          </p:cNvSpPr>
          <p:nvPr>
            <p:ph type="title"/>
          </p:nvPr>
        </p:nvSpPr>
        <p:spPr>
          <a:xfrm>
            <a:off x="6096000" y="966686"/>
            <a:ext cx="5653736" cy="1285895"/>
          </a:xfrm>
        </p:spPr>
        <p:txBody>
          <a:bodyPr/>
          <a:lstStyle/>
          <a:p>
            <a:r>
              <a:rPr lang="en-US" noProof="0"/>
              <a:t>Click to edit Master title style</a:t>
            </a:r>
            <a:endParaRPr lang="fi-FI" noProof="0"/>
          </a:p>
        </p:txBody>
      </p:sp>
      <p:sp>
        <p:nvSpPr>
          <p:cNvPr id="4" name="Sisällön paikkamerkki 3"/>
          <p:cNvSpPr>
            <a:spLocks noGrp="1"/>
          </p:cNvSpPr>
          <p:nvPr>
            <p:ph sz="half" idx="2"/>
          </p:nvPr>
        </p:nvSpPr>
        <p:spPr>
          <a:xfrm>
            <a:off x="6096000" y="2439737"/>
            <a:ext cx="5653736" cy="3686427"/>
          </a:xfrm>
        </p:spPr>
        <p:txBody>
          <a:bodyPr/>
          <a:lstStyle>
            <a:lvl1pPr marL="0" indent="0">
              <a:buNone/>
              <a:defRPr sz="2133"/>
            </a:lvl1pPr>
            <a:lvl2pPr marL="0" indent="0">
              <a:buNone/>
              <a:defRPr sz="2133">
                <a:latin typeface="+mn-lt"/>
              </a:defRPr>
            </a:lvl2pPr>
            <a:lvl3pPr marL="0" indent="0">
              <a:buNone/>
              <a:defRPr sz="2133">
                <a:latin typeface="+mn-lt"/>
              </a:defRPr>
            </a:lvl3pPr>
            <a:lvl4pPr marL="0" indent="0">
              <a:buNone/>
              <a:defRPr sz="2133">
                <a:latin typeface="+mn-lt"/>
              </a:defRPr>
            </a:lvl4pPr>
            <a:lvl5pPr marL="0" indent="0">
              <a:buNone/>
              <a:defRPr sz="2133">
                <a:latin typeface="+mn-lt"/>
                <a:cs typeface="Calibri"/>
              </a:defRPr>
            </a:lvl5pPr>
            <a:lvl6pPr>
              <a:defRPr sz="2400"/>
            </a:lvl6pPr>
            <a:lvl7pPr>
              <a:defRPr sz="2400"/>
            </a:lvl7pPr>
            <a:lvl8pPr>
              <a:defRPr sz="2400"/>
            </a:lvl8pPr>
            <a:lvl9pPr>
              <a:defRPr sz="24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pic>
        <p:nvPicPr>
          <p:cNvPr id="14" name="Kuva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247560" y="548219"/>
            <a:ext cx="512640" cy="468540"/>
          </a:xfrm>
          <a:prstGeom prst="rect">
            <a:avLst/>
          </a:prstGeom>
        </p:spPr>
      </p:pic>
      <p:sp>
        <p:nvSpPr>
          <p:cNvPr id="9" name="Dian numeron paikkamerkki 5">
            <a:extLst>
              <a:ext uri="{FF2B5EF4-FFF2-40B4-BE49-F238E27FC236}">
                <a16:creationId xmlns:a16="http://schemas.microsoft.com/office/drawing/2014/main" id="{87234E15-4EB3-428B-93F9-665D2EC43784}"/>
              </a:ext>
            </a:extLst>
          </p:cNvPr>
          <p:cNvSpPr txBox="1">
            <a:spLocks/>
          </p:cNvSpPr>
          <p:nvPr/>
        </p:nvSpPr>
        <p:spPr>
          <a:xfrm>
            <a:off x="11244088" y="6372392"/>
            <a:ext cx="505640" cy="365125"/>
          </a:xfrm>
          <a:prstGeom prst="rect">
            <a:avLst/>
          </a:prstGeom>
        </p:spPr>
        <p:txBody>
          <a:bodyPr/>
          <a:lstStyle>
            <a:defPPr>
              <a:defRPr lang="fi-FI"/>
            </a:defPPr>
            <a:lvl1pPr marL="0" algn="r" defTabSz="457200" rtl="0" eaLnBrk="1" latinLnBrk="0" hangingPunct="1">
              <a:defRPr sz="950" kern="1200">
                <a:solidFill>
                  <a:schemeClr val="tx1"/>
                </a:solidFill>
                <a:latin typeface="Calibri" charset="0"/>
                <a:ea typeface="Calibri" charset="0"/>
                <a:cs typeface="Calibri"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2CCF657-A547-8C43-AD59-3D5EA746CF60}" type="slidenum">
              <a:rPr lang="fi-FI" sz="1067" noProof="0" smtClean="0">
                <a:latin typeface="+mn-lt"/>
              </a:rPr>
              <a:pPr/>
              <a:t>‹#›</a:t>
            </a:fld>
            <a:endParaRPr lang="fi-FI" sz="1067" noProof="0">
              <a:latin typeface="+mn-lt"/>
            </a:endParaRPr>
          </a:p>
        </p:txBody>
      </p:sp>
    </p:spTree>
    <p:extLst>
      <p:ext uri="{BB962C8B-B14F-4D97-AF65-F5344CB8AC3E}">
        <p14:creationId xmlns:p14="http://schemas.microsoft.com/office/powerpoint/2010/main" val="37363919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1_Otsikkodi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78369" y="2130427"/>
            <a:ext cx="9884833" cy="1398837"/>
          </a:xfrm>
        </p:spPr>
        <p:txBody>
          <a:bodyPr anchor="b" anchorCtr="0"/>
          <a:lstStyle>
            <a:lvl1pPr algn="l">
              <a:defRPr sz="3733" b="0" i="0">
                <a:solidFill>
                  <a:srgbClr val="9B003F"/>
                </a:solidFill>
                <a:latin typeface="Segoe UI Semibold" panose="020B0702040204020203" pitchFamily="34" charset="0"/>
                <a:cs typeface="Segoe UI Semibold" panose="020B0702040204020203" pitchFamily="34" charset="0"/>
              </a:defRPr>
            </a:lvl1pPr>
          </a:lstStyle>
          <a:p>
            <a:r>
              <a:rPr lang="en-US" noProof="0"/>
              <a:t>Click to edit Master title style</a:t>
            </a:r>
            <a:endParaRPr lang="fi-FI" noProof="0" dirty="0"/>
          </a:p>
        </p:txBody>
      </p:sp>
      <p:sp>
        <p:nvSpPr>
          <p:cNvPr id="3" name="Alaotsikko 2"/>
          <p:cNvSpPr>
            <a:spLocks noGrp="1"/>
          </p:cNvSpPr>
          <p:nvPr>
            <p:ph type="subTitle" idx="1"/>
          </p:nvPr>
        </p:nvSpPr>
        <p:spPr>
          <a:xfrm>
            <a:off x="478369" y="3772533"/>
            <a:ext cx="9884833" cy="2109539"/>
          </a:xfrm>
        </p:spPr>
        <p:txBody>
          <a:bodyPr/>
          <a:lstStyle>
            <a:lvl1pPr marL="0" indent="0" algn="l">
              <a:buNone/>
              <a:defRPr sz="2667" b="0">
                <a:solidFill>
                  <a:srgbClr val="000000"/>
                </a:solidFill>
                <a:latin typeface="Segoe UI Semibold" panose="020B0702040204020203" pitchFamily="34" charset="0"/>
                <a:cs typeface="Segoe UI Semibold" panose="020B0702040204020203"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noProof="0"/>
              <a:t>Click to edit Master subtitle style</a:t>
            </a:r>
            <a:endParaRPr lang="fi-FI" noProof="0" dirty="0"/>
          </a:p>
        </p:txBody>
      </p:sp>
      <p:pic>
        <p:nvPicPr>
          <p:cNvPr id="9" name="Kuva 7" descr="Motiva_Red_horiz_RGB.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8368" y="548219"/>
            <a:ext cx="3647227" cy="959372"/>
          </a:xfrm>
          <a:prstGeom prst="rect">
            <a:avLst/>
          </a:prstGeom>
        </p:spPr>
      </p:pic>
    </p:spTree>
    <p:extLst>
      <p:ext uri="{BB962C8B-B14F-4D97-AF65-F5344CB8AC3E}">
        <p14:creationId xmlns:p14="http://schemas.microsoft.com/office/powerpoint/2010/main" val="2556867500"/>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p:cSld name="17_Kuva + teksti">
    <p:spTree>
      <p:nvGrpSpPr>
        <p:cNvPr id="1" name=""/>
        <p:cNvGrpSpPr/>
        <p:nvPr/>
      </p:nvGrpSpPr>
      <p:grpSpPr>
        <a:xfrm>
          <a:off x="0" y="0"/>
          <a:ext cx="0" cy="0"/>
          <a:chOff x="0" y="0"/>
          <a:chExt cx="0" cy="0"/>
        </a:xfrm>
      </p:grpSpPr>
      <p:pic>
        <p:nvPicPr>
          <p:cNvPr id="11" name="Kuva 7" descr="rakennus-1-72dpi.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 y="-1"/>
            <a:ext cx="4667529" cy="6858001"/>
          </a:xfrm>
          <a:prstGeom prst="rect">
            <a:avLst/>
          </a:prstGeom>
        </p:spPr>
      </p:pic>
      <p:pic>
        <p:nvPicPr>
          <p:cNvPr id="13" name="Kuva 2" descr="valkoinen-raami.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44597" y="0"/>
            <a:ext cx="7569200" cy="6858000"/>
          </a:xfrm>
          <a:prstGeom prst="rect">
            <a:avLst/>
          </a:prstGeom>
        </p:spPr>
      </p:pic>
      <p:sp>
        <p:nvSpPr>
          <p:cNvPr id="2" name="Otsikko 1"/>
          <p:cNvSpPr>
            <a:spLocks noGrp="1"/>
          </p:cNvSpPr>
          <p:nvPr>
            <p:ph type="title"/>
          </p:nvPr>
        </p:nvSpPr>
        <p:spPr>
          <a:xfrm>
            <a:off x="6096002" y="966686"/>
            <a:ext cx="5653735" cy="1285895"/>
          </a:xfrm>
        </p:spPr>
        <p:txBody>
          <a:bodyPr/>
          <a:lstStyle/>
          <a:p>
            <a:r>
              <a:rPr lang="en-US" noProof="0"/>
              <a:t>Click to edit Master title style</a:t>
            </a:r>
            <a:endParaRPr lang="fi-FI" noProof="0"/>
          </a:p>
        </p:txBody>
      </p:sp>
      <p:sp>
        <p:nvSpPr>
          <p:cNvPr id="4" name="Sisällön paikkamerkki 3"/>
          <p:cNvSpPr>
            <a:spLocks noGrp="1"/>
          </p:cNvSpPr>
          <p:nvPr>
            <p:ph sz="half" idx="2"/>
          </p:nvPr>
        </p:nvSpPr>
        <p:spPr>
          <a:xfrm>
            <a:off x="6096002" y="2439737"/>
            <a:ext cx="5653735" cy="3686427"/>
          </a:xfrm>
        </p:spPr>
        <p:txBody>
          <a:bodyPr/>
          <a:lstStyle>
            <a:lvl1pPr marL="0" indent="0">
              <a:buNone/>
              <a:defRPr sz="2133"/>
            </a:lvl1pPr>
            <a:lvl2pPr marL="0" indent="0">
              <a:buNone/>
              <a:defRPr sz="2133">
                <a:latin typeface="+mn-lt"/>
              </a:defRPr>
            </a:lvl2pPr>
            <a:lvl3pPr marL="0" indent="0">
              <a:buNone/>
              <a:defRPr sz="2133">
                <a:latin typeface="+mn-lt"/>
              </a:defRPr>
            </a:lvl3pPr>
            <a:lvl4pPr marL="0" indent="0">
              <a:buNone/>
              <a:defRPr sz="2133">
                <a:latin typeface="+mn-lt"/>
              </a:defRPr>
            </a:lvl4pPr>
            <a:lvl5pPr marL="0" indent="0">
              <a:buNone/>
              <a:defRPr sz="2133">
                <a:latin typeface="+mn-lt"/>
                <a:cs typeface="Calibri"/>
              </a:defRPr>
            </a:lvl5pPr>
            <a:lvl6pPr>
              <a:defRPr sz="2400"/>
            </a:lvl6pPr>
            <a:lvl7pPr>
              <a:defRPr sz="2400"/>
            </a:lvl7pPr>
            <a:lvl8pPr>
              <a:defRPr sz="2400"/>
            </a:lvl8pPr>
            <a:lvl9pPr>
              <a:defRPr sz="24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pic>
        <p:nvPicPr>
          <p:cNvPr id="14" name="Kuva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247560" y="548219"/>
            <a:ext cx="512640" cy="468540"/>
          </a:xfrm>
          <a:prstGeom prst="rect">
            <a:avLst/>
          </a:prstGeom>
        </p:spPr>
      </p:pic>
      <p:sp>
        <p:nvSpPr>
          <p:cNvPr id="9" name="Dian numeron paikkamerkki 5">
            <a:extLst>
              <a:ext uri="{FF2B5EF4-FFF2-40B4-BE49-F238E27FC236}">
                <a16:creationId xmlns:a16="http://schemas.microsoft.com/office/drawing/2014/main" id="{0529BC2A-E3DB-4A2C-A17D-414A717AB9F2}"/>
              </a:ext>
            </a:extLst>
          </p:cNvPr>
          <p:cNvSpPr txBox="1">
            <a:spLocks/>
          </p:cNvSpPr>
          <p:nvPr/>
        </p:nvSpPr>
        <p:spPr>
          <a:xfrm>
            <a:off x="11244088" y="6372392"/>
            <a:ext cx="505640" cy="365125"/>
          </a:xfrm>
          <a:prstGeom prst="rect">
            <a:avLst/>
          </a:prstGeom>
        </p:spPr>
        <p:txBody>
          <a:bodyPr/>
          <a:lstStyle>
            <a:defPPr>
              <a:defRPr lang="fi-FI"/>
            </a:defPPr>
            <a:lvl1pPr marL="0" algn="r" defTabSz="457200" rtl="0" eaLnBrk="1" latinLnBrk="0" hangingPunct="1">
              <a:defRPr sz="950" kern="1200">
                <a:solidFill>
                  <a:schemeClr val="tx1"/>
                </a:solidFill>
                <a:latin typeface="Calibri" charset="0"/>
                <a:ea typeface="Calibri" charset="0"/>
                <a:cs typeface="Calibri"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2CCF657-A547-8C43-AD59-3D5EA746CF60}" type="slidenum">
              <a:rPr lang="fi-FI" sz="1067" noProof="0" smtClean="0">
                <a:latin typeface="+mn-lt"/>
              </a:rPr>
              <a:pPr/>
              <a:t>‹#›</a:t>
            </a:fld>
            <a:endParaRPr lang="fi-FI" sz="1067" noProof="0">
              <a:latin typeface="+mn-lt"/>
            </a:endParaRPr>
          </a:p>
        </p:txBody>
      </p:sp>
    </p:spTree>
    <p:extLst>
      <p:ext uri="{BB962C8B-B14F-4D97-AF65-F5344CB8AC3E}">
        <p14:creationId xmlns:p14="http://schemas.microsoft.com/office/powerpoint/2010/main" val="4179370421"/>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p:cSld name="18_Kuva + teksti">
    <p:spTree>
      <p:nvGrpSpPr>
        <p:cNvPr id="1" name=""/>
        <p:cNvGrpSpPr/>
        <p:nvPr/>
      </p:nvGrpSpPr>
      <p:grpSpPr>
        <a:xfrm>
          <a:off x="0" y="0"/>
          <a:ext cx="0" cy="0"/>
          <a:chOff x="0" y="0"/>
          <a:chExt cx="0" cy="0"/>
        </a:xfrm>
      </p:grpSpPr>
      <p:pic>
        <p:nvPicPr>
          <p:cNvPr id="11" name="Kuva 7" descr="rakennus-2-72dpi.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0"/>
            <a:ext cx="4667531" cy="6858000"/>
          </a:xfrm>
          <a:prstGeom prst="rect">
            <a:avLst/>
          </a:prstGeom>
        </p:spPr>
      </p:pic>
      <p:pic>
        <p:nvPicPr>
          <p:cNvPr id="13" name="Kuva 2" descr="valkoinen-raami.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44597" y="0"/>
            <a:ext cx="7569200" cy="6858000"/>
          </a:xfrm>
          <a:prstGeom prst="rect">
            <a:avLst/>
          </a:prstGeom>
        </p:spPr>
      </p:pic>
      <p:sp>
        <p:nvSpPr>
          <p:cNvPr id="2" name="Otsikko 1"/>
          <p:cNvSpPr>
            <a:spLocks noGrp="1"/>
          </p:cNvSpPr>
          <p:nvPr>
            <p:ph type="title"/>
          </p:nvPr>
        </p:nvSpPr>
        <p:spPr>
          <a:xfrm>
            <a:off x="6096000" y="966686"/>
            <a:ext cx="5653728" cy="1285895"/>
          </a:xfrm>
        </p:spPr>
        <p:txBody>
          <a:bodyPr/>
          <a:lstStyle/>
          <a:p>
            <a:r>
              <a:rPr lang="en-US" noProof="0"/>
              <a:t>Click to edit Master title style</a:t>
            </a:r>
            <a:endParaRPr lang="fi-FI" noProof="0"/>
          </a:p>
        </p:txBody>
      </p:sp>
      <p:sp>
        <p:nvSpPr>
          <p:cNvPr id="4" name="Sisällön paikkamerkki 3"/>
          <p:cNvSpPr>
            <a:spLocks noGrp="1"/>
          </p:cNvSpPr>
          <p:nvPr>
            <p:ph sz="half" idx="2"/>
          </p:nvPr>
        </p:nvSpPr>
        <p:spPr>
          <a:xfrm>
            <a:off x="6096000" y="2439737"/>
            <a:ext cx="5653728" cy="3686427"/>
          </a:xfrm>
        </p:spPr>
        <p:txBody>
          <a:bodyPr/>
          <a:lstStyle>
            <a:lvl1pPr marL="0" indent="0">
              <a:buNone/>
              <a:defRPr sz="2133"/>
            </a:lvl1pPr>
            <a:lvl2pPr marL="0" indent="0">
              <a:buNone/>
              <a:defRPr sz="2133">
                <a:latin typeface="+mn-lt"/>
              </a:defRPr>
            </a:lvl2pPr>
            <a:lvl3pPr marL="0" indent="0">
              <a:buNone/>
              <a:defRPr sz="2133">
                <a:latin typeface="+mn-lt"/>
              </a:defRPr>
            </a:lvl3pPr>
            <a:lvl4pPr marL="0" indent="0">
              <a:buNone/>
              <a:defRPr sz="2133">
                <a:latin typeface="+mn-lt"/>
              </a:defRPr>
            </a:lvl4pPr>
            <a:lvl5pPr marL="0" indent="0">
              <a:buNone/>
              <a:defRPr sz="2133">
                <a:latin typeface="+mn-lt"/>
                <a:cs typeface="Calibri"/>
              </a:defRPr>
            </a:lvl5pPr>
            <a:lvl6pPr>
              <a:defRPr sz="2400"/>
            </a:lvl6pPr>
            <a:lvl7pPr>
              <a:defRPr sz="2400"/>
            </a:lvl7pPr>
            <a:lvl8pPr>
              <a:defRPr sz="2400"/>
            </a:lvl8pPr>
            <a:lvl9pPr>
              <a:defRPr sz="24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20" name="Dian numeron paikkamerkki 5"/>
          <p:cNvSpPr txBox="1">
            <a:spLocks/>
          </p:cNvSpPr>
          <p:nvPr/>
        </p:nvSpPr>
        <p:spPr>
          <a:xfrm>
            <a:off x="11260024" y="6364424"/>
            <a:ext cx="505640" cy="365125"/>
          </a:xfrm>
          <a:prstGeom prst="rect">
            <a:avLst/>
          </a:prstGeom>
        </p:spPr>
        <p:txBody>
          <a:bodyPr/>
          <a:lstStyle>
            <a:defPPr>
              <a:defRPr lang="fi-FI"/>
            </a:defPPr>
            <a:lvl1pPr marL="0" algn="r" defTabSz="457200" rtl="0" eaLnBrk="1" latinLnBrk="0" hangingPunct="1">
              <a:defRPr sz="950" kern="1200">
                <a:solidFill>
                  <a:schemeClr val="tx1"/>
                </a:solidFill>
                <a:latin typeface="Calibri" charset="0"/>
                <a:ea typeface="Calibri" charset="0"/>
                <a:cs typeface="Calibri"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2CCF657-A547-8C43-AD59-3D5EA746CF60}" type="slidenum">
              <a:rPr lang="fi-FI" sz="1067" noProof="0" smtClean="0">
                <a:latin typeface="+mn-lt"/>
              </a:rPr>
              <a:pPr/>
              <a:t>‹#›</a:t>
            </a:fld>
            <a:endParaRPr lang="fi-FI" sz="1067" noProof="0">
              <a:latin typeface="+mn-lt"/>
            </a:endParaRPr>
          </a:p>
        </p:txBody>
      </p:sp>
      <p:pic>
        <p:nvPicPr>
          <p:cNvPr id="14" name="Kuva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247560" y="553223"/>
            <a:ext cx="512640" cy="468540"/>
          </a:xfrm>
          <a:prstGeom prst="rect">
            <a:avLst/>
          </a:prstGeom>
        </p:spPr>
      </p:pic>
    </p:spTree>
    <p:extLst>
      <p:ext uri="{BB962C8B-B14F-4D97-AF65-F5344CB8AC3E}">
        <p14:creationId xmlns:p14="http://schemas.microsoft.com/office/powerpoint/2010/main" val="893655839"/>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p:cSld name="19_Kuva + teksti">
    <p:spTree>
      <p:nvGrpSpPr>
        <p:cNvPr id="1" name=""/>
        <p:cNvGrpSpPr/>
        <p:nvPr/>
      </p:nvGrpSpPr>
      <p:grpSpPr>
        <a:xfrm>
          <a:off x="0" y="0"/>
          <a:ext cx="0" cy="0"/>
          <a:chOff x="0" y="0"/>
          <a:chExt cx="0" cy="0"/>
        </a:xfrm>
      </p:grpSpPr>
      <p:sp>
        <p:nvSpPr>
          <p:cNvPr id="10" name="Sisällön paikkamerkki 2"/>
          <p:cNvSpPr>
            <a:spLocks noGrp="1"/>
          </p:cNvSpPr>
          <p:nvPr>
            <p:ph sz="half" idx="13"/>
          </p:nvPr>
        </p:nvSpPr>
        <p:spPr>
          <a:xfrm>
            <a:off x="5869237" y="0"/>
            <a:ext cx="6322763" cy="6858000"/>
          </a:xfrm>
          <a:solidFill>
            <a:schemeClr val="bg2"/>
          </a:solidFill>
        </p:spPr>
        <p:txBody>
          <a:bodyPr anchor="t"/>
          <a:lstStyle>
            <a:lvl1pPr marL="0" indent="0" algn="r">
              <a:buFont typeface="Wingdings" charset="0"/>
              <a:buNone/>
              <a:defRPr sz="1867" baseline="0"/>
            </a:lvl1pPr>
            <a:lvl2pPr marL="609570" indent="0" algn="r">
              <a:buFont typeface="Wingdings" charset="0"/>
              <a:buNone/>
              <a:defRPr sz="2133" baseline="0"/>
            </a:lvl2pPr>
            <a:lvl3pPr marL="1219140" indent="0">
              <a:buNone/>
              <a:defRPr sz="2667" baseline="0"/>
            </a:lvl3pPr>
            <a:lvl4pPr marL="1828709" indent="0">
              <a:buNone/>
              <a:defRPr sz="2400"/>
            </a:lvl4pPr>
            <a:lvl5pPr marL="2438278" indent="0">
              <a:buNone/>
              <a:defRPr sz="2400"/>
            </a:lvl5pPr>
            <a:lvl6pPr>
              <a:defRPr sz="2400"/>
            </a:lvl6pPr>
            <a:lvl7pPr>
              <a:defRPr sz="2400"/>
            </a:lvl7pPr>
            <a:lvl8pPr>
              <a:defRPr sz="2400"/>
            </a:lvl8pPr>
            <a:lvl9pPr>
              <a:defRPr sz="2400"/>
            </a:lvl9pPr>
          </a:lstStyle>
          <a:p>
            <a:pPr lvl="0"/>
            <a:r>
              <a:rPr lang="en-US" noProof="0"/>
              <a:t>Click to edit Master text styles</a:t>
            </a:r>
          </a:p>
        </p:txBody>
      </p:sp>
      <p:pic>
        <p:nvPicPr>
          <p:cNvPr id="13" name="Kuva 12" descr="Motiva_vasenkuva_peitto.png"/>
          <p:cNvPicPr>
            <a:picLocks noChangeAspect="1"/>
          </p:cNvPicPr>
          <p:nvPr/>
        </p:nvPicPr>
        <p:blipFill rotWithShape="1">
          <a:blip r:embed="rId2" cstate="screen">
            <a:extLst>
              <a:ext uri="{28A0092B-C50C-407E-A947-70E740481C1C}">
                <a14:useLocalDpi xmlns:a14="http://schemas.microsoft.com/office/drawing/2010/main"/>
              </a:ext>
            </a:extLst>
          </a:blip>
          <a:srcRect r="44406"/>
          <a:stretch/>
        </p:blipFill>
        <p:spPr>
          <a:xfrm flipH="1">
            <a:off x="5052109" y="0"/>
            <a:ext cx="4499344" cy="6858000"/>
          </a:xfrm>
          <a:prstGeom prst="rect">
            <a:avLst/>
          </a:prstGeom>
        </p:spPr>
      </p:pic>
      <p:sp>
        <p:nvSpPr>
          <p:cNvPr id="2" name="Otsikko 1"/>
          <p:cNvSpPr>
            <a:spLocks noGrp="1"/>
          </p:cNvSpPr>
          <p:nvPr>
            <p:ph type="title"/>
          </p:nvPr>
        </p:nvSpPr>
        <p:spPr>
          <a:xfrm>
            <a:off x="484437" y="966686"/>
            <a:ext cx="5611563" cy="1285895"/>
          </a:xfrm>
        </p:spPr>
        <p:txBody>
          <a:bodyPr/>
          <a:lstStyle/>
          <a:p>
            <a:r>
              <a:rPr lang="en-US" noProof="0"/>
              <a:t>Click to edit Master title style</a:t>
            </a:r>
            <a:endParaRPr lang="fi-FI" noProof="0"/>
          </a:p>
        </p:txBody>
      </p:sp>
      <p:sp>
        <p:nvSpPr>
          <p:cNvPr id="4" name="Sisällön paikkamerkki 3"/>
          <p:cNvSpPr>
            <a:spLocks noGrp="1"/>
          </p:cNvSpPr>
          <p:nvPr>
            <p:ph sz="half" idx="2"/>
          </p:nvPr>
        </p:nvSpPr>
        <p:spPr>
          <a:xfrm>
            <a:off x="484437" y="2439737"/>
            <a:ext cx="5611563" cy="3686427"/>
          </a:xfrm>
        </p:spPr>
        <p:txBody>
          <a:bodyPr/>
          <a:lstStyle>
            <a:lvl1pPr marL="0" indent="0">
              <a:buNone/>
              <a:defRPr sz="2133"/>
            </a:lvl1pPr>
            <a:lvl2pPr marL="0" indent="0">
              <a:buNone/>
              <a:defRPr sz="2133">
                <a:latin typeface="+mn-lt"/>
              </a:defRPr>
            </a:lvl2pPr>
            <a:lvl3pPr marL="0" indent="0">
              <a:buNone/>
              <a:defRPr sz="2133">
                <a:latin typeface="+mn-lt"/>
              </a:defRPr>
            </a:lvl3pPr>
            <a:lvl4pPr marL="0" indent="0">
              <a:buNone/>
              <a:defRPr sz="2133">
                <a:latin typeface="+mn-lt"/>
              </a:defRPr>
            </a:lvl4pPr>
            <a:lvl5pPr marL="0" indent="0">
              <a:buNone/>
              <a:defRPr sz="2133">
                <a:latin typeface="+mn-lt"/>
                <a:cs typeface="Calibri"/>
              </a:defRPr>
            </a:lvl5pPr>
            <a:lvl6pPr>
              <a:defRPr sz="2400"/>
            </a:lvl6pPr>
            <a:lvl7pPr>
              <a:defRPr sz="2400"/>
            </a:lvl7pPr>
            <a:lvl8pPr>
              <a:defRPr sz="2400"/>
            </a:lvl8pPr>
            <a:lvl9pPr>
              <a:defRPr sz="24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pic>
        <p:nvPicPr>
          <p:cNvPr id="8" name="Kuva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8367" y="548219"/>
            <a:ext cx="512640" cy="468540"/>
          </a:xfrm>
          <a:prstGeom prst="rect">
            <a:avLst/>
          </a:prstGeom>
        </p:spPr>
      </p:pic>
      <p:sp>
        <p:nvSpPr>
          <p:cNvPr id="9" name="Dian numeron paikkamerkki 5">
            <a:extLst>
              <a:ext uri="{FF2B5EF4-FFF2-40B4-BE49-F238E27FC236}">
                <a16:creationId xmlns:a16="http://schemas.microsoft.com/office/drawing/2014/main" id="{CD4F233A-E87C-4DB9-99DC-4B4A94DEC9EF}"/>
              </a:ext>
            </a:extLst>
          </p:cNvPr>
          <p:cNvSpPr txBox="1">
            <a:spLocks/>
          </p:cNvSpPr>
          <p:nvPr/>
        </p:nvSpPr>
        <p:spPr>
          <a:xfrm>
            <a:off x="494363" y="6372392"/>
            <a:ext cx="505640" cy="365125"/>
          </a:xfrm>
          <a:prstGeom prst="rect">
            <a:avLst/>
          </a:prstGeom>
        </p:spPr>
        <p:txBody>
          <a:bodyPr/>
          <a:lstStyle>
            <a:defPPr>
              <a:defRPr lang="fi-FI"/>
            </a:defPPr>
            <a:lvl1pPr marL="0" algn="r" defTabSz="457200" rtl="0" eaLnBrk="1" latinLnBrk="0" hangingPunct="1">
              <a:defRPr sz="950" kern="1200">
                <a:solidFill>
                  <a:schemeClr val="tx1"/>
                </a:solidFill>
                <a:latin typeface="Calibri" charset="0"/>
                <a:ea typeface="Calibri" charset="0"/>
                <a:cs typeface="Calibri"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62CCF657-A547-8C43-AD59-3D5EA746CF60}" type="slidenum">
              <a:rPr lang="fi-FI" sz="1067" noProof="0" smtClean="0">
                <a:latin typeface="+mn-lt"/>
              </a:rPr>
              <a:pPr algn="l"/>
              <a:t>‹#›</a:t>
            </a:fld>
            <a:endParaRPr lang="fi-FI" sz="1067" noProof="0">
              <a:latin typeface="+mn-lt"/>
            </a:endParaRPr>
          </a:p>
        </p:txBody>
      </p:sp>
    </p:spTree>
    <p:extLst>
      <p:ext uri="{BB962C8B-B14F-4D97-AF65-F5344CB8AC3E}">
        <p14:creationId xmlns:p14="http://schemas.microsoft.com/office/powerpoint/2010/main" val="185947912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p:cSld name="20_Kuva + teksti">
    <p:spTree>
      <p:nvGrpSpPr>
        <p:cNvPr id="1" name=""/>
        <p:cNvGrpSpPr/>
        <p:nvPr/>
      </p:nvGrpSpPr>
      <p:grpSpPr>
        <a:xfrm>
          <a:off x="0" y="0"/>
          <a:ext cx="0" cy="0"/>
          <a:chOff x="0" y="0"/>
          <a:chExt cx="0" cy="0"/>
        </a:xfrm>
      </p:grpSpPr>
      <p:pic>
        <p:nvPicPr>
          <p:cNvPr id="10" name="Kuva 5" descr="vesipisarat-72dpi.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97425" y="0"/>
            <a:ext cx="4594577" cy="6858000"/>
          </a:xfrm>
          <a:prstGeom prst="rect">
            <a:avLst/>
          </a:prstGeom>
        </p:spPr>
      </p:pic>
      <p:pic>
        <p:nvPicPr>
          <p:cNvPr id="13" name="Kuva 12" descr="Motiva_vasenkuva_peitto.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1433689" y="-1"/>
            <a:ext cx="8093193" cy="6858001"/>
          </a:xfrm>
          <a:prstGeom prst="rect">
            <a:avLst/>
          </a:prstGeom>
        </p:spPr>
      </p:pic>
      <p:sp>
        <p:nvSpPr>
          <p:cNvPr id="2" name="Otsikko 1"/>
          <p:cNvSpPr>
            <a:spLocks noGrp="1"/>
          </p:cNvSpPr>
          <p:nvPr>
            <p:ph type="title"/>
          </p:nvPr>
        </p:nvSpPr>
        <p:spPr>
          <a:xfrm>
            <a:off x="484437" y="966686"/>
            <a:ext cx="5611563" cy="1285895"/>
          </a:xfrm>
        </p:spPr>
        <p:txBody>
          <a:bodyPr/>
          <a:lstStyle/>
          <a:p>
            <a:r>
              <a:rPr lang="en-US" noProof="0"/>
              <a:t>Click to edit Master title style</a:t>
            </a:r>
            <a:endParaRPr lang="fi-FI" noProof="0"/>
          </a:p>
        </p:txBody>
      </p:sp>
      <p:sp>
        <p:nvSpPr>
          <p:cNvPr id="4" name="Sisällön paikkamerkki 3"/>
          <p:cNvSpPr>
            <a:spLocks noGrp="1"/>
          </p:cNvSpPr>
          <p:nvPr>
            <p:ph sz="half" idx="2"/>
          </p:nvPr>
        </p:nvSpPr>
        <p:spPr>
          <a:xfrm>
            <a:off x="484437" y="2439737"/>
            <a:ext cx="5611563" cy="3686427"/>
          </a:xfrm>
        </p:spPr>
        <p:txBody>
          <a:bodyPr/>
          <a:lstStyle>
            <a:lvl1pPr marL="0" indent="0">
              <a:buNone/>
              <a:defRPr sz="2133"/>
            </a:lvl1pPr>
            <a:lvl2pPr marL="0" indent="0">
              <a:buNone/>
              <a:defRPr sz="2133">
                <a:latin typeface="+mn-lt"/>
              </a:defRPr>
            </a:lvl2pPr>
            <a:lvl3pPr marL="0" indent="0">
              <a:buNone/>
              <a:defRPr sz="2133">
                <a:latin typeface="+mn-lt"/>
              </a:defRPr>
            </a:lvl3pPr>
            <a:lvl4pPr marL="0" indent="0">
              <a:buNone/>
              <a:defRPr sz="2133">
                <a:latin typeface="+mn-lt"/>
              </a:defRPr>
            </a:lvl4pPr>
            <a:lvl5pPr marL="0" indent="0">
              <a:buNone/>
              <a:defRPr sz="2133">
                <a:latin typeface="+mn-lt"/>
                <a:cs typeface="Calibri"/>
              </a:defRPr>
            </a:lvl5pPr>
            <a:lvl6pPr>
              <a:defRPr sz="2400"/>
            </a:lvl6pPr>
            <a:lvl7pPr>
              <a:defRPr sz="2400"/>
            </a:lvl7pPr>
            <a:lvl8pPr>
              <a:defRPr sz="2400"/>
            </a:lvl8pPr>
            <a:lvl9pPr>
              <a:defRPr sz="24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pic>
        <p:nvPicPr>
          <p:cNvPr id="11" name="Kuva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7215" y="538971"/>
            <a:ext cx="512640" cy="468540"/>
          </a:xfrm>
          <a:prstGeom prst="rect">
            <a:avLst/>
          </a:prstGeom>
        </p:spPr>
      </p:pic>
      <p:sp>
        <p:nvSpPr>
          <p:cNvPr id="8" name="Dian numeron paikkamerkki 5">
            <a:extLst>
              <a:ext uri="{FF2B5EF4-FFF2-40B4-BE49-F238E27FC236}">
                <a16:creationId xmlns:a16="http://schemas.microsoft.com/office/drawing/2014/main" id="{2EFFBC9D-F153-4852-9057-C927DAEDF4EC}"/>
              </a:ext>
            </a:extLst>
          </p:cNvPr>
          <p:cNvSpPr txBox="1">
            <a:spLocks/>
          </p:cNvSpPr>
          <p:nvPr/>
        </p:nvSpPr>
        <p:spPr>
          <a:xfrm>
            <a:off x="494363" y="6372392"/>
            <a:ext cx="505640" cy="365125"/>
          </a:xfrm>
          <a:prstGeom prst="rect">
            <a:avLst/>
          </a:prstGeom>
        </p:spPr>
        <p:txBody>
          <a:bodyPr/>
          <a:lstStyle>
            <a:defPPr>
              <a:defRPr lang="fi-FI"/>
            </a:defPPr>
            <a:lvl1pPr marL="0" algn="r" defTabSz="457200" rtl="0" eaLnBrk="1" latinLnBrk="0" hangingPunct="1">
              <a:defRPr sz="950" kern="1200">
                <a:solidFill>
                  <a:schemeClr val="tx1"/>
                </a:solidFill>
                <a:latin typeface="Calibri" charset="0"/>
                <a:ea typeface="Calibri" charset="0"/>
                <a:cs typeface="Calibri"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62CCF657-A547-8C43-AD59-3D5EA746CF60}" type="slidenum">
              <a:rPr lang="fi-FI" sz="1067" noProof="0" smtClean="0">
                <a:latin typeface="+mn-lt"/>
              </a:rPr>
              <a:pPr algn="l"/>
              <a:t>‹#›</a:t>
            </a:fld>
            <a:endParaRPr lang="fi-FI" sz="1067" noProof="0">
              <a:latin typeface="+mn-lt"/>
            </a:endParaRPr>
          </a:p>
        </p:txBody>
      </p:sp>
    </p:spTree>
    <p:extLst>
      <p:ext uri="{BB962C8B-B14F-4D97-AF65-F5344CB8AC3E}">
        <p14:creationId xmlns:p14="http://schemas.microsoft.com/office/powerpoint/2010/main" val="2808610668"/>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p:cSld name="21_Kuva + teksti">
    <p:spTree>
      <p:nvGrpSpPr>
        <p:cNvPr id="1" name=""/>
        <p:cNvGrpSpPr/>
        <p:nvPr/>
      </p:nvGrpSpPr>
      <p:grpSpPr>
        <a:xfrm>
          <a:off x="0" y="0"/>
          <a:ext cx="0" cy="0"/>
          <a:chOff x="0" y="0"/>
          <a:chExt cx="0" cy="0"/>
        </a:xfrm>
      </p:grpSpPr>
      <p:pic>
        <p:nvPicPr>
          <p:cNvPr id="10" name="Kuva 4" descr="Masi-300dpi.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609819" y="2"/>
            <a:ext cx="4582183" cy="6857999"/>
          </a:xfrm>
          <a:prstGeom prst="rect">
            <a:avLst/>
          </a:prstGeom>
        </p:spPr>
      </p:pic>
      <p:pic>
        <p:nvPicPr>
          <p:cNvPr id="11" name="Kuva 12" descr="Motiva_vasenkuva_peitto.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1433688" y="1"/>
            <a:ext cx="8093193" cy="6858000"/>
          </a:xfrm>
          <a:prstGeom prst="rect">
            <a:avLst/>
          </a:prstGeom>
        </p:spPr>
      </p:pic>
      <p:sp>
        <p:nvSpPr>
          <p:cNvPr id="2" name="Otsikko 1"/>
          <p:cNvSpPr>
            <a:spLocks noGrp="1"/>
          </p:cNvSpPr>
          <p:nvPr>
            <p:ph type="title"/>
          </p:nvPr>
        </p:nvSpPr>
        <p:spPr>
          <a:xfrm>
            <a:off x="484434" y="966686"/>
            <a:ext cx="5611567" cy="1285895"/>
          </a:xfrm>
        </p:spPr>
        <p:txBody>
          <a:bodyPr/>
          <a:lstStyle/>
          <a:p>
            <a:r>
              <a:rPr lang="en-US" noProof="0"/>
              <a:t>Click to edit Master title style</a:t>
            </a:r>
            <a:endParaRPr lang="fi-FI" noProof="0"/>
          </a:p>
        </p:txBody>
      </p:sp>
      <p:sp>
        <p:nvSpPr>
          <p:cNvPr id="4" name="Sisällön paikkamerkki 3"/>
          <p:cNvSpPr>
            <a:spLocks noGrp="1"/>
          </p:cNvSpPr>
          <p:nvPr>
            <p:ph sz="half" idx="2"/>
          </p:nvPr>
        </p:nvSpPr>
        <p:spPr>
          <a:xfrm>
            <a:off x="484434" y="2439737"/>
            <a:ext cx="5611567" cy="3686427"/>
          </a:xfrm>
        </p:spPr>
        <p:txBody>
          <a:bodyPr/>
          <a:lstStyle>
            <a:lvl1pPr marL="0" indent="0">
              <a:buNone/>
              <a:defRPr sz="2133"/>
            </a:lvl1pPr>
            <a:lvl2pPr marL="0" indent="0">
              <a:buNone/>
              <a:defRPr sz="2133">
                <a:latin typeface="+mn-lt"/>
              </a:defRPr>
            </a:lvl2pPr>
            <a:lvl3pPr marL="0" indent="0">
              <a:buNone/>
              <a:defRPr sz="2133">
                <a:latin typeface="+mn-lt"/>
              </a:defRPr>
            </a:lvl3pPr>
            <a:lvl4pPr marL="0" indent="0">
              <a:buNone/>
              <a:defRPr sz="2133">
                <a:latin typeface="+mn-lt"/>
              </a:defRPr>
            </a:lvl4pPr>
            <a:lvl5pPr marL="0" indent="0">
              <a:buNone/>
              <a:defRPr sz="2133">
                <a:latin typeface="+mn-lt"/>
                <a:cs typeface="Calibri"/>
              </a:defRPr>
            </a:lvl5pPr>
            <a:lvl6pPr>
              <a:defRPr sz="2400"/>
            </a:lvl6pPr>
            <a:lvl7pPr>
              <a:defRPr sz="2400"/>
            </a:lvl7pPr>
            <a:lvl8pPr>
              <a:defRPr sz="2400"/>
            </a:lvl8pPr>
            <a:lvl9pPr>
              <a:defRPr sz="24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pic>
        <p:nvPicPr>
          <p:cNvPr id="12" name="Kuva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4309" y="545255"/>
            <a:ext cx="512640" cy="468540"/>
          </a:xfrm>
          <a:prstGeom prst="rect">
            <a:avLst/>
          </a:prstGeom>
        </p:spPr>
      </p:pic>
      <p:sp>
        <p:nvSpPr>
          <p:cNvPr id="8" name="Dian numeron paikkamerkki 5">
            <a:extLst>
              <a:ext uri="{FF2B5EF4-FFF2-40B4-BE49-F238E27FC236}">
                <a16:creationId xmlns:a16="http://schemas.microsoft.com/office/drawing/2014/main" id="{82D7F05B-DA5A-4950-B2F4-7B9CB00B01D5}"/>
              </a:ext>
            </a:extLst>
          </p:cNvPr>
          <p:cNvSpPr txBox="1">
            <a:spLocks/>
          </p:cNvSpPr>
          <p:nvPr/>
        </p:nvSpPr>
        <p:spPr>
          <a:xfrm>
            <a:off x="494363" y="6372392"/>
            <a:ext cx="505640" cy="365125"/>
          </a:xfrm>
          <a:prstGeom prst="rect">
            <a:avLst/>
          </a:prstGeom>
        </p:spPr>
        <p:txBody>
          <a:bodyPr/>
          <a:lstStyle>
            <a:defPPr>
              <a:defRPr lang="fi-FI"/>
            </a:defPPr>
            <a:lvl1pPr marL="0" algn="r" defTabSz="457200" rtl="0" eaLnBrk="1" latinLnBrk="0" hangingPunct="1">
              <a:defRPr sz="950" kern="1200">
                <a:solidFill>
                  <a:schemeClr val="tx1"/>
                </a:solidFill>
                <a:latin typeface="Calibri" charset="0"/>
                <a:ea typeface="Calibri" charset="0"/>
                <a:cs typeface="Calibri"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62CCF657-A547-8C43-AD59-3D5EA746CF60}" type="slidenum">
              <a:rPr lang="fi-FI" sz="1067" noProof="0" smtClean="0">
                <a:latin typeface="+mn-lt"/>
              </a:rPr>
              <a:pPr algn="l"/>
              <a:t>‹#›</a:t>
            </a:fld>
            <a:endParaRPr lang="fi-FI" sz="1067" noProof="0">
              <a:latin typeface="+mn-lt"/>
            </a:endParaRPr>
          </a:p>
        </p:txBody>
      </p:sp>
    </p:spTree>
    <p:extLst>
      <p:ext uri="{BB962C8B-B14F-4D97-AF65-F5344CB8AC3E}">
        <p14:creationId xmlns:p14="http://schemas.microsoft.com/office/powerpoint/2010/main" val="2190480362"/>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p:cSld name="22_Kuva + teksti">
    <p:spTree>
      <p:nvGrpSpPr>
        <p:cNvPr id="1" name=""/>
        <p:cNvGrpSpPr/>
        <p:nvPr/>
      </p:nvGrpSpPr>
      <p:grpSpPr>
        <a:xfrm>
          <a:off x="0" y="0"/>
          <a:ext cx="0" cy="0"/>
          <a:chOff x="0" y="0"/>
          <a:chExt cx="0" cy="0"/>
        </a:xfrm>
      </p:grpSpPr>
      <p:pic>
        <p:nvPicPr>
          <p:cNvPr id="10" name="Kuva 5" descr="Tuuli-300dpi.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609817" y="0"/>
            <a:ext cx="4630800" cy="6858000"/>
          </a:xfrm>
          <a:prstGeom prst="rect">
            <a:avLst/>
          </a:prstGeom>
        </p:spPr>
      </p:pic>
      <p:pic>
        <p:nvPicPr>
          <p:cNvPr id="11" name="Kuva 12" descr="Motiva_vasenkuva_peitto.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1433689" y="0"/>
            <a:ext cx="8093193" cy="6858000"/>
          </a:xfrm>
          <a:prstGeom prst="rect">
            <a:avLst/>
          </a:prstGeom>
        </p:spPr>
      </p:pic>
      <p:sp>
        <p:nvSpPr>
          <p:cNvPr id="2" name="Otsikko 1"/>
          <p:cNvSpPr>
            <a:spLocks noGrp="1"/>
          </p:cNvSpPr>
          <p:nvPr>
            <p:ph type="title"/>
          </p:nvPr>
        </p:nvSpPr>
        <p:spPr>
          <a:xfrm>
            <a:off x="484437" y="966686"/>
            <a:ext cx="5611563" cy="1285895"/>
          </a:xfrm>
        </p:spPr>
        <p:txBody>
          <a:bodyPr/>
          <a:lstStyle/>
          <a:p>
            <a:r>
              <a:rPr lang="en-US" noProof="0"/>
              <a:t>Click to edit Master title style</a:t>
            </a:r>
            <a:endParaRPr lang="fi-FI" noProof="0"/>
          </a:p>
        </p:txBody>
      </p:sp>
      <p:sp>
        <p:nvSpPr>
          <p:cNvPr id="4" name="Sisällön paikkamerkki 3"/>
          <p:cNvSpPr>
            <a:spLocks noGrp="1"/>
          </p:cNvSpPr>
          <p:nvPr>
            <p:ph sz="half" idx="2"/>
          </p:nvPr>
        </p:nvSpPr>
        <p:spPr>
          <a:xfrm>
            <a:off x="484437" y="2439737"/>
            <a:ext cx="5611563" cy="3686427"/>
          </a:xfrm>
        </p:spPr>
        <p:txBody>
          <a:bodyPr/>
          <a:lstStyle>
            <a:lvl1pPr marL="0" indent="0">
              <a:buNone/>
              <a:defRPr sz="2133"/>
            </a:lvl1pPr>
            <a:lvl2pPr marL="0" indent="0">
              <a:buNone/>
              <a:defRPr sz="2133">
                <a:latin typeface="+mn-lt"/>
              </a:defRPr>
            </a:lvl2pPr>
            <a:lvl3pPr marL="0" indent="0">
              <a:buNone/>
              <a:defRPr sz="2133">
                <a:latin typeface="+mn-lt"/>
              </a:defRPr>
            </a:lvl3pPr>
            <a:lvl4pPr marL="0" indent="0">
              <a:buNone/>
              <a:defRPr sz="2133">
                <a:latin typeface="+mn-lt"/>
              </a:defRPr>
            </a:lvl4pPr>
            <a:lvl5pPr marL="0" indent="0">
              <a:buNone/>
              <a:defRPr sz="2133">
                <a:latin typeface="+mn-lt"/>
                <a:cs typeface="Calibri"/>
              </a:defRPr>
            </a:lvl5pPr>
            <a:lvl6pPr>
              <a:defRPr sz="2400"/>
            </a:lvl6pPr>
            <a:lvl7pPr>
              <a:defRPr sz="2400"/>
            </a:lvl7pPr>
            <a:lvl8pPr>
              <a:defRPr sz="2400"/>
            </a:lvl8pPr>
            <a:lvl9pPr>
              <a:defRPr sz="24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pic>
        <p:nvPicPr>
          <p:cNvPr id="12" name="Kuva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4311" y="545255"/>
            <a:ext cx="512640" cy="468540"/>
          </a:xfrm>
          <a:prstGeom prst="rect">
            <a:avLst/>
          </a:prstGeom>
        </p:spPr>
      </p:pic>
      <p:sp>
        <p:nvSpPr>
          <p:cNvPr id="8" name="Dian numeron paikkamerkki 5">
            <a:extLst>
              <a:ext uri="{FF2B5EF4-FFF2-40B4-BE49-F238E27FC236}">
                <a16:creationId xmlns:a16="http://schemas.microsoft.com/office/drawing/2014/main" id="{55E56507-A09D-4B49-A421-A69EA12A1987}"/>
              </a:ext>
            </a:extLst>
          </p:cNvPr>
          <p:cNvSpPr txBox="1">
            <a:spLocks/>
          </p:cNvSpPr>
          <p:nvPr/>
        </p:nvSpPr>
        <p:spPr>
          <a:xfrm>
            <a:off x="494363" y="6372392"/>
            <a:ext cx="505640" cy="365125"/>
          </a:xfrm>
          <a:prstGeom prst="rect">
            <a:avLst/>
          </a:prstGeom>
        </p:spPr>
        <p:txBody>
          <a:bodyPr/>
          <a:lstStyle>
            <a:defPPr>
              <a:defRPr lang="fi-FI"/>
            </a:defPPr>
            <a:lvl1pPr marL="0" algn="r" defTabSz="457200" rtl="0" eaLnBrk="1" latinLnBrk="0" hangingPunct="1">
              <a:defRPr sz="950" kern="1200">
                <a:solidFill>
                  <a:schemeClr val="tx1"/>
                </a:solidFill>
                <a:latin typeface="Calibri" charset="0"/>
                <a:ea typeface="Calibri" charset="0"/>
                <a:cs typeface="Calibri"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62CCF657-A547-8C43-AD59-3D5EA746CF60}" type="slidenum">
              <a:rPr lang="fi-FI" sz="1067" noProof="0" smtClean="0">
                <a:latin typeface="+mn-lt"/>
              </a:rPr>
              <a:pPr algn="l"/>
              <a:t>‹#›</a:t>
            </a:fld>
            <a:endParaRPr lang="fi-FI" sz="1067" noProof="0">
              <a:latin typeface="+mn-lt"/>
            </a:endParaRPr>
          </a:p>
        </p:txBody>
      </p:sp>
    </p:spTree>
    <p:extLst>
      <p:ext uri="{BB962C8B-B14F-4D97-AF65-F5344CB8AC3E}">
        <p14:creationId xmlns:p14="http://schemas.microsoft.com/office/powerpoint/2010/main" val="442537459"/>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p:cSld name="23_Kuva + teksti">
    <p:spTree>
      <p:nvGrpSpPr>
        <p:cNvPr id="1" name=""/>
        <p:cNvGrpSpPr/>
        <p:nvPr/>
      </p:nvGrpSpPr>
      <p:grpSpPr>
        <a:xfrm>
          <a:off x="0" y="0"/>
          <a:ext cx="0" cy="0"/>
          <a:chOff x="0" y="0"/>
          <a:chExt cx="0" cy="0"/>
        </a:xfrm>
      </p:grpSpPr>
      <p:pic>
        <p:nvPicPr>
          <p:cNvPr id="10" name="Kuva 2" descr="tuomiokirkko-2.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36705" y="0"/>
            <a:ext cx="4666800" cy="6858000"/>
          </a:xfrm>
          <a:prstGeom prst="rect">
            <a:avLst/>
          </a:prstGeom>
        </p:spPr>
      </p:pic>
      <p:pic>
        <p:nvPicPr>
          <p:cNvPr id="11" name="Kuva 12" descr="Motiva_vasenkuva_peitto.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1433689" y="0"/>
            <a:ext cx="8093193" cy="6858000"/>
          </a:xfrm>
          <a:prstGeom prst="rect">
            <a:avLst/>
          </a:prstGeom>
        </p:spPr>
      </p:pic>
      <p:sp>
        <p:nvSpPr>
          <p:cNvPr id="2" name="Otsikko 1"/>
          <p:cNvSpPr>
            <a:spLocks noGrp="1"/>
          </p:cNvSpPr>
          <p:nvPr>
            <p:ph type="title"/>
          </p:nvPr>
        </p:nvSpPr>
        <p:spPr>
          <a:xfrm>
            <a:off x="484434" y="966686"/>
            <a:ext cx="5611567" cy="1285895"/>
          </a:xfrm>
        </p:spPr>
        <p:txBody>
          <a:bodyPr/>
          <a:lstStyle/>
          <a:p>
            <a:r>
              <a:rPr lang="en-US" noProof="0"/>
              <a:t>Click to edit Master title style</a:t>
            </a:r>
            <a:endParaRPr lang="fi-FI" noProof="0"/>
          </a:p>
        </p:txBody>
      </p:sp>
      <p:sp>
        <p:nvSpPr>
          <p:cNvPr id="4" name="Sisällön paikkamerkki 3"/>
          <p:cNvSpPr>
            <a:spLocks noGrp="1"/>
          </p:cNvSpPr>
          <p:nvPr>
            <p:ph sz="half" idx="2"/>
          </p:nvPr>
        </p:nvSpPr>
        <p:spPr>
          <a:xfrm>
            <a:off x="484434" y="2439737"/>
            <a:ext cx="5611567" cy="3686427"/>
          </a:xfrm>
        </p:spPr>
        <p:txBody>
          <a:bodyPr/>
          <a:lstStyle>
            <a:lvl1pPr marL="0" indent="0">
              <a:buNone/>
              <a:defRPr sz="2133"/>
            </a:lvl1pPr>
            <a:lvl2pPr marL="0" indent="0">
              <a:buNone/>
              <a:defRPr sz="2133">
                <a:latin typeface="+mn-lt"/>
              </a:defRPr>
            </a:lvl2pPr>
            <a:lvl3pPr marL="0" indent="0">
              <a:buNone/>
              <a:defRPr sz="2133">
                <a:latin typeface="+mn-lt"/>
              </a:defRPr>
            </a:lvl3pPr>
            <a:lvl4pPr marL="0" indent="0">
              <a:buNone/>
              <a:defRPr sz="2133">
                <a:latin typeface="+mn-lt"/>
              </a:defRPr>
            </a:lvl4pPr>
            <a:lvl5pPr marL="0" indent="0">
              <a:buNone/>
              <a:defRPr sz="2133">
                <a:latin typeface="+mn-lt"/>
                <a:cs typeface="Calibri"/>
              </a:defRPr>
            </a:lvl5pPr>
            <a:lvl6pPr>
              <a:defRPr sz="2400"/>
            </a:lvl6pPr>
            <a:lvl7pPr>
              <a:defRPr sz="2400"/>
            </a:lvl7pPr>
            <a:lvl8pPr>
              <a:defRPr sz="2400"/>
            </a:lvl8pPr>
            <a:lvl9pPr>
              <a:defRPr sz="24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pic>
        <p:nvPicPr>
          <p:cNvPr id="12" name="Kuva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8367" y="540251"/>
            <a:ext cx="512640" cy="468540"/>
          </a:xfrm>
          <a:prstGeom prst="rect">
            <a:avLst/>
          </a:prstGeom>
        </p:spPr>
      </p:pic>
      <p:sp>
        <p:nvSpPr>
          <p:cNvPr id="8" name="Dian numeron paikkamerkki 5">
            <a:extLst>
              <a:ext uri="{FF2B5EF4-FFF2-40B4-BE49-F238E27FC236}">
                <a16:creationId xmlns:a16="http://schemas.microsoft.com/office/drawing/2014/main" id="{318135AC-AB5B-4CA0-A473-7CF3FD1B16F9}"/>
              </a:ext>
            </a:extLst>
          </p:cNvPr>
          <p:cNvSpPr txBox="1">
            <a:spLocks/>
          </p:cNvSpPr>
          <p:nvPr/>
        </p:nvSpPr>
        <p:spPr>
          <a:xfrm>
            <a:off x="494363" y="6372392"/>
            <a:ext cx="505640" cy="365125"/>
          </a:xfrm>
          <a:prstGeom prst="rect">
            <a:avLst/>
          </a:prstGeom>
        </p:spPr>
        <p:txBody>
          <a:bodyPr/>
          <a:lstStyle>
            <a:defPPr>
              <a:defRPr lang="fi-FI"/>
            </a:defPPr>
            <a:lvl1pPr marL="0" algn="r" defTabSz="457200" rtl="0" eaLnBrk="1" latinLnBrk="0" hangingPunct="1">
              <a:defRPr sz="950" kern="1200">
                <a:solidFill>
                  <a:schemeClr val="tx1"/>
                </a:solidFill>
                <a:latin typeface="Calibri" charset="0"/>
                <a:ea typeface="Calibri" charset="0"/>
                <a:cs typeface="Calibri"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62CCF657-A547-8C43-AD59-3D5EA746CF60}" type="slidenum">
              <a:rPr lang="fi-FI" sz="1067" noProof="0" smtClean="0">
                <a:latin typeface="+mn-lt"/>
              </a:rPr>
              <a:pPr algn="l"/>
              <a:t>‹#›</a:t>
            </a:fld>
            <a:endParaRPr lang="fi-FI" sz="1067" noProof="0">
              <a:latin typeface="+mn-lt"/>
            </a:endParaRPr>
          </a:p>
        </p:txBody>
      </p:sp>
    </p:spTree>
    <p:extLst>
      <p:ext uri="{BB962C8B-B14F-4D97-AF65-F5344CB8AC3E}">
        <p14:creationId xmlns:p14="http://schemas.microsoft.com/office/powerpoint/2010/main" val="3804278379"/>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p:cSld name="24_Kuva + teksti">
    <p:spTree>
      <p:nvGrpSpPr>
        <p:cNvPr id="1" name=""/>
        <p:cNvGrpSpPr/>
        <p:nvPr/>
      </p:nvGrpSpPr>
      <p:grpSpPr>
        <a:xfrm>
          <a:off x="0" y="0"/>
          <a:ext cx="0" cy="0"/>
          <a:chOff x="0" y="0"/>
          <a:chExt cx="0" cy="0"/>
        </a:xfrm>
      </p:grpSpPr>
      <p:pic>
        <p:nvPicPr>
          <p:cNvPr id="10" name="Kuva 4" descr="bussi-300dpi.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621579" y="0"/>
            <a:ext cx="4570423" cy="6858000"/>
          </a:xfrm>
          <a:prstGeom prst="rect">
            <a:avLst/>
          </a:prstGeom>
        </p:spPr>
      </p:pic>
      <p:pic>
        <p:nvPicPr>
          <p:cNvPr id="11" name="Kuva 12" descr="Motiva_vasenkuva_peitto.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1433688" y="1"/>
            <a:ext cx="8093193" cy="6858000"/>
          </a:xfrm>
          <a:prstGeom prst="rect">
            <a:avLst/>
          </a:prstGeom>
        </p:spPr>
      </p:pic>
      <p:sp>
        <p:nvSpPr>
          <p:cNvPr id="2" name="Otsikko 1"/>
          <p:cNvSpPr>
            <a:spLocks noGrp="1"/>
          </p:cNvSpPr>
          <p:nvPr>
            <p:ph type="title"/>
          </p:nvPr>
        </p:nvSpPr>
        <p:spPr>
          <a:xfrm>
            <a:off x="484437" y="966686"/>
            <a:ext cx="5611563" cy="1285895"/>
          </a:xfrm>
        </p:spPr>
        <p:txBody>
          <a:bodyPr/>
          <a:lstStyle/>
          <a:p>
            <a:r>
              <a:rPr lang="en-US" noProof="0"/>
              <a:t>Click to edit Master title style</a:t>
            </a:r>
            <a:endParaRPr lang="fi-FI" noProof="0"/>
          </a:p>
        </p:txBody>
      </p:sp>
      <p:sp>
        <p:nvSpPr>
          <p:cNvPr id="4" name="Sisällön paikkamerkki 3"/>
          <p:cNvSpPr>
            <a:spLocks noGrp="1"/>
          </p:cNvSpPr>
          <p:nvPr>
            <p:ph sz="half" idx="2"/>
          </p:nvPr>
        </p:nvSpPr>
        <p:spPr>
          <a:xfrm>
            <a:off x="484437" y="2439737"/>
            <a:ext cx="5611563" cy="3686427"/>
          </a:xfrm>
        </p:spPr>
        <p:txBody>
          <a:bodyPr/>
          <a:lstStyle>
            <a:lvl1pPr marL="0" indent="0">
              <a:buNone/>
              <a:defRPr sz="2133"/>
            </a:lvl1pPr>
            <a:lvl2pPr marL="0" indent="0">
              <a:buNone/>
              <a:defRPr sz="2133">
                <a:latin typeface="+mn-lt"/>
              </a:defRPr>
            </a:lvl2pPr>
            <a:lvl3pPr marL="0" indent="0">
              <a:buNone/>
              <a:defRPr sz="2133">
                <a:latin typeface="+mn-lt"/>
              </a:defRPr>
            </a:lvl3pPr>
            <a:lvl4pPr marL="0" indent="0">
              <a:buNone/>
              <a:defRPr sz="2133">
                <a:latin typeface="+mn-lt"/>
              </a:defRPr>
            </a:lvl4pPr>
            <a:lvl5pPr marL="0" indent="0">
              <a:buNone/>
              <a:defRPr sz="2133">
                <a:latin typeface="+mn-lt"/>
                <a:cs typeface="Calibri"/>
              </a:defRPr>
            </a:lvl5pPr>
            <a:lvl6pPr>
              <a:defRPr sz="2400"/>
            </a:lvl6pPr>
            <a:lvl7pPr>
              <a:defRPr sz="2400"/>
            </a:lvl7pPr>
            <a:lvl8pPr>
              <a:defRPr sz="2400"/>
            </a:lvl8pPr>
            <a:lvl9pPr>
              <a:defRPr sz="24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pic>
        <p:nvPicPr>
          <p:cNvPr id="12" name="Kuva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4309" y="545255"/>
            <a:ext cx="512640" cy="468540"/>
          </a:xfrm>
          <a:prstGeom prst="rect">
            <a:avLst/>
          </a:prstGeom>
        </p:spPr>
      </p:pic>
      <p:sp>
        <p:nvSpPr>
          <p:cNvPr id="8" name="Dian numeron paikkamerkki 5">
            <a:extLst>
              <a:ext uri="{FF2B5EF4-FFF2-40B4-BE49-F238E27FC236}">
                <a16:creationId xmlns:a16="http://schemas.microsoft.com/office/drawing/2014/main" id="{8F5F7367-3EFE-4B42-9E26-EB9334D0963D}"/>
              </a:ext>
            </a:extLst>
          </p:cNvPr>
          <p:cNvSpPr txBox="1">
            <a:spLocks/>
          </p:cNvSpPr>
          <p:nvPr/>
        </p:nvSpPr>
        <p:spPr>
          <a:xfrm>
            <a:off x="494363" y="6372392"/>
            <a:ext cx="505640" cy="365125"/>
          </a:xfrm>
          <a:prstGeom prst="rect">
            <a:avLst/>
          </a:prstGeom>
        </p:spPr>
        <p:txBody>
          <a:bodyPr/>
          <a:lstStyle>
            <a:defPPr>
              <a:defRPr lang="fi-FI"/>
            </a:defPPr>
            <a:lvl1pPr marL="0" algn="r" defTabSz="457200" rtl="0" eaLnBrk="1" latinLnBrk="0" hangingPunct="1">
              <a:defRPr sz="950" kern="1200">
                <a:solidFill>
                  <a:schemeClr val="tx1"/>
                </a:solidFill>
                <a:latin typeface="Calibri" charset="0"/>
                <a:ea typeface="Calibri" charset="0"/>
                <a:cs typeface="Calibri"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62CCF657-A547-8C43-AD59-3D5EA746CF60}" type="slidenum">
              <a:rPr lang="fi-FI" sz="1067" noProof="0" smtClean="0">
                <a:latin typeface="+mn-lt"/>
              </a:rPr>
              <a:pPr algn="l"/>
              <a:t>‹#›</a:t>
            </a:fld>
            <a:endParaRPr lang="fi-FI" sz="1067" noProof="0">
              <a:latin typeface="+mn-lt"/>
            </a:endParaRPr>
          </a:p>
        </p:txBody>
      </p:sp>
    </p:spTree>
    <p:extLst>
      <p:ext uri="{BB962C8B-B14F-4D97-AF65-F5344CB8AC3E}">
        <p14:creationId xmlns:p14="http://schemas.microsoft.com/office/powerpoint/2010/main" val="3627388092"/>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p:cSld name="25_Kuva + teksti">
    <p:spTree>
      <p:nvGrpSpPr>
        <p:cNvPr id="1" name=""/>
        <p:cNvGrpSpPr/>
        <p:nvPr/>
      </p:nvGrpSpPr>
      <p:grpSpPr>
        <a:xfrm>
          <a:off x="0" y="0"/>
          <a:ext cx="0" cy="0"/>
          <a:chOff x="0" y="0"/>
          <a:chExt cx="0" cy="0"/>
        </a:xfrm>
      </p:grpSpPr>
      <p:sp>
        <p:nvSpPr>
          <p:cNvPr id="2" name="Otsikko 1"/>
          <p:cNvSpPr>
            <a:spLocks noGrp="1"/>
          </p:cNvSpPr>
          <p:nvPr>
            <p:ph type="title"/>
          </p:nvPr>
        </p:nvSpPr>
        <p:spPr>
          <a:xfrm>
            <a:off x="6096000" y="1046366"/>
            <a:ext cx="5648264" cy="1285895"/>
          </a:xfrm>
        </p:spPr>
        <p:txBody>
          <a:bodyPr/>
          <a:lstStyle/>
          <a:p>
            <a:r>
              <a:rPr lang="en-US" noProof="0"/>
              <a:t>Click to edit Master title style</a:t>
            </a:r>
            <a:endParaRPr lang="fi-FI" noProof="0"/>
          </a:p>
        </p:txBody>
      </p:sp>
      <p:sp>
        <p:nvSpPr>
          <p:cNvPr id="4" name="Sisällön paikkamerkki 3"/>
          <p:cNvSpPr>
            <a:spLocks noGrp="1"/>
          </p:cNvSpPr>
          <p:nvPr>
            <p:ph sz="half" idx="2"/>
          </p:nvPr>
        </p:nvSpPr>
        <p:spPr>
          <a:xfrm>
            <a:off x="6096003" y="2439737"/>
            <a:ext cx="5648261" cy="3686427"/>
          </a:xfrm>
        </p:spPr>
        <p:txBody>
          <a:bodyPr/>
          <a:lstStyle>
            <a:lvl1pPr marL="0" indent="0">
              <a:buNone/>
              <a:defRPr sz="2133"/>
            </a:lvl1pPr>
            <a:lvl2pPr marL="0" indent="0">
              <a:buNone/>
              <a:defRPr sz="2133">
                <a:latin typeface="+mn-lt"/>
              </a:defRPr>
            </a:lvl2pPr>
            <a:lvl3pPr marL="0" indent="0">
              <a:buNone/>
              <a:defRPr sz="2133">
                <a:latin typeface="+mn-lt"/>
              </a:defRPr>
            </a:lvl3pPr>
            <a:lvl4pPr marL="0" indent="0">
              <a:buNone/>
              <a:defRPr sz="2133">
                <a:latin typeface="+mn-lt"/>
              </a:defRPr>
            </a:lvl4pPr>
            <a:lvl5pPr marL="0" indent="0">
              <a:buNone/>
              <a:defRPr sz="2133">
                <a:latin typeface="+mn-lt"/>
                <a:cs typeface="Calibri"/>
              </a:defRPr>
            </a:lvl5pPr>
            <a:lvl6pPr>
              <a:defRPr sz="2400"/>
            </a:lvl6pPr>
            <a:lvl7pPr>
              <a:defRPr sz="2400"/>
            </a:lvl7pPr>
            <a:lvl8pPr>
              <a:defRPr sz="2400"/>
            </a:lvl8pPr>
            <a:lvl9pPr>
              <a:defRPr sz="24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20" name="Dian numeron paikkamerkki 5"/>
          <p:cNvSpPr txBox="1">
            <a:spLocks/>
          </p:cNvSpPr>
          <p:nvPr/>
        </p:nvSpPr>
        <p:spPr>
          <a:xfrm>
            <a:off x="11260035" y="6372392"/>
            <a:ext cx="505640" cy="365125"/>
          </a:xfrm>
          <a:prstGeom prst="rect">
            <a:avLst/>
          </a:prstGeom>
        </p:spPr>
        <p:txBody>
          <a:bodyPr/>
          <a:lstStyle>
            <a:defPPr>
              <a:defRPr lang="fi-FI"/>
            </a:defPPr>
            <a:lvl1pPr marL="0" algn="r" defTabSz="457200" rtl="0" eaLnBrk="1" latinLnBrk="0" hangingPunct="1">
              <a:defRPr sz="950" kern="1200">
                <a:solidFill>
                  <a:schemeClr val="tx1"/>
                </a:solidFill>
                <a:latin typeface="Calibri" charset="0"/>
                <a:ea typeface="Calibri" charset="0"/>
                <a:cs typeface="Calibri"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2CCF657-A547-8C43-AD59-3D5EA746CF60}" type="slidenum">
              <a:rPr lang="fi-FI" sz="1067" noProof="0" smtClean="0">
                <a:latin typeface="+mn-lt"/>
              </a:rPr>
              <a:pPr/>
              <a:t>‹#›</a:t>
            </a:fld>
            <a:endParaRPr lang="fi-FI" sz="1067" noProof="0">
              <a:latin typeface="+mn-lt"/>
            </a:endParaRPr>
          </a:p>
        </p:txBody>
      </p:sp>
    </p:spTree>
    <p:extLst>
      <p:ext uri="{BB962C8B-B14F-4D97-AF65-F5344CB8AC3E}">
        <p14:creationId xmlns:p14="http://schemas.microsoft.com/office/powerpoint/2010/main" val="2791609104"/>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p:cSld name="1_tyhjä + teksti">
    <p:spTree>
      <p:nvGrpSpPr>
        <p:cNvPr id="1" name=""/>
        <p:cNvGrpSpPr/>
        <p:nvPr/>
      </p:nvGrpSpPr>
      <p:grpSpPr>
        <a:xfrm>
          <a:off x="0" y="0"/>
          <a:ext cx="0" cy="0"/>
          <a:chOff x="0" y="0"/>
          <a:chExt cx="0" cy="0"/>
        </a:xfrm>
      </p:grpSpPr>
      <p:sp>
        <p:nvSpPr>
          <p:cNvPr id="4" name="Sisällön paikkamerkki 3"/>
          <p:cNvSpPr>
            <a:spLocks noGrp="1"/>
          </p:cNvSpPr>
          <p:nvPr>
            <p:ph sz="half" idx="2"/>
          </p:nvPr>
        </p:nvSpPr>
        <p:spPr>
          <a:xfrm>
            <a:off x="6096003" y="2439737"/>
            <a:ext cx="5664197" cy="3686427"/>
          </a:xfrm>
        </p:spPr>
        <p:txBody>
          <a:bodyPr/>
          <a:lstStyle>
            <a:lvl1pPr marL="0" indent="0">
              <a:buNone/>
              <a:defRPr sz="2133"/>
            </a:lvl1pPr>
            <a:lvl2pPr marL="0" indent="0">
              <a:buNone/>
              <a:defRPr sz="2133">
                <a:latin typeface="+mn-lt"/>
              </a:defRPr>
            </a:lvl2pPr>
            <a:lvl3pPr marL="0" indent="0">
              <a:buNone/>
              <a:defRPr sz="2133">
                <a:latin typeface="+mn-lt"/>
              </a:defRPr>
            </a:lvl3pPr>
            <a:lvl4pPr marL="0" indent="0">
              <a:buNone/>
              <a:defRPr sz="2133">
                <a:latin typeface="+mn-lt"/>
              </a:defRPr>
            </a:lvl4pPr>
            <a:lvl5pPr marL="0" indent="0">
              <a:buNone/>
              <a:defRPr sz="2133">
                <a:latin typeface="+mn-lt"/>
                <a:cs typeface="Calibri"/>
              </a:defRPr>
            </a:lvl5pPr>
            <a:lvl6pPr>
              <a:defRPr sz="2400"/>
            </a:lvl6pPr>
            <a:lvl7pPr>
              <a:defRPr sz="2400"/>
            </a:lvl7pPr>
            <a:lvl8pPr>
              <a:defRPr sz="2400"/>
            </a:lvl8pPr>
            <a:lvl9pPr>
              <a:defRPr sz="24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8" name="Otsikko 1"/>
          <p:cNvSpPr>
            <a:spLocks noGrp="1"/>
          </p:cNvSpPr>
          <p:nvPr>
            <p:ph type="title"/>
          </p:nvPr>
        </p:nvSpPr>
        <p:spPr>
          <a:xfrm>
            <a:off x="6096000" y="1046366"/>
            <a:ext cx="5664200" cy="1285895"/>
          </a:xfrm>
        </p:spPr>
        <p:txBody>
          <a:bodyPr/>
          <a:lstStyle/>
          <a:p>
            <a:r>
              <a:rPr lang="en-US" noProof="0"/>
              <a:t>Click to edit Master title style</a:t>
            </a:r>
            <a:endParaRPr lang="fi-FI" noProof="0"/>
          </a:p>
        </p:txBody>
      </p:sp>
      <p:sp>
        <p:nvSpPr>
          <p:cNvPr id="17" name="Päivämäärän paikkamerkki 3"/>
          <p:cNvSpPr>
            <a:spLocks noGrp="1"/>
          </p:cNvSpPr>
          <p:nvPr>
            <p:ph type="dt" sz="half" idx="10"/>
          </p:nvPr>
        </p:nvSpPr>
        <p:spPr>
          <a:xfrm>
            <a:off x="482105" y="6372392"/>
            <a:ext cx="1157768" cy="365125"/>
          </a:xfrm>
          <a:prstGeom prst="rect">
            <a:avLst/>
          </a:prstGeom>
        </p:spPr>
        <p:txBody>
          <a:bodyPr/>
          <a:lstStyle>
            <a:lvl1pPr>
              <a:defRPr sz="1067">
                <a:latin typeface="+mn-lt"/>
                <a:ea typeface="Calibri" charset="0"/>
                <a:cs typeface="Calibri" charset="0"/>
              </a:defRPr>
            </a:lvl1pPr>
          </a:lstStyle>
          <a:p>
            <a:r>
              <a:rPr lang="fi-FI"/>
              <a:t>01/08/18</a:t>
            </a:r>
          </a:p>
        </p:txBody>
      </p:sp>
      <p:sp>
        <p:nvSpPr>
          <p:cNvPr id="18" name="Alatunnisteen paikkamerkki 4"/>
          <p:cNvSpPr>
            <a:spLocks noGrp="1"/>
          </p:cNvSpPr>
          <p:nvPr>
            <p:ph type="ftr" sz="quarter" idx="3"/>
          </p:nvPr>
        </p:nvSpPr>
        <p:spPr>
          <a:xfrm>
            <a:off x="1636303" y="6372392"/>
            <a:ext cx="8919412" cy="365125"/>
          </a:xfrm>
          <a:prstGeom prst="rect">
            <a:avLst/>
          </a:prstGeom>
        </p:spPr>
        <p:txBody>
          <a:bodyPr/>
          <a:lstStyle>
            <a:lvl1pPr algn="ctr">
              <a:defRPr sz="1067">
                <a:latin typeface="+mn-lt"/>
                <a:ea typeface="Calibri"/>
                <a:cs typeface="Calibri"/>
              </a:defRPr>
            </a:lvl1pPr>
          </a:lstStyle>
          <a:p>
            <a:r>
              <a:rPr lang="fi-FI"/>
              <a:t>Tässä esityksen aihe (muutetaan esityksen asetuksista)</a:t>
            </a:r>
          </a:p>
        </p:txBody>
      </p:sp>
      <p:sp>
        <p:nvSpPr>
          <p:cNvPr id="19" name="Dian numeron paikkamerkki 5"/>
          <p:cNvSpPr>
            <a:spLocks noGrp="1"/>
          </p:cNvSpPr>
          <p:nvPr>
            <p:ph type="sldNum" sz="quarter" idx="4"/>
          </p:nvPr>
        </p:nvSpPr>
        <p:spPr>
          <a:xfrm>
            <a:off x="11260032" y="6372392"/>
            <a:ext cx="505640" cy="365125"/>
          </a:xfrm>
          <a:prstGeom prst="rect">
            <a:avLst/>
          </a:prstGeom>
        </p:spPr>
        <p:txBody>
          <a:bodyPr/>
          <a:lstStyle>
            <a:lvl1pPr algn="r">
              <a:defRPr sz="1067">
                <a:latin typeface="+mn-lt"/>
                <a:ea typeface="Calibri" charset="0"/>
                <a:cs typeface="Calibri" charset="0"/>
              </a:defRPr>
            </a:lvl1pPr>
          </a:lstStyle>
          <a:p>
            <a:fld id="{62CCF657-A547-8C43-AD59-3D5EA746CF60}" type="slidenum">
              <a:rPr lang="fi-FI" smtClean="0"/>
              <a:pPr/>
              <a:t>‹#›</a:t>
            </a:fld>
            <a:endParaRPr lang="fi-FI"/>
          </a:p>
        </p:txBody>
      </p:sp>
      <p:pic>
        <p:nvPicPr>
          <p:cNvPr id="11" name="Kuva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53032" y="548219"/>
            <a:ext cx="512640" cy="468540"/>
          </a:xfrm>
          <a:prstGeom prst="rect">
            <a:avLst/>
          </a:prstGeom>
        </p:spPr>
      </p:pic>
    </p:spTree>
    <p:extLst>
      <p:ext uri="{BB962C8B-B14F-4D97-AF65-F5344CB8AC3E}">
        <p14:creationId xmlns:p14="http://schemas.microsoft.com/office/powerpoint/2010/main" val="25621727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6_Otsikkodi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78369" y="2130427"/>
            <a:ext cx="9884833" cy="1398837"/>
          </a:xfrm>
        </p:spPr>
        <p:txBody>
          <a:bodyPr anchor="b" anchorCtr="0"/>
          <a:lstStyle>
            <a:lvl1pPr algn="l">
              <a:defRPr sz="3733" b="0" i="0">
                <a:solidFill>
                  <a:srgbClr val="9B003F"/>
                </a:solidFill>
                <a:latin typeface="Segoe UI Semibold" panose="020B0702040204020203" pitchFamily="34" charset="0"/>
                <a:cs typeface="Segoe UI Semibold" panose="020B0702040204020203" pitchFamily="34" charset="0"/>
              </a:defRPr>
            </a:lvl1pPr>
          </a:lstStyle>
          <a:p>
            <a:r>
              <a:rPr lang="en-US" noProof="0"/>
              <a:t>Click to edit Master title style</a:t>
            </a:r>
            <a:endParaRPr lang="fi-FI" noProof="0" dirty="0"/>
          </a:p>
        </p:txBody>
      </p:sp>
      <p:sp>
        <p:nvSpPr>
          <p:cNvPr id="3" name="Alaotsikko 2"/>
          <p:cNvSpPr>
            <a:spLocks noGrp="1"/>
          </p:cNvSpPr>
          <p:nvPr>
            <p:ph type="subTitle" idx="1"/>
          </p:nvPr>
        </p:nvSpPr>
        <p:spPr>
          <a:xfrm>
            <a:off x="478369" y="3772533"/>
            <a:ext cx="9884833" cy="2109539"/>
          </a:xfrm>
        </p:spPr>
        <p:txBody>
          <a:bodyPr/>
          <a:lstStyle>
            <a:lvl1pPr marL="0" indent="0" algn="l">
              <a:buNone/>
              <a:defRPr sz="2667" b="0">
                <a:solidFill>
                  <a:srgbClr val="000000"/>
                </a:solidFill>
                <a:latin typeface="Segoe UI Semibold" panose="020B0702040204020203" pitchFamily="34" charset="0"/>
                <a:cs typeface="Segoe UI Semibold" panose="020B0702040204020203"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noProof="0"/>
              <a:t>Click to edit Master subtitle style</a:t>
            </a:r>
            <a:endParaRPr lang="fi-FI" noProof="0" dirty="0"/>
          </a:p>
        </p:txBody>
      </p:sp>
      <p:pic>
        <p:nvPicPr>
          <p:cNvPr id="9" name="Kuva 7" descr="Motiva_Red_horiz_RGB.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8368" y="548219"/>
            <a:ext cx="3647227" cy="959372"/>
          </a:xfrm>
          <a:prstGeom prst="rect">
            <a:avLst/>
          </a:prstGeom>
        </p:spPr>
      </p:pic>
    </p:spTree>
    <p:extLst>
      <p:ext uri="{BB962C8B-B14F-4D97-AF65-F5344CB8AC3E}">
        <p14:creationId xmlns:p14="http://schemas.microsoft.com/office/powerpoint/2010/main" val="1567315154"/>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p:cSld name="1_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en-US" noProof="0"/>
              <a:t>Click to edit Master title style</a:t>
            </a:r>
            <a:endParaRPr lang="fi-FI" noProof="0"/>
          </a:p>
        </p:txBody>
      </p:sp>
      <p:sp>
        <p:nvSpPr>
          <p:cNvPr id="15" name="Päivämäärän paikkamerkki 3"/>
          <p:cNvSpPr>
            <a:spLocks noGrp="1"/>
          </p:cNvSpPr>
          <p:nvPr>
            <p:ph type="dt" sz="half" idx="10"/>
          </p:nvPr>
        </p:nvSpPr>
        <p:spPr>
          <a:xfrm>
            <a:off x="482108" y="6372392"/>
            <a:ext cx="1157768" cy="365125"/>
          </a:xfrm>
          <a:prstGeom prst="rect">
            <a:avLst/>
          </a:prstGeom>
        </p:spPr>
        <p:txBody>
          <a:bodyPr/>
          <a:lstStyle>
            <a:lvl1pPr>
              <a:defRPr sz="1067">
                <a:latin typeface="+mn-lt"/>
                <a:ea typeface="Calibri" charset="0"/>
                <a:cs typeface="Calibri" charset="0"/>
              </a:defRPr>
            </a:lvl1pPr>
          </a:lstStyle>
          <a:p>
            <a:r>
              <a:rPr lang="fi-FI"/>
              <a:t>01/08/18</a:t>
            </a:r>
          </a:p>
        </p:txBody>
      </p:sp>
      <p:sp>
        <p:nvSpPr>
          <p:cNvPr id="16" name="Alatunnisteen paikkamerkki 4"/>
          <p:cNvSpPr>
            <a:spLocks noGrp="1"/>
          </p:cNvSpPr>
          <p:nvPr>
            <p:ph type="ftr" sz="quarter" idx="3"/>
          </p:nvPr>
        </p:nvSpPr>
        <p:spPr>
          <a:xfrm>
            <a:off x="1636299" y="6372392"/>
            <a:ext cx="8919412" cy="365125"/>
          </a:xfrm>
          <a:prstGeom prst="rect">
            <a:avLst/>
          </a:prstGeom>
        </p:spPr>
        <p:txBody>
          <a:bodyPr/>
          <a:lstStyle>
            <a:lvl1pPr algn="ctr">
              <a:defRPr sz="1067">
                <a:latin typeface="+mn-lt"/>
                <a:ea typeface="Calibri"/>
                <a:cs typeface="Calibri"/>
              </a:defRPr>
            </a:lvl1pPr>
          </a:lstStyle>
          <a:p>
            <a:r>
              <a:rPr lang="fi-FI"/>
              <a:t>Tässä esityksen aihe (muutetaan esityksen asetuksista)</a:t>
            </a:r>
          </a:p>
        </p:txBody>
      </p:sp>
      <p:sp>
        <p:nvSpPr>
          <p:cNvPr id="17" name="Dian numeron paikkamerkki 5"/>
          <p:cNvSpPr>
            <a:spLocks noGrp="1"/>
          </p:cNvSpPr>
          <p:nvPr>
            <p:ph type="sldNum" sz="quarter" idx="4"/>
          </p:nvPr>
        </p:nvSpPr>
        <p:spPr>
          <a:xfrm>
            <a:off x="11260032" y="6372392"/>
            <a:ext cx="505640" cy="365125"/>
          </a:xfrm>
          <a:prstGeom prst="rect">
            <a:avLst/>
          </a:prstGeom>
        </p:spPr>
        <p:txBody>
          <a:bodyPr/>
          <a:lstStyle>
            <a:lvl1pPr algn="r">
              <a:defRPr sz="1067">
                <a:latin typeface="+mn-lt"/>
                <a:ea typeface="Calibri" charset="0"/>
                <a:cs typeface="Calibri" charset="0"/>
              </a:defRPr>
            </a:lvl1pPr>
          </a:lstStyle>
          <a:p>
            <a:fld id="{62CCF657-A547-8C43-AD59-3D5EA746CF60}" type="slidenum">
              <a:rPr lang="fi-FI" smtClean="0"/>
              <a:pPr/>
              <a:t>‹#›</a:t>
            </a:fld>
            <a:endParaRPr lang="fi-FI"/>
          </a:p>
        </p:txBody>
      </p:sp>
      <p:pic>
        <p:nvPicPr>
          <p:cNvPr id="10" name="Kuva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47560" y="548219"/>
            <a:ext cx="512640" cy="468540"/>
          </a:xfrm>
          <a:prstGeom prst="rect">
            <a:avLst/>
          </a:prstGeom>
        </p:spPr>
      </p:pic>
      <p:sp>
        <p:nvSpPr>
          <p:cNvPr id="9" name="Sisällön paikkamerkki 3">
            <a:extLst>
              <a:ext uri="{FF2B5EF4-FFF2-40B4-BE49-F238E27FC236}">
                <a16:creationId xmlns:a16="http://schemas.microsoft.com/office/drawing/2014/main" id="{8A365BFB-02C4-4674-B782-A680B0172A96}"/>
              </a:ext>
            </a:extLst>
          </p:cNvPr>
          <p:cNvSpPr>
            <a:spLocks noGrp="1"/>
          </p:cNvSpPr>
          <p:nvPr>
            <p:ph sz="half" idx="11"/>
          </p:nvPr>
        </p:nvSpPr>
        <p:spPr>
          <a:xfrm>
            <a:off x="478368" y="1937447"/>
            <a:ext cx="5386917" cy="4188716"/>
          </a:xfrm>
        </p:spPr>
        <p:txBody>
          <a:bodyPr/>
          <a:lstStyle>
            <a:lvl1pPr>
              <a:buClr>
                <a:srgbClr val="9B003F"/>
              </a:buClr>
              <a:defRPr sz="2667"/>
            </a:lvl1pPr>
            <a:lvl2pPr>
              <a:defRPr sz="2667"/>
            </a:lvl2pPr>
            <a:lvl3pPr>
              <a:buClr>
                <a:srgbClr val="9B003F"/>
              </a:buClr>
              <a:defRPr sz="2000"/>
            </a:lvl3pPr>
            <a:lvl4pPr>
              <a:defRPr sz="2000"/>
            </a:lvl4pPr>
            <a:lvl5pPr>
              <a:defRPr sz="1600">
                <a:latin typeface="+mn-lt"/>
                <a:cs typeface="Calibri"/>
              </a:defRPr>
            </a:lvl5pPr>
            <a:lvl6pPr>
              <a:defRPr sz="2133"/>
            </a:lvl6pPr>
            <a:lvl7pPr>
              <a:defRPr sz="2133"/>
            </a:lvl7pPr>
            <a:lvl8pPr>
              <a:defRPr sz="2133"/>
            </a:lvl8pPr>
            <a:lvl9pPr>
              <a:defRPr sz="2133"/>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11" name="Sisällön paikkamerkki 3">
            <a:extLst>
              <a:ext uri="{FF2B5EF4-FFF2-40B4-BE49-F238E27FC236}">
                <a16:creationId xmlns:a16="http://schemas.microsoft.com/office/drawing/2014/main" id="{9BADFDA3-FCDD-4661-9B63-5D2B49021651}"/>
              </a:ext>
            </a:extLst>
          </p:cNvPr>
          <p:cNvSpPr>
            <a:spLocks noGrp="1"/>
          </p:cNvSpPr>
          <p:nvPr>
            <p:ph sz="half" idx="12"/>
          </p:nvPr>
        </p:nvSpPr>
        <p:spPr>
          <a:xfrm>
            <a:off x="6373284" y="1937447"/>
            <a:ext cx="5386917" cy="4188716"/>
          </a:xfrm>
        </p:spPr>
        <p:txBody>
          <a:bodyPr/>
          <a:lstStyle>
            <a:lvl1pPr>
              <a:buClr>
                <a:srgbClr val="9B003F"/>
              </a:buClr>
              <a:defRPr sz="2667"/>
            </a:lvl1pPr>
            <a:lvl2pPr>
              <a:defRPr sz="2667"/>
            </a:lvl2pPr>
            <a:lvl3pPr>
              <a:buClr>
                <a:srgbClr val="9B003F"/>
              </a:buClr>
              <a:defRPr sz="2000"/>
            </a:lvl3pPr>
            <a:lvl4pPr>
              <a:defRPr sz="2000"/>
            </a:lvl4pPr>
            <a:lvl5pPr>
              <a:defRPr sz="1600">
                <a:latin typeface="+mn-lt"/>
                <a:cs typeface="Calibri"/>
              </a:defRPr>
            </a:lvl5pPr>
            <a:lvl6pPr>
              <a:defRPr sz="2133"/>
            </a:lvl6pPr>
            <a:lvl7pPr>
              <a:defRPr sz="2133"/>
            </a:lvl7pPr>
            <a:lvl8pPr>
              <a:defRPr sz="2133"/>
            </a:lvl8pPr>
            <a:lvl9pPr>
              <a:defRPr sz="2133"/>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Tree>
    <p:extLst>
      <p:ext uri="{BB962C8B-B14F-4D97-AF65-F5344CB8AC3E}">
        <p14:creationId xmlns:p14="http://schemas.microsoft.com/office/powerpoint/2010/main" val="2256978959"/>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p:cSld name="1_pelkkä teksti">
    <p:spTree>
      <p:nvGrpSpPr>
        <p:cNvPr id="1" name=""/>
        <p:cNvGrpSpPr/>
        <p:nvPr/>
      </p:nvGrpSpPr>
      <p:grpSpPr>
        <a:xfrm>
          <a:off x="0" y="0"/>
          <a:ext cx="0" cy="0"/>
          <a:chOff x="0" y="0"/>
          <a:chExt cx="0" cy="0"/>
        </a:xfrm>
      </p:grpSpPr>
      <p:sp>
        <p:nvSpPr>
          <p:cNvPr id="2" name="Otsikko 1"/>
          <p:cNvSpPr>
            <a:spLocks noGrp="1"/>
          </p:cNvSpPr>
          <p:nvPr>
            <p:ph type="title"/>
          </p:nvPr>
        </p:nvSpPr>
        <p:spPr>
          <a:xfrm>
            <a:off x="478369" y="548220"/>
            <a:ext cx="10183657" cy="1129369"/>
          </a:xfrm>
        </p:spPr>
        <p:txBody>
          <a:bodyPr/>
          <a:lstStyle>
            <a:lvl1pPr algn="l">
              <a:defRPr/>
            </a:lvl1pPr>
          </a:lstStyle>
          <a:p>
            <a:r>
              <a:rPr lang="en-US" noProof="0"/>
              <a:t>Click to edit Master title style</a:t>
            </a:r>
            <a:endParaRPr lang="fi-FI" noProof="0"/>
          </a:p>
        </p:txBody>
      </p:sp>
      <p:sp>
        <p:nvSpPr>
          <p:cNvPr id="4" name="Sisällön paikkamerkki 3"/>
          <p:cNvSpPr>
            <a:spLocks noGrp="1"/>
          </p:cNvSpPr>
          <p:nvPr>
            <p:ph sz="half" idx="2"/>
          </p:nvPr>
        </p:nvSpPr>
        <p:spPr>
          <a:xfrm>
            <a:off x="478369" y="1797052"/>
            <a:ext cx="11281833" cy="4329113"/>
          </a:xfrm>
        </p:spPr>
        <p:txBody>
          <a:bodyPr/>
          <a:lstStyle>
            <a:lvl1pPr marL="0" indent="0">
              <a:lnSpc>
                <a:spcPct val="150000"/>
              </a:lnSpc>
              <a:buNone/>
              <a:defRPr sz="2667">
                <a:latin typeface="+mj-lt"/>
              </a:defRPr>
            </a:lvl1pPr>
            <a:lvl2pPr marL="0" indent="0">
              <a:lnSpc>
                <a:spcPct val="150000"/>
              </a:lnSpc>
              <a:buNone/>
              <a:defRPr sz="2000">
                <a:latin typeface="+mn-lt"/>
              </a:defRPr>
            </a:lvl2pPr>
            <a:lvl3pPr marL="0" indent="0">
              <a:lnSpc>
                <a:spcPct val="150000"/>
              </a:lnSpc>
              <a:buNone/>
              <a:defRPr sz="2133">
                <a:latin typeface="+mn-lt"/>
              </a:defRPr>
            </a:lvl3pPr>
            <a:lvl4pPr marL="0" indent="0">
              <a:lnSpc>
                <a:spcPct val="150000"/>
              </a:lnSpc>
              <a:buNone/>
              <a:defRPr sz="2133">
                <a:latin typeface="+mn-lt"/>
              </a:defRPr>
            </a:lvl4pPr>
            <a:lvl5pPr marL="0" indent="0">
              <a:lnSpc>
                <a:spcPct val="150000"/>
              </a:lnSpc>
              <a:buNone/>
              <a:defRPr sz="2133">
                <a:latin typeface="+mn-lt"/>
                <a:cs typeface="Calibri"/>
              </a:defRPr>
            </a:lvl5pPr>
            <a:lvl6pPr>
              <a:defRPr sz="2400"/>
            </a:lvl6pPr>
            <a:lvl7pPr>
              <a:defRPr sz="2400"/>
            </a:lvl7pPr>
            <a:lvl8pPr>
              <a:defRPr sz="2400"/>
            </a:lvl8pPr>
            <a:lvl9pPr>
              <a:defRPr sz="2400"/>
            </a:lvl9pPr>
          </a:lstStyle>
          <a:p>
            <a:pPr lvl="0"/>
            <a:r>
              <a:rPr lang="en-US" noProof="0"/>
              <a:t>Click to edit Master text styles</a:t>
            </a:r>
          </a:p>
          <a:p>
            <a:pPr lvl="1"/>
            <a:r>
              <a:rPr lang="en-US" noProof="0"/>
              <a:t>Second level</a:t>
            </a:r>
          </a:p>
        </p:txBody>
      </p:sp>
      <p:sp>
        <p:nvSpPr>
          <p:cNvPr id="17" name="Päivämäärän paikkamerkki 3"/>
          <p:cNvSpPr>
            <a:spLocks noGrp="1"/>
          </p:cNvSpPr>
          <p:nvPr>
            <p:ph type="dt" sz="half" idx="10"/>
          </p:nvPr>
        </p:nvSpPr>
        <p:spPr>
          <a:xfrm>
            <a:off x="482105" y="6372392"/>
            <a:ext cx="1157768" cy="365125"/>
          </a:xfrm>
          <a:prstGeom prst="rect">
            <a:avLst/>
          </a:prstGeom>
        </p:spPr>
        <p:txBody>
          <a:bodyPr/>
          <a:lstStyle>
            <a:lvl1pPr>
              <a:defRPr sz="1067">
                <a:latin typeface="+mn-lt"/>
                <a:ea typeface="Calibri" charset="0"/>
                <a:cs typeface="Calibri" charset="0"/>
              </a:defRPr>
            </a:lvl1pPr>
          </a:lstStyle>
          <a:p>
            <a:r>
              <a:rPr lang="fi-FI"/>
              <a:t>01/08/18</a:t>
            </a:r>
          </a:p>
        </p:txBody>
      </p:sp>
      <p:sp>
        <p:nvSpPr>
          <p:cNvPr id="18" name="Alatunnisteen paikkamerkki 4"/>
          <p:cNvSpPr>
            <a:spLocks noGrp="1"/>
          </p:cNvSpPr>
          <p:nvPr>
            <p:ph type="ftr" sz="quarter" idx="3"/>
          </p:nvPr>
        </p:nvSpPr>
        <p:spPr>
          <a:xfrm>
            <a:off x="1636299" y="6372392"/>
            <a:ext cx="8919412" cy="365125"/>
          </a:xfrm>
          <a:prstGeom prst="rect">
            <a:avLst/>
          </a:prstGeom>
        </p:spPr>
        <p:txBody>
          <a:bodyPr/>
          <a:lstStyle>
            <a:lvl1pPr algn="ctr">
              <a:defRPr sz="1067">
                <a:latin typeface="+mn-lt"/>
                <a:ea typeface="Calibri"/>
                <a:cs typeface="Calibri"/>
              </a:defRPr>
            </a:lvl1pPr>
          </a:lstStyle>
          <a:p>
            <a:r>
              <a:rPr lang="fi-FI"/>
              <a:t>Tässä esityksen aihe (muutetaan esityksen asetuksista)</a:t>
            </a:r>
          </a:p>
        </p:txBody>
      </p:sp>
      <p:sp>
        <p:nvSpPr>
          <p:cNvPr id="19" name="Dian numeron paikkamerkki 5"/>
          <p:cNvSpPr>
            <a:spLocks noGrp="1"/>
          </p:cNvSpPr>
          <p:nvPr>
            <p:ph type="sldNum" sz="quarter" idx="4"/>
          </p:nvPr>
        </p:nvSpPr>
        <p:spPr>
          <a:xfrm>
            <a:off x="11260037" y="6372392"/>
            <a:ext cx="505640" cy="365125"/>
          </a:xfrm>
          <a:prstGeom prst="rect">
            <a:avLst/>
          </a:prstGeom>
        </p:spPr>
        <p:txBody>
          <a:bodyPr/>
          <a:lstStyle>
            <a:lvl1pPr algn="r">
              <a:defRPr sz="1067">
                <a:latin typeface="+mn-lt"/>
                <a:ea typeface="Calibri" charset="0"/>
                <a:cs typeface="Calibri" charset="0"/>
              </a:defRPr>
            </a:lvl1pPr>
          </a:lstStyle>
          <a:p>
            <a:fld id="{62CCF657-A547-8C43-AD59-3D5EA746CF60}" type="slidenum">
              <a:rPr lang="fi-FI" smtClean="0"/>
              <a:pPr/>
              <a:t>‹#›</a:t>
            </a:fld>
            <a:endParaRPr lang="fi-FI"/>
          </a:p>
        </p:txBody>
      </p:sp>
      <p:pic>
        <p:nvPicPr>
          <p:cNvPr id="10" name="Kuva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47560" y="548219"/>
            <a:ext cx="512640" cy="468540"/>
          </a:xfrm>
          <a:prstGeom prst="rect">
            <a:avLst/>
          </a:prstGeom>
        </p:spPr>
      </p:pic>
    </p:spTree>
    <p:extLst>
      <p:ext uri="{BB962C8B-B14F-4D97-AF65-F5344CB8AC3E}">
        <p14:creationId xmlns:p14="http://schemas.microsoft.com/office/powerpoint/2010/main" val="2919489056"/>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p:cSld name="Takakansi">
    <p:spTree>
      <p:nvGrpSpPr>
        <p:cNvPr id="1" name=""/>
        <p:cNvGrpSpPr/>
        <p:nvPr/>
      </p:nvGrpSpPr>
      <p:grpSpPr>
        <a:xfrm>
          <a:off x="0" y="0"/>
          <a:ext cx="0" cy="0"/>
          <a:chOff x="0" y="0"/>
          <a:chExt cx="0" cy="0"/>
        </a:xfrm>
      </p:grpSpPr>
      <p:pic>
        <p:nvPicPr>
          <p:cNvPr id="6" name="Kuva 11"/>
          <p:cNvPicPr>
            <a:picLocks noChangeAspect="1"/>
          </p:cNvPicPr>
          <p:nvPr/>
        </p:nvPicPr>
        <p:blipFill rotWithShape="1">
          <a:blip r:embed="rId2" cstate="screen">
            <a:extLst>
              <a:ext uri="{28A0092B-C50C-407E-A947-70E740481C1C}">
                <a14:useLocalDpi xmlns:a14="http://schemas.microsoft.com/office/drawing/2010/main"/>
              </a:ext>
            </a:extLst>
          </a:blip>
          <a:srcRect b="12464"/>
          <a:stretch/>
        </p:blipFill>
        <p:spPr>
          <a:xfrm>
            <a:off x="0" y="-1"/>
            <a:ext cx="12192000" cy="6858001"/>
          </a:xfrm>
          <a:prstGeom prst="rect">
            <a:avLst/>
          </a:prstGeom>
        </p:spPr>
      </p:pic>
      <p:pic>
        <p:nvPicPr>
          <p:cNvPr id="5" name="Kuva 12" descr="Motiva_White_vert_RGB.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97684" y="2450588"/>
            <a:ext cx="3202016" cy="2065051"/>
          </a:xfrm>
          <a:prstGeom prst="rect">
            <a:avLst/>
          </a:prstGeom>
        </p:spPr>
      </p:pic>
    </p:spTree>
    <p:extLst>
      <p:ext uri="{BB962C8B-B14F-4D97-AF65-F5344CB8AC3E}">
        <p14:creationId xmlns:p14="http://schemas.microsoft.com/office/powerpoint/2010/main" val="3531041288"/>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p:cSld name="1_Takakansi">
    <p:spTree>
      <p:nvGrpSpPr>
        <p:cNvPr id="1" name=""/>
        <p:cNvGrpSpPr/>
        <p:nvPr/>
      </p:nvGrpSpPr>
      <p:grpSpPr>
        <a:xfrm>
          <a:off x="0" y="0"/>
          <a:ext cx="0" cy="0"/>
          <a:chOff x="0" y="0"/>
          <a:chExt cx="0" cy="0"/>
        </a:xfrm>
      </p:grpSpPr>
      <p:pic>
        <p:nvPicPr>
          <p:cNvPr id="13" name="Kuva 11"/>
          <p:cNvPicPr>
            <a:picLocks noChangeAspect="1"/>
          </p:cNvPicPr>
          <p:nvPr/>
        </p:nvPicPr>
        <p:blipFill rotWithShape="1">
          <a:blip r:embed="rId2" cstate="screen">
            <a:extLst>
              <a:ext uri="{28A0092B-C50C-407E-A947-70E740481C1C}">
                <a14:useLocalDpi xmlns:a14="http://schemas.microsoft.com/office/drawing/2010/main"/>
              </a:ext>
            </a:extLst>
          </a:blip>
          <a:srcRect b="12464"/>
          <a:stretch/>
        </p:blipFill>
        <p:spPr>
          <a:xfrm>
            <a:off x="0" y="-1"/>
            <a:ext cx="12192000" cy="6858001"/>
          </a:xfrm>
          <a:prstGeom prst="rect">
            <a:avLst/>
          </a:prstGeom>
        </p:spPr>
      </p:pic>
      <p:sp>
        <p:nvSpPr>
          <p:cNvPr id="5" name="TextBox 8">
            <a:hlinkClick r:id="rId3"/>
          </p:cNvPr>
          <p:cNvSpPr txBox="1"/>
          <p:nvPr/>
        </p:nvSpPr>
        <p:spPr>
          <a:xfrm>
            <a:off x="5331431" y="5378448"/>
            <a:ext cx="1592013" cy="369332"/>
          </a:xfrm>
          <a:prstGeom prst="rect">
            <a:avLst/>
          </a:prstGeom>
          <a:noFill/>
        </p:spPr>
        <p:txBody>
          <a:bodyPr wrap="square" rtlCol="0">
            <a:spAutoFit/>
          </a:bodyPr>
          <a:lstStyle/>
          <a:p>
            <a:pPr algn="ctr"/>
            <a:r>
              <a:rPr lang="en-US" sz="1800" err="1">
                <a:solidFill>
                  <a:schemeClr val="bg1"/>
                </a:solidFill>
                <a:latin typeface="+mj-lt"/>
              </a:rPr>
              <a:t>motiva.fi</a:t>
            </a:r>
            <a:endParaRPr lang="en-US" sz="1800">
              <a:solidFill>
                <a:schemeClr val="bg1"/>
              </a:solidFill>
              <a:latin typeface="+mj-lt"/>
            </a:endParaRPr>
          </a:p>
        </p:txBody>
      </p:sp>
      <p:sp>
        <p:nvSpPr>
          <p:cNvPr id="14" name="Otsikko 4"/>
          <p:cNvSpPr txBox="1">
            <a:spLocks/>
          </p:cNvSpPr>
          <p:nvPr/>
        </p:nvSpPr>
        <p:spPr>
          <a:xfrm>
            <a:off x="609600" y="2955877"/>
            <a:ext cx="10972800" cy="971568"/>
          </a:xfrm>
          <a:prstGeom prst="rect">
            <a:avLst/>
          </a:prstGeom>
        </p:spPr>
        <p:txBody>
          <a:bodyPr/>
          <a:lstStyle>
            <a:lvl1pPr algn="l" defTabSz="457200" rtl="0" eaLnBrk="1" latinLnBrk="0" hangingPunct="1">
              <a:spcBef>
                <a:spcPct val="0"/>
              </a:spcBef>
              <a:buNone/>
              <a:defRPr sz="2800" b="1" i="0" kern="1200">
                <a:solidFill>
                  <a:srgbClr val="9B003F"/>
                </a:solidFill>
                <a:latin typeface="Corbel"/>
                <a:ea typeface="+mj-ea"/>
                <a:cs typeface="Corbel"/>
              </a:defRPr>
            </a:lvl1pPr>
          </a:lstStyle>
          <a:p>
            <a:pPr algn="ctr"/>
            <a:r>
              <a:rPr lang="fi-FI" sz="6400" b="0">
                <a:solidFill>
                  <a:schemeClr val="bg1"/>
                </a:solidFill>
                <a:latin typeface="+mj-lt"/>
                <a:cs typeface="Calibri"/>
              </a:rPr>
              <a:t>Kiitos</a:t>
            </a:r>
            <a:r>
              <a:rPr lang="fi-FI" sz="6400">
                <a:solidFill>
                  <a:schemeClr val="bg1"/>
                </a:solidFill>
                <a:latin typeface="+mj-lt"/>
                <a:cs typeface="Calibri"/>
              </a:rPr>
              <a:t>.</a:t>
            </a:r>
          </a:p>
        </p:txBody>
      </p:sp>
      <p:grpSp>
        <p:nvGrpSpPr>
          <p:cNvPr id="16" name="Ryhmitä 5"/>
          <p:cNvGrpSpPr>
            <a:grpSpLocks noChangeAspect="1"/>
          </p:cNvGrpSpPr>
          <p:nvPr/>
        </p:nvGrpSpPr>
        <p:grpSpPr>
          <a:xfrm>
            <a:off x="4831644" y="5871656"/>
            <a:ext cx="2528712" cy="646147"/>
            <a:chOff x="807350" y="400208"/>
            <a:chExt cx="5296236" cy="1353312"/>
          </a:xfrm>
        </p:grpSpPr>
        <p:pic>
          <p:nvPicPr>
            <p:cNvPr id="17" name="Kuva 6" descr="FB.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7350" y="400208"/>
              <a:ext cx="1225296" cy="1353312"/>
            </a:xfrm>
            <a:prstGeom prst="rect">
              <a:avLst/>
            </a:prstGeom>
          </p:spPr>
        </p:pic>
        <p:pic>
          <p:nvPicPr>
            <p:cNvPr id="18" name="Kuva 7" descr="linkedin.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521310" y="400208"/>
              <a:ext cx="1225296" cy="1353312"/>
            </a:xfrm>
            <a:prstGeom prst="rect">
              <a:avLst/>
            </a:prstGeom>
          </p:spPr>
        </p:pic>
        <p:pic>
          <p:nvPicPr>
            <p:cNvPr id="19" name="Kuva 8" descr="slideshare.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878290" y="400208"/>
              <a:ext cx="1225296" cy="1353312"/>
            </a:xfrm>
            <a:prstGeom prst="rect">
              <a:avLst/>
            </a:prstGeom>
          </p:spPr>
        </p:pic>
        <p:pic>
          <p:nvPicPr>
            <p:cNvPr id="20" name="Kuva 9" descr="Twitter.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164330" y="400208"/>
              <a:ext cx="1225296" cy="1353312"/>
            </a:xfrm>
            <a:prstGeom prst="rect">
              <a:avLst/>
            </a:prstGeom>
          </p:spPr>
        </p:pic>
      </p:grpSp>
      <p:pic>
        <p:nvPicPr>
          <p:cNvPr id="21" name="Kuva 9" descr="Motiva_White_M_RGB.pn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1247560" y="548219"/>
            <a:ext cx="512640" cy="468541"/>
          </a:xfrm>
          <a:prstGeom prst="rect">
            <a:avLst/>
          </a:prstGeom>
        </p:spPr>
      </p:pic>
    </p:spTree>
    <p:extLst>
      <p:ext uri="{BB962C8B-B14F-4D97-AF65-F5344CB8AC3E}">
        <p14:creationId xmlns:p14="http://schemas.microsoft.com/office/powerpoint/2010/main" val="3804771377"/>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78368" y="548217"/>
            <a:ext cx="10183656" cy="1143000"/>
          </a:xfrm>
        </p:spPr>
        <p:txBody>
          <a:bodyPr/>
          <a:lstStyle>
            <a:lvl1pPr>
              <a:defRPr/>
            </a:lvl1pPr>
          </a:lstStyle>
          <a:p>
            <a:r>
              <a:rPr lang="en-US" noProof="0"/>
              <a:t>Click to edit Master title style</a:t>
            </a:r>
            <a:endParaRPr lang="fi-FI" noProof="0"/>
          </a:p>
        </p:txBody>
      </p:sp>
      <p:sp>
        <p:nvSpPr>
          <p:cNvPr id="3" name="Tekstin paikkamerkki 2"/>
          <p:cNvSpPr>
            <a:spLocks noGrp="1"/>
          </p:cNvSpPr>
          <p:nvPr>
            <p:ph type="body" idx="1"/>
          </p:nvPr>
        </p:nvSpPr>
        <p:spPr>
          <a:xfrm>
            <a:off x="474143" y="1805020"/>
            <a:ext cx="5386917" cy="639763"/>
          </a:xfrm>
        </p:spPr>
        <p:txBody>
          <a:bodyPr anchor="b"/>
          <a:lstStyle>
            <a:lvl1pPr marL="0" indent="0">
              <a:buNone/>
              <a:defRPr sz="2700" b="0"/>
            </a:lvl1pPr>
            <a:lvl2pPr marL="609570" indent="0">
              <a:buNone/>
              <a:defRPr sz="2700" b="1"/>
            </a:lvl2pPr>
            <a:lvl3pPr marL="1219140" indent="0">
              <a:buNone/>
              <a:defRPr sz="2400" b="1"/>
            </a:lvl3pPr>
            <a:lvl4pPr marL="1828709" indent="0">
              <a:buNone/>
              <a:defRPr sz="2100" b="1"/>
            </a:lvl4pPr>
            <a:lvl5pPr marL="2438278" indent="0">
              <a:buNone/>
              <a:defRPr sz="2100" b="1"/>
            </a:lvl5pPr>
            <a:lvl6pPr marL="3047848" indent="0">
              <a:buNone/>
              <a:defRPr sz="2100" b="1"/>
            </a:lvl6pPr>
            <a:lvl7pPr marL="3657418" indent="0">
              <a:buNone/>
              <a:defRPr sz="2100" b="1"/>
            </a:lvl7pPr>
            <a:lvl8pPr marL="4266987" indent="0">
              <a:buNone/>
              <a:defRPr sz="2100" b="1"/>
            </a:lvl8pPr>
            <a:lvl9pPr marL="4876557" indent="0">
              <a:buNone/>
              <a:defRPr sz="2100" b="1"/>
            </a:lvl9pPr>
          </a:lstStyle>
          <a:p>
            <a:pPr lvl="0"/>
            <a:r>
              <a:rPr lang="en-US" noProof="0"/>
              <a:t>Edit Master text styles</a:t>
            </a:r>
          </a:p>
        </p:txBody>
      </p:sp>
      <p:sp>
        <p:nvSpPr>
          <p:cNvPr id="4" name="Sisällön paikkamerkki 3"/>
          <p:cNvSpPr>
            <a:spLocks noGrp="1"/>
          </p:cNvSpPr>
          <p:nvPr>
            <p:ph sz="half" idx="2"/>
          </p:nvPr>
        </p:nvSpPr>
        <p:spPr>
          <a:xfrm>
            <a:off x="474143" y="2444783"/>
            <a:ext cx="5386917" cy="3681381"/>
          </a:xfrm>
        </p:spPr>
        <p:txBody>
          <a:bodyPr/>
          <a:lstStyle>
            <a:lvl1pPr>
              <a:buClr>
                <a:srgbClr val="9B003F"/>
              </a:buClr>
              <a:defRPr sz="2700" b="0"/>
            </a:lvl1pPr>
            <a:lvl2pPr>
              <a:defRPr sz="2700" b="0"/>
            </a:lvl2pPr>
            <a:lvl3pPr>
              <a:buClr>
                <a:srgbClr val="9B003F"/>
              </a:buClr>
              <a:defRPr sz="2000" b="0"/>
            </a:lvl3pPr>
            <a:lvl4pPr>
              <a:defRPr sz="2000" b="0"/>
            </a:lvl4pPr>
            <a:lvl5pPr>
              <a:defRPr sz="1600" b="0">
                <a:latin typeface="+mn-lt"/>
                <a:cs typeface="Calibri"/>
              </a:defRPr>
            </a:lvl5pPr>
            <a:lvl6pPr>
              <a:defRPr sz="2100"/>
            </a:lvl6pPr>
            <a:lvl7pPr>
              <a:defRPr sz="2100"/>
            </a:lvl7pPr>
            <a:lvl8pPr>
              <a:defRPr sz="2100"/>
            </a:lvl8pPr>
            <a:lvl9pPr>
              <a:defRPr sz="21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5" name="Tekstin paikkamerkki 4"/>
          <p:cNvSpPr>
            <a:spLocks noGrp="1"/>
          </p:cNvSpPr>
          <p:nvPr>
            <p:ph type="body" sz="quarter" idx="3"/>
          </p:nvPr>
        </p:nvSpPr>
        <p:spPr>
          <a:xfrm>
            <a:off x="6366933" y="1807985"/>
            <a:ext cx="5389033" cy="639763"/>
          </a:xfrm>
        </p:spPr>
        <p:txBody>
          <a:bodyPr anchor="b"/>
          <a:lstStyle>
            <a:lvl1pPr marL="0" indent="0">
              <a:buNone/>
              <a:defRPr sz="2700" b="0"/>
            </a:lvl1pPr>
            <a:lvl2pPr marL="609570" indent="0">
              <a:buNone/>
              <a:defRPr sz="2700" b="1"/>
            </a:lvl2pPr>
            <a:lvl3pPr marL="1219140" indent="0">
              <a:buNone/>
              <a:defRPr sz="2400" b="1"/>
            </a:lvl3pPr>
            <a:lvl4pPr marL="1828709" indent="0">
              <a:buNone/>
              <a:defRPr sz="2100" b="1"/>
            </a:lvl4pPr>
            <a:lvl5pPr marL="2438278" indent="0">
              <a:buNone/>
              <a:defRPr sz="2100" b="1"/>
            </a:lvl5pPr>
            <a:lvl6pPr marL="3047848" indent="0">
              <a:buNone/>
              <a:defRPr sz="2100" b="1"/>
            </a:lvl6pPr>
            <a:lvl7pPr marL="3657418" indent="0">
              <a:buNone/>
              <a:defRPr sz="2100" b="1"/>
            </a:lvl7pPr>
            <a:lvl8pPr marL="4266987" indent="0">
              <a:buNone/>
              <a:defRPr sz="2100" b="1"/>
            </a:lvl8pPr>
            <a:lvl9pPr marL="4876557" indent="0">
              <a:buNone/>
              <a:defRPr sz="2100" b="1"/>
            </a:lvl9pPr>
          </a:lstStyle>
          <a:p>
            <a:pPr lvl="0"/>
            <a:r>
              <a:rPr lang="en-US" noProof="0"/>
              <a:t>Edit Master text styles</a:t>
            </a:r>
          </a:p>
        </p:txBody>
      </p:sp>
      <p:sp>
        <p:nvSpPr>
          <p:cNvPr id="6" name="Sisällön paikkamerkki 5"/>
          <p:cNvSpPr>
            <a:spLocks noGrp="1"/>
          </p:cNvSpPr>
          <p:nvPr>
            <p:ph sz="quarter" idx="4"/>
          </p:nvPr>
        </p:nvSpPr>
        <p:spPr>
          <a:xfrm>
            <a:off x="6371169" y="2444783"/>
            <a:ext cx="5389033" cy="3681381"/>
          </a:xfrm>
        </p:spPr>
        <p:txBody>
          <a:bodyPr/>
          <a:lstStyle>
            <a:lvl1pPr>
              <a:buClr>
                <a:srgbClr val="9B003F"/>
              </a:buClr>
              <a:defRPr sz="2700" b="0"/>
            </a:lvl1pPr>
            <a:lvl2pPr>
              <a:defRPr sz="2700" b="0"/>
            </a:lvl2pPr>
            <a:lvl3pPr>
              <a:buClr>
                <a:srgbClr val="9B003F"/>
              </a:buClr>
              <a:defRPr sz="2000" b="0"/>
            </a:lvl3pPr>
            <a:lvl4pPr>
              <a:defRPr sz="2000" b="0"/>
            </a:lvl4pPr>
            <a:lvl5pPr>
              <a:defRPr sz="1600" b="0">
                <a:latin typeface="+mn-lt"/>
                <a:cs typeface="Calibri"/>
              </a:defRPr>
            </a:lvl5pPr>
            <a:lvl6pPr>
              <a:defRPr sz="2100"/>
            </a:lvl6pPr>
            <a:lvl7pPr>
              <a:defRPr sz="2100"/>
            </a:lvl7pPr>
            <a:lvl8pPr>
              <a:defRPr sz="2100"/>
            </a:lvl8pPr>
            <a:lvl9pPr>
              <a:defRPr sz="21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17" name="Päivämäärän paikkamerkki 3"/>
          <p:cNvSpPr>
            <a:spLocks noGrp="1"/>
          </p:cNvSpPr>
          <p:nvPr>
            <p:ph type="dt" sz="half" idx="10"/>
          </p:nvPr>
        </p:nvSpPr>
        <p:spPr>
          <a:xfrm>
            <a:off x="482108" y="6372392"/>
            <a:ext cx="1157768" cy="365125"/>
          </a:xfrm>
          <a:prstGeom prst="rect">
            <a:avLst/>
          </a:prstGeom>
        </p:spPr>
        <p:txBody>
          <a:bodyPr/>
          <a:lstStyle>
            <a:lvl1pPr>
              <a:defRPr sz="1100">
                <a:latin typeface="+mn-lt"/>
                <a:ea typeface="Calibri" charset="0"/>
                <a:cs typeface="Calibri" charset="0"/>
              </a:defRPr>
            </a:lvl1pPr>
          </a:lstStyle>
          <a:p>
            <a:r>
              <a:rPr lang="fi-FI"/>
              <a:t>01/08/18</a:t>
            </a:r>
          </a:p>
        </p:txBody>
      </p:sp>
      <p:sp>
        <p:nvSpPr>
          <p:cNvPr id="18" name="Alatunnisteen paikkamerkki 4"/>
          <p:cNvSpPr>
            <a:spLocks noGrp="1"/>
          </p:cNvSpPr>
          <p:nvPr>
            <p:ph type="ftr" sz="quarter" idx="11"/>
          </p:nvPr>
        </p:nvSpPr>
        <p:spPr>
          <a:xfrm>
            <a:off x="1636299" y="6372392"/>
            <a:ext cx="8919412" cy="365125"/>
          </a:xfrm>
          <a:prstGeom prst="rect">
            <a:avLst/>
          </a:prstGeom>
        </p:spPr>
        <p:txBody>
          <a:bodyPr/>
          <a:lstStyle>
            <a:lvl1pPr algn="ctr">
              <a:defRPr sz="1100">
                <a:latin typeface="+mn-lt"/>
                <a:ea typeface="Calibri"/>
                <a:cs typeface="Calibri"/>
              </a:defRPr>
            </a:lvl1pPr>
          </a:lstStyle>
          <a:p>
            <a:r>
              <a:rPr lang="fi-FI"/>
              <a:t>Tässä esityksen aihe (muutetaan esityksen asetuksista)</a:t>
            </a:r>
          </a:p>
        </p:txBody>
      </p:sp>
      <p:sp>
        <p:nvSpPr>
          <p:cNvPr id="19" name="Dian numeron paikkamerkki 5"/>
          <p:cNvSpPr>
            <a:spLocks noGrp="1"/>
          </p:cNvSpPr>
          <p:nvPr>
            <p:ph type="sldNum" sz="quarter" idx="12"/>
          </p:nvPr>
        </p:nvSpPr>
        <p:spPr>
          <a:xfrm>
            <a:off x="11260035" y="6372392"/>
            <a:ext cx="505640" cy="365125"/>
          </a:xfrm>
          <a:prstGeom prst="rect">
            <a:avLst/>
          </a:prstGeom>
        </p:spPr>
        <p:txBody>
          <a:bodyPr/>
          <a:lstStyle>
            <a:lvl1pPr algn="r">
              <a:defRPr sz="1100">
                <a:latin typeface="+mn-lt"/>
                <a:ea typeface="Calibri" charset="0"/>
                <a:cs typeface="Calibri" charset="0"/>
              </a:defRPr>
            </a:lvl1pPr>
          </a:lstStyle>
          <a:p>
            <a:fld id="{62CCF657-A547-8C43-AD59-3D5EA746CF60}" type="slidenum">
              <a:rPr lang="fi-FI" smtClean="0"/>
              <a:pPr/>
              <a:t>‹#›</a:t>
            </a:fld>
            <a:endParaRPr lang="fi-FI"/>
          </a:p>
        </p:txBody>
      </p:sp>
      <p:pic>
        <p:nvPicPr>
          <p:cNvPr id="12" name="Kuva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47560" y="548219"/>
            <a:ext cx="512640" cy="468540"/>
          </a:xfrm>
          <a:prstGeom prst="rect">
            <a:avLst/>
          </a:prstGeom>
        </p:spPr>
      </p:pic>
    </p:spTree>
    <p:extLst>
      <p:ext uri="{BB962C8B-B14F-4D97-AF65-F5344CB8AC3E}">
        <p14:creationId xmlns:p14="http://schemas.microsoft.com/office/powerpoint/2010/main" val="3099241538"/>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a:xfrm>
            <a:off x="478368" y="548217"/>
            <a:ext cx="10182757" cy="1143000"/>
          </a:xfrm>
        </p:spPr>
        <p:txBody>
          <a:bodyPr/>
          <a:lstStyle/>
          <a:p>
            <a:r>
              <a:rPr lang="en-US" noProof="0"/>
              <a:t>Click to edit Master title style</a:t>
            </a:r>
            <a:endParaRPr lang="fi-FI" noProof="0"/>
          </a:p>
        </p:txBody>
      </p:sp>
      <p:sp>
        <p:nvSpPr>
          <p:cNvPr id="13" name="Päivämäärän paikkamerkki 3"/>
          <p:cNvSpPr>
            <a:spLocks noGrp="1"/>
          </p:cNvSpPr>
          <p:nvPr>
            <p:ph type="dt" sz="half" idx="2"/>
          </p:nvPr>
        </p:nvSpPr>
        <p:spPr>
          <a:xfrm>
            <a:off x="482111" y="6372392"/>
            <a:ext cx="1157768" cy="365125"/>
          </a:xfrm>
          <a:prstGeom prst="rect">
            <a:avLst/>
          </a:prstGeom>
        </p:spPr>
        <p:txBody>
          <a:bodyPr/>
          <a:lstStyle>
            <a:lvl1pPr>
              <a:defRPr sz="1100">
                <a:latin typeface="+mn-lt"/>
                <a:ea typeface="Calibri" charset="0"/>
                <a:cs typeface="Calibri" charset="0"/>
              </a:defRPr>
            </a:lvl1pPr>
          </a:lstStyle>
          <a:p>
            <a:r>
              <a:rPr lang="fi-FI"/>
              <a:t>01/08/18</a:t>
            </a:r>
          </a:p>
        </p:txBody>
      </p:sp>
      <p:sp>
        <p:nvSpPr>
          <p:cNvPr id="14" name="Alatunnisteen paikkamerkki 4"/>
          <p:cNvSpPr>
            <a:spLocks noGrp="1"/>
          </p:cNvSpPr>
          <p:nvPr>
            <p:ph type="ftr" sz="quarter" idx="3"/>
          </p:nvPr>
        </p:nvSpPr>
        <p:spPr>
          <a:xfrm>
            <a:off x="1636299" y="6372392"/>
            <a:ext cx="8919412" cy="365125"/>
          </a:xfrm>
          <a:prstGeom prst="rect">
            <a:avLst/>
          </a:prstGeom>
        </p:spPr>
        <p:txBody>
          <a:bodyPr/>
          <a:lstStyle>
            <a:lvl1pPr algn="ctr">
              <a:defRPr sz="1100">
                <a:latin typeface="+mn-lt"/>
                <a:ea typeface="Calibri"/>
                <a:cs typeface="Calibri"/>
              </a:defRPr>
            </a:lvl1pPr>
          </a:lstStyle>
          <a:p>
            <a:r>
              <a:rPr lang="fi-FI"/>
              <a:t>Tässä esityksen aihe (muutetaan esityksen asetuksista)</a:t>
            </a:r>
          </a:p>
        </p:txBody>
      </p:sp>
      <p:sp>
        <p:nvSpPr>
          <p:cNvPr id="15" name="Dian numeron paikkamerkki 5"/>
          <p:cNvSpPr>
            <a:spLocks noGrp="1"/>
          </p:cNvSpPr>
          <p:nvPr>
            <p:ph type="sldNum" sz="quarter" idx="4"/>
          </p:nvPr>
        </p:nvSpPr>
        <p:spPr>
          <a:xfrm>
            <a:off x="11260037" y="6372392"/>
            <a:ext cx="505640" cy="365125"/>
          </a:xfrm>
          <a:prstGeom prst="rect">
            <a:avLst/>
          </a:prstGeom>
        </p:spPr>
        <p:txBody>
          <a:bodyPr/>
          <a:lstStyle>
            <a:lvl1pPr algn="r">
              <a:defRPr sz="1100">
                <a:latin typeface="+mn-lt"/>
                <a:ea typeface="Calibri" charset="0"/>
                <a:cs typeface="Calibri" charset="0"/>
              </a:defRPr>
            </a:lvl1pPr>
          </a:lstStyle>
          <a:p>
            <a:fld id="{62CCF657-A547-8C43-AD59-3D5EA746CF60}" type="slidenum">
              <a:rPr lang="fi-FI" smtClean="0"/>
              <a:pPr/>
              <a:t>‹#›</a:t>
            </a:fld>
            <a:endParaRPr lang="fi-FI"/>
          </a:p>
        </p:txBody>
      </p:sp>
      <p:pic>
        <p:nvPicPr>
          <p:cNvPr id="8" name="Kuva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47560" y="548219"/>
            <a:ext cx="512640" cy="468540"/>
          </a:xfrm>
          <a:prstGeom prst="rect">
            <a:avLst/>
          </a:prstGeom>
        </p:spPr>
      </p:pic>
    </p:spTree>
    <p:extLst>
      <p:ext uri="{BB962C8B-B14F-4D97-AF65-F5344CB8AC3E}">
        <p14:creationId xmlns:p14="http://schemas.microsoft.com/office/powerpoint/2010/main" val="1858469930"/>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12" name="Päivämäärän paikkamerkki 3"/>
          <p:cNvSpPr>
            <a:spLocks noGrp="1"/>
          </p:cNvSpPr>
          <p:nvPr>
            <p:ph type="dt" sz="half" idx="2"/>
          </p:nvPr>
        </p:nvSpPr>
        <p:spPr>
          <a:xfrm>
            <a:off x="482108" y="6372392"/>
            <a:ext cx="1157768" cy="365125"/>
          </a:xfrm>
          <a:prstGeom prst="rect">
            <a:avLst/>
          </a:prstGeom>
        </p:spPr>
        <p:txBody>
          <a:bodyPr/>
          <a:lstStyle>
            <a:lvl1pPr>
              <a:defRPr sz="1100">
                <a:latin typeface="+mn-lt"/>
                <a:ea typeface="Calibri" charset="0"/>
                <a:cs typeface="Calibri" charset="0"/>
              </a:defRPr>
            </a:lvl1pPr>
          </a:lstStyle>
          <a:p>
            <a:r>
              <a:rPr lang="fi-FI"/>
              <a:t>01/08/18</a:t>
            </a:r>
          </a:p>
        </p:txBody>
      </p:sp>
      <p:sp>
        <p:nvSpPr>
          <p:cNvPr id="13" name="Alatunnisteen paikkamerkki 4"/>
          <p:cNvSpPr>
            <a:spLocks noGrp="1"/>
          </p:cNvSpPr>
          <p:nvPr>
            <p:ph type="ftr" sz="quarter" idx="3"/>
          </p:nvPr>
        </p:nvSpPr>
        <p:spPr>
          <a:xfrm>
            <a:off x="1636299" y="6372392"/>
            <a:ext cx="8919412" cy="365125"/>
          </a:xfrm>
          <a:prstGeom prst="rect">
            <a:avLst/>
          </a:prstGeom>
        </p:spPr>
        <p:txBody>
          <a:bodyPr/>
          <a:lstStyle>
            <a:lvl1pPr algn="ctr">
              <a:defRPr sz="1100">
                <a:latin typeface="+mn-lt"/>
                <a:ea typeface="Calibri"/>
                <a:cs typeface="Calibri"/>
              </a:defRPr>
            </a:lvl1pPr>
          </a:lstStyle>
          <a:p>
            <a:r>
              <a:rPr lang="fi-FI"/>
              <a:t>Tässä esityksen aihe (muutetaan esityksen asetuksista)</a:t>
            </a:r>
          </a:p>
        </p:txBody>
      </p:sp>
      <p:sp>
        <p:nvSpPr>
          <p:cNvPr id="14" name="Dian numeron paikkamerkki 5"/>
          <p:cNvSpPr>
            <a:spLocks noGrp="1"/>
          </p:cNvSpPr>
          <p:nvPr>
            <p:ph type="sldNum" sz="quarter" idx="4"/>
          </p:nvPr>
        </p:nvSpPr>
        <p:spPr>
          <a:xfrm>
            <a:off x="11260032" y="6372392"/>
            <a:ext cx="505640" cy="365125"/>
          </a:xfrm>
          <a:prstGeom prst="rect">
            <a:avLst/>
          </a:prstGeom>
        </p:spPr>
        <p:txBody>
          <a:bodyPr/>
          <a:lstStyle>
            <a:lvl1pPr algn="r">
              <a:defRPr sz="1100">
                <a:latin typeface="+mn-lt"/>
                <a:ea typeface="Calibri" charset="0"/>
                <a:cs typeface="Calibri" charset="0"/>
              </a:defRPr>
            </a:lvl1pPr>
          </a:lstStyle>
          <a:p>
            <a:fld id="{62CCF657-A547-8C43-AD59-3D5EA746CF60}" type="slidenum">
              <a:rPr lang="fi-FI" smtClean="0"/>
              <a:pPr/>
              <a:t>‹#›</a:t>
            </a:fld>
            <a:endParaRPr lang="fi-FI"/>
          </a:p>
        </p:txBody>
      </p:sp>
      <p:pic>
        <p:nvPicPr>
          <p:cNvPr id="7" name="Kuva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47560" y="548219"/>
            <a:ext cx="512640" cy="468540"/>
          </a:xfrm>
          <a:prstGeom prst="rect">
            <a:avLst/>
          </a:prstGeom>
        </p:spPr>
      </p:pic>
    </p:spTree>
    <p:extLst>
      <p:ext uri="{BB962C8B-B14F-4D97-AF65-F5344CB8AC3E}">
        <p14:creationId xmlns:p14="http://schemas.microsoft.com/office/powerpoint/2010/main" val="277126141"/>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82107" y="273049"/>
            <a:ext cx="4138580" cy="1162051"/>
          </a:xfrm>
        </p:spPr>
        <p:txBody>
          <a:bodyPr anchor="b"/>
          <a:lstStyle>
            <a:lvl1pPr algn="l">
              <a:defRPr sz="3700" b="1"/>
            </a:lvl1pPr>
          </a:lstStyle>
          <a:p>
            <a:r>
              <a:rPr lang="en-US" noProof="0"/>
              <a:t>Click to edit Master title style</a:t>
            </a:r>
            <a:endParaRPr lang="fi-FI" noProof="0"/>
          </a:p>
        </p:txBody>
      </p:sp>
      <p:sp>
        <p:nvSpPr>
          <p:cNvPr id="3" name="Sisällön paikkamerkki 2"/>
          <p:cNvSpPr>
            <a:spLocks noGrp="1"/>
          </p:cNvSpPr>
          <p:nvPr>
            <p:ph idx="1"/>
          </p:nvPr>
        </p:nvSpPr>
        <p:spPr>
          <a:xfrm>
            <a:off x="4766734" y="273053"/>
            <a:ext cx="6998937" cy="5853113"/>
          </a:xfrm>
        </p:spPr>
        <p:txBody>
          <a:bodyPr/>
          <a:lstStyle>
            <a:lvl1pPr>
              <a:buClr>
                <a:srgbClr val="9B003F"/>
              </a:buClr>
              <a:defRPr sz="2700"/>
            </a:lvl1pPr>
            <a:lvl2pPr>
              <a:defRPr sz="2700"/>
            </a:lvl2pPr>
            <a:lvl3pPr>
              <a:buClr>
                <a:srgbClr val="9B003F"/>
              </a:buClr>
              <a:defRPr sz="2000"/>
            </a:lvl3pPr>
            <a:lvl4pPr>
              <a:defRPr sz="2000"/>
            </a:lvl4pPr>
            <a:lvl5pPr>
              <a:defRPr sz="1600">
                <a:latin typeface="+mn-lt"/>
                <a:cs typeface="Calibri"/>
              </a:defRPr>
            </a:lvl5pPr>
            <a:lvl6pPr>
              <a:defRPr sz="2700"/>
            </a:lvl6pPr>
            <a:lvl7pPr>
              <a:defRPr sz="2700"/>
            </a:lvl7pPr>
            <a:lvl8pPr>
              <a:defRPr sz="2700"/>
            </a:lvl8pPr>
            <a:lvl9pPr>
              <a:defRPr sz="27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4" name="Tekstin paikkamerkki 3"/>
          <p:cNvSpPr>
            <a:spLocks noGrp="1"/>
          </p:cNvSpPr>
          <p:nvPr>
            <p:ph type="body" sz="half" idx="2"/>
          </p:nvPr>
        </p:nvSpPr>
        <p:spPr>
          <a:xfrm>
            <a:off x="482107" y="1435103"/>
            <a:ext cx="4138580" cy="4691063"/>
          </a:xfrm>
        </p:spPr>
        <p:txBody>
          <a:bodyPr/>
          <a:lstStyle>
            <a:lvl1pPr marL="0" indent="0">
              <a:buNone/>
              <a:defRPr sz="2100"/>
            </a:lvl1pPr>
            <a:lvl2pPr marL="609570" indent="0">
              <a:buNone/>
              <a:defRPr sz="1600"/>
            </a:lvl2pPr>
            <a:lvl3pPr marL="1219140" indent="0">
              <a:buNone/>
              <a:defRPr sz="1300"/>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noProof="0"/>
              <a:t>Edit Master text styles</a:t>
            </a:r>
          </a:p>
        </p:txBody>
      </p:sp>
      <p:sp>
        <p:nvSpPr>
          <p:cNvPr id="14" name="Päivämäärän paikkamerkki 3"/>
          <p:cNvSpPr>
            <a:spLocks noGrp="1"/>
          </p:cNvSpPr>
          <p:nvPr>
            <p:ph type="dt" sz="half" idx="10"/>
          </p:nvPr>
        </p:nvSpPr>
        <p:spPr>
          <a:xfrm>
            <a:off x="482105" y="6372392"/>
            <a:ext cx="1157768" cy="365125"/>
          </a:xfrm>
          <a:prstGeom prst="rect">
            <a:avLst/>
          </a:prstGeom>
        </p:spPr>
        <p:txBody>
          <a:bodyPr/>
          <a:lstStyle>
            <a:lvl1pPr>
              <a:defRPr sz="1100">
                <a:latin typeface="+mn-lt"/>
                <a:ea typeface="Calibri" charset="0"/>
                <a:cs typeface="Calibri" charset="0"/>
              </a:defRPr>
            </a:lvl1pPr>
          </a:lstStyle>
          <a:p>
            <a:r>
              <a:rPr lang="fi-FI"/>
              <a:t>01/08/18</a:t>
            </a:r>
          </a:p>
        </p:txBody>
      </p:sp>
      <p:sp>
        <p:nvSpPr>
          <p:cNvPr id="15" name="Alatunnisteen paikkamerkki 4"/>
          <p:cNvSpPr>
            <a:spLocks noGrp="1"/>
          </p:cNvSpPr>
          <p:nvPr>
            <p:ph type="ftr" sz="quarter" idx="3"/>
          </p:nvPr>
        </p:nvSpPr>
        <p:spPr>
          <a:xfrm>
            <a:off x="1636299" y="6372392"/>
            <a:ext cx="8919412" cy="365125"/>
          </a:xfrm>
          <a:prstGeom prst="rect">
            <a:avLst/>
          </a:prstGeom>
        </p:spPr>
        <p:txBody>
          <a:bodyPr/>
          <a:lstStyle>
            <a:lvl1pPr algn="ctr">
              <a:defRPr sz="1100">
                <a:latin typeface="+mn-lt"/>
                <a:ea typeface="Calibri"/>
                <a:cs typeface="Calibri"/>
              </a:defRPr>
            </a:lvl1pPr>
          </a:lstStyle>
          <a:p>
            <a:r>
              <a:rPr lang="fi-FI"/>
              <a:t>Tässä esityksen aihe (muutetaan esityksen asetuksista)</a:t>
            </a:r>
          </a:p>
        </p:txBody>
      </p:sp>
      <p:sp>
        <p:nvSpPr>
          <p:cNvPr id="16" name="Dian numeron paikkamerkki 5"/>
          <p:cNvSpPr>
            <a:spLocks noGrp="1"/>
          </p:cNvSpPr>
          <p:nvPr>
            <p:ph type="sldNum" sz="quarter" idx="4"/>
          </p:nvPr>
        </p:nvSpPr>
        <p:spPr>
          <a:xfrm>
            <a:off x="11260031" y="6372392"/>
            <a:ext cx="505640" cy="365125"/>
          </a:xfrm>
          <a:prstGeom prst="rect">
            <a:avLst/>
          </a:prstGeom>
        </p:spPr>
        <p:txBody>
          <a:bodyPr/>
          <a:lstStyle>
            <a:lvl1pPr algn="r">
              <a:defRPr sz="1100">
                <a:latin typeface="+mn-lt"/>
                <a:ea typeface="Calibri" charset="0"/>
                <a:cs typeface="Calibri" charset="0"/>
              </a:defRPr>
            </a:lvl1pPr>
          </a:lstStyle>
          <a:p>
            <a:fld id="{62CCF657-A547-8C43-AD59-3D5EA746CF60}" type="slidenum">
              <a:rPr lang="fi-FI" smtClean="0"/>
              <a:pPr/>
              <a:t>‹#›</a:t>
            </a:fld>
            <a:endParaRPr lang="fi-FI"/>
          </a:p>
        </p:txBody>
      </p:sp>
    </p:spTree>
    <p:extLst>
      <p:ext uri="{BB962C8B-B14F-4D97-AF65-F5344CB8AC3E}">
        <p14:creationId xmlns:p14="http://schemas.microsoft.com/office/powerpoint/2010/main" val="2855760474"/>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2444717" y="4800601"/>
            <a:ext cx="7315200" cy="566739"/>
          </a:xfrm>
        </p:spPr>
        <p:txBody>
          <a:bodyPr anchor="b"/>
          <a:lstStyle>
            <a:lvl1pPr algn="l">
              <a:defRPr sz="3700" b="0"/>
            </a:lvl1pPr>
          </a:lstStyle>
          <a:p>
            <a:r>
              <a:rPr lang="en-US" noProof="0"/>
              <a:t>Click to edit Master title style</a:t>
            </a:r>
            <a:endParaRPr lang="fi-FI" noProof="0"/>
          </a:p>
        </p:txBody>
      </p:sp>
      <p:sp>
        <p:nvSpPr>
          <p:cNvPr id="3" name="Kuvan paikkamerkki 2"/>
          <p:cNvSpPr>
            <a:spLocks noGrp="1"/>
          </p:cNvSpPr>
          <p:nvPr>
            <p:ph type="pic" idx="1"/>
          </p:nvPr>
        </p:nvSpPr>
        <p:spPr>
          <a:xfrm>
            <a:off x="2438400" y="521148"/>
            <a:ext cx="7315200" cy="4179357"/>
          </a:xfrm>
        </p:spPr>
        <p:txBody>
          <a:bodyPr/>
          <a:lstStyle>
            <a:lvl1pPr marL="0" indent="0">
              <a:buNone/>
              <a:defRPr sz="4300"/>
            </a:lvl1pPr>
            <a:lvl2pPr marL="609570" indent="0">
              <a:buNone/>
              <a:defRPr sz="3700"/>
            </a:lvl2pPr>
            <a:lvl3pPr marL="1219140" indent="0">
              <a:buNone/>
              <a:defRPr sz="3200"/>
            </a:lvl3pPr>
            <a:lvl4pPr marL="1828709" indent="0">
              <a:buNone/>
              <a:defRPr sz="2700"/>
            </a:lvl4pPr>
            <a:lvl5pPr marL="2438278" indent="0">
              <a:buNone/>
              <a:defRPr sz="2700"/>
            </a:lvl5pPr>
            <a:lvl6pPr marL="3047848" indent="0">
              <a:buNone/>
              <a:defRPr sz="2700"/>
            </a:lvl6pPr>
            <a:lvl7pPr marL="3657418" indent="0">
              <a:buNone/>
              <a:defRPr sz="2700"/>
            </a:lvl7pPr>
            <a:lvl8pPr marL="4266987" indent="0">
              <a:buNone/>
              <a:defRPr sz="2700"/>
            </a:lvl8pPr>
            <a:lvl9pPr marL="4876557" indent="0">
              <a:buNone/>
              <a:defRPr sz="2700"/>
            </a:lvl9pPr>
          </a:lstStyle>
          <a:p>
            <a:r>
              <a:rPr lang="en-US" noProof="0"/>
              <a:t>Click icon to add picture</a:t>
            </a:r>
            <a:endParaRPr lang="fi-FI" noProof="0"/>
          </a:p>
        </p:txBody>
      </p:sp>
      <p:sp>
        <p:nvSpPr>
          <p:cNvPr id="4" name="Tekstin paikkamerkki 3"/>
          <p:cNvSpPr>
            <a:spLocks noGrp="1"/>
          </p:cNvSpPr>
          <p:nvPr>
            <p:ph type="body" sz="half" idx="2"/>
          </p:nvPr>
        </p:nvSpPr>
        <p:spPr>
          <a:xfrm>
            <a:off x="2444717" y="5367339"/>
            <a:ext cx="7315200" cy="804863"/>
          </a:xfrm>
        </p:spPr>
        <p:txBody>
          <a:bodyPr/>
          <a:lstStyle>
            <a:lvl1pPr marL="0" indent="0">
              <a:buNone/>
              <a:defRPr sz="2100"/>
            </a:lvl1pPr>
            <a:lvl2pPr marL="609570" indent="0">
              <a:buNone/>
              <a:defRPr sz="1600"/>
            </a:lvl2pPr>
            <a:lvl3pPr marL="1219140" indent="0">
              <a:buNone/>
              <a:defRPr sz="1300"/>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noProof="0"/>
              <a:t>Edit Master text styles</a:t>
            </a:r>
          </a:p>
        </p:txBody>
      </p:sp>
      <p:sp>
        <p:nvSpPr>
          <p:cNvPr id="14" name="Päivämäärän paikkamerkki 3"/>
          <p:cNvSpPr>
            <a:spLocks noGrp="1"/>
          </p:cNvSpPr>
          <p:nvPr>
            <p:ph type="dt" sz="half" idx="10"/>
          </p:nvPr>
        </p:nvSpPr>
        <p:spPr>
          <a:xfrm>
            <a:off x="482111" y="6372392"/>
            <a:ext cx="1157768" cy="365125"/>
          </a:xfrm>
          <a:prstGeom prst="rect">
            <a:avLst/>
          </a:prstGeom>
        </p:spPr>
        <p:txBody>
          <a:bodyPr/>
          <a:lstStyle>
            <a:lvl1pPr>
              <a:defRPr sz="1100">
                <a:latin typeface="+mn-lt"/>
                <a:ea typeface="Calibri" charset="0"/>
                <a:cs typeface="Calibri" charset="0"/>
              </a:defRPr>
            </a:lvl1pPr>
          </a:lstStyle>
          <a:p>
            <a:r>
              <a:rPr lang="fi-FI"/>
              <a:t>01/08/18</a:t>
            </a:r>
          </a:p>
        </p:txBody>
      </p:sp>
      <p:sp>
        <p:nvSpPr>
          <p:cNvPr id="15" name="Alatunnisteen paikkamerkki 4"/>
          <p:cNvSpPr>
            <a:spLocks noGrp="1"/>
          </p:cNvSpPr>
          <p:nvPr>
            <p:ph type="ftr" sz="quarter" idx="3"/>
          </p:nvPr>
        </p:nvSpPr>
        <p:spPr>
          <a:xfrm>
            <a:off x="1636302" y="6372392"/>
            <a:ext cx="8919412" cy="365125"/>
          </a:xfrm>
          <a:prstGeom prst="rect">
            <a:avLst/>
          </a:prstGeom>
        </p:spPr>
        <p:txBody>
          <a:bodyPr/>
          <a:lstStyle>
            <a:lvl1pPr algn="ctr">
              <a:defRPr sz="1100">
                <a:latin typeface="+mn-lt"/>
                <a:ea typeface="Calibri"/>
                <a:cs typeface="Calibri"/>
              </a:defRPr>
            </a:lvl1pPr>
          </a:lstStyle>
          <a:p>
            <a:r>
              <a:rPr lang="fi-FI"/>
              <a:t>Tässä esityksen aihe (muutetaan esityksen asetuksista)</a:t>
            </a:r>
          </a:p>
        </p:txBody>
      </p:sp>
      <p:sp>
        <p:nvSpPr>
          <p:cNvPr id="16" name="Dian numeron paikkamerkki 5"/>
          <p:cNvSpPr>
            <a:spLocks noGrp="1"/>
          </p:cNvSpPr>
          <p:nvPr>
            <p:ph type="sldNum" sz="quarter" idx="4"/>
          </p:nvPr>
        </p:nvSpPr>
        <p:spPr>
          <a:xfrm>
            <a:off x="11260032" y="6372392"/>
            <a:ext cx="505640" cy="365125"/>
          </a:xfrm>
          <a:prstGeom prst="rect">
            <a:avLst/>
          </a:prstGeom>
        </p:spPr>
        <p:txBody>
          <a:bodyPr/>
          <a:lstStyle>
            <a:lvl1pPr algn="r">
              <a:defRPr sz="1100">
                <a:latin typeface="+mn-lt"/>
                <a:ea typeface="Calibri" charset="0"/>
                <a:cs typeface="Calibri" charset="0"/>
              </a:defRPr>
            </a:lvl1pPr>
          </a:lstStyle>
          <a:p>
            <a:fld id="{62CCF657-A547-8C43-AD59-3D5EA746CF60}" type="slidenum">
              <a:rPr lang="fi-FI" smtClean="0"/>
              <a:pPr/>
              <a:t>‹#›</a:t>
            </a:fld>
            <a:endParaRPr lang="fi-FI"/>
          </a:p>
        </p:txBody>
      </p:sp>
      <p:pic>
        <p:nvPicPr>
          <p:cNvPr id="8" name="Kuva 9">
            <a:extLst>
              <a:ext uri="{FF2B5EF4-FFF2-40B4-BE49-F238E27FC236}">
                <a16:creationId xmlns:a16="http://schemas.microsoft.com/office/drawing/2014/main" id="{2AE3AB0A-DFD4-4AD9-A63F-1607A9D6623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47560" y="548219"/>
            <a:ext cx="512640" cy="468540"/>
          </a:xfrm>
          <a:prstGeom prst="rect">
            <a:avLst/>
          </a:prstGeom>
        </p:spPr>
      </p:pic>
      <p:pic>
        <p:nvPicPr>
          <p:cNvPr id="9" name="Kuva 9">
            <a:extLst>
              <a:ext uri="{FF2B5EF4-FFF2-40B4-BE49-F238E27FC236}">
                <a16:creationId xmlns:a16="http://schemas.microsoft.com/office/drawing/2014/main" id="{BCB38E38-D62E-4990-BFAE-1D9439F19D1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47560" y="548219"/>
            <a:ext cx="512640" cy="468540"/>
          </a:xfrm>
          <a:prstGeom prst="rect">
            <a:avLst/>
          </a:prstGeom>
        </p:spPr>
      </p:pic>
    </p:spTree>
    <p:extLst>
      <p:ext uri="{BB962C8B-B14F-4D97-AF65-F5344CB8AC3E}">
        <p14:creationId xmlns:p14="http://schemas.microsoft.com/office/powerpoint/2010/main" val="45486082"/>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a:xfrm>
            <a:off x="478368" y="548217"/>
            <a:ext cx="10182757" cy="1143000"/>
          </a:xfrm>
        </p:spPr>
        <p:txBody>
          <a:bodyPr/>
          <a:lstStyle/>
          <a:p>
            <a:r>
              <a:rPr lang="en-US" noProof="0"/>
              <a:t>Click to edit Master title style</a:t>
            </a:r>
            <a:endParaRPr lang="fi-FI" noProof="0"/>
          </a:p>
        </p:txBody>
      </p:sp>
      <p:sp>
        <p:nvSpPr>
          <p:cNvPr id="3" name="Pystysuoran tekstin paikkamerkki 2"/>
          <p:cNvSpPr>
            <a:spLocks noGrp="1"/>
          </p:cNvSpPr>
          <p:nvPr>
            <p:ph type="body" orient="vert" idx="1"/>
          </p:nvPr>
        </p:nvSpPr>
        <p:spPr/>
        <p:txBody>
          <a:bodyPr vert="eaVert"/>
          <a:lstStyle>
            <a:lvl1pPr>
              <a:buClr>
                <a:srgbClr val="9B003F"/>
              </a:buClr>
              <a:defRPr/>
            </a:lvl1pPr>
            <a:lvl3pPr>
              <a:buClr>
                <a:srgbClr val="9B003F"/>
              </a:buClr>
              <a:defRPr/>
            </a:lvl3pPr>
            <a:lvl5pPr>
              <a:defRPr>
                <a:latin typeface="+mn-lt"/>
                <a:cs typeface="Calibri"/>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13" name="Päivämäärän paikkamerkki 3"/>
          <p:cNvSpPr>
            <a:spLocks noGrp="1"/>
          </p:cNvSpPr>
          <p:nvPr>
            <p:ph type="dt" sz="half" idx="2"/>
          </p:nvPr>
        </p:nvSpPr>
        <p:spPr>
          <a:xfrm>
            <a:off x="490069" y="6372392"/>
            <a:ext cx="1157768" cy="365125"/>
          </a:xfrm>
          <a:prstGeom prst="rect">
            <a:avLst/>
          </a:prstGeom>
        </p:spPr>
        <p:txBody>
          <a:bodyPr/>
          <a:lstStyle>
            <a:lvl1pPr>
              <a:defRPr sz="1100">
                <a:latin typeface="+mn-lt"/>
                <a:ea typeface="Calibri" charset="0"/>
                <a:cs typeface="Calibri" charset="0"/>
              </a:defRPr>
            </a:lvl1pPr>
          </a:lstStyle>
          <a:p>
            <a:r>
              <a:rPr lang="fi-FI"/>
              <a:t>01/08/18</a:t>
            </a:r>
          </a:p>
        </p:txBody>
      </p:sp>
      <p:sp>
        <p:nvSpPr>
          <p:cNvPr id="14" name="Alatunnisteen paikkamerkki 4"/>
          <p:cNvSpPr>
            <a:spLocks noGrp="1"/>
          </p:cNvSpPr>
          <p:nvPr>
            <p:ph type="ftr" sz="quarter" idx="3"/>
          </p:nvPr>
        </p:nvSpPr>
        <p:spPr>
          <a:xfrm>
            <a:off x="1636298" y="6372392"/>
            <a:ext cx="8919412" cy="365125"/>
          </a:xfrm>
          <a:prstGeom prst="rect">
            <a:avLst/>
          </a:prstGeom>
        </p:spPr>
        <p:txBody>
          <a:bodyPr/>
          <a:lstStyle>
            <a:lvl1pPr algn="ctr">
              <a:defRPr sz="1100">
                <a:latin typeface="+mn-lt"/>
                <a:ea typeface="Calibri"/>
                <a:cs typeface="Calibri"/>
              </a:defRPr>
            </a:lvl1pPr>
          </a:lstStyle>
          <a:p>
            <a:r>
              <a:rPr lang="fi-FI"/>
              <a:t>Tässä esityksen aihe (muutetaan esityksen asetuksista)</a:t>
            </a:r>
          </a:p>
        </p:txBody>
      </p:sp>
      <p:sp>
        <p:nvSpPr>
          <p:cNvPr id="15" name="Dian numeron paikkamerkki 5"/>
          <p:cNvSpPr>
            <a:spLocks noGrp="1"/>
          </p:cNvSpPr>
          <p:nvPr>
            <p:ph type="sldNum" sz="quarter" idx="4"/>
          </p:nvPr>
        </p:nvSpPr>
        <p:spPr>
          <a:xfrm>
            <a:off x="11260029" y="6372392"/>
            <a:ext cx="505640" cy="365125"/>
          </a:xfrm>
          <a:prstGeom prst="rect">
            <a:avLst/>
          </a:prstGeom>
        </p:spPr>
        <p:txBody>
          <a:bodyPr/>
          <a:lstStyle>
            <a:lvl1pPr algn="r">
              <a:defRPr sz="1100">
                <a:latin typeface="+mn-lt"/>
                <a:ea typeface="Calibri" charset="0"/>
                <a:cs typeface="Calibri" charset="0"/>
              </a:defRPr>
            </a:lvl1pPr>
          </a:lstStyle>
          <a:p>
            <a:fld id="{62CCF657-A547-8C43-AD59-3D5EA746CF60}" type="slidenum">
              <a:rPr lang="fi-FI" smtClean="0"/>
              <a:pPr/>
              <a:t>‹#›</a:t>
            </a:fld>
            <a:endParaRPr lang="fi-FI"/>
          </a:p>
        </p:txBody>
      </p:sp>
    </p:spTree>
    <p:extLst>
      <p:ext uri="{BB962C8B-B14F-4D97-AF65-F5344CB8AC3E}">
        <p14:creationId xmlns:p14="http://schemas.microsoft.com/office/powerpoint/2010/main" val="256416440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2_Otsikkodi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78369" y="2130427"/>
            <a:ext cx="9884833" cy="1398837"/>
          </a:xfrm>
        </p:spPr>
        <p:txBody>
          <a:bodyPr anchor="b" anchorCtr="0"/>
          <a:lstStyle>
            <a:lvl1pPr algn="l">
              <a:defRPr sz="3733" b="0" i="0">
                <a:solidFill>
                  <a:srgbClr val="9B003F"/>
                </a:solidFill>
                <a:latin typeface="Segoe UI Semibold" panose="020B0702040204020203" pitchFamily="34" charset="0"/>
                <a:cs typeface="Segoe UI Semibold" panose="020B0702040204020203" pitchFamily="34" charset="0"/>
              </a:defRPr>
            </a:lvl1pPr>
          </a:lstStyle>
          <a:p>
            <a:r>
              <a:rPr lang="en-US" noProof="0"/>
              <a:t>Click to edit Master title style</a:t>
            </a:r>
            <a:endParaRPr lang="fi-FI" noProof="0" dirty="0"/>
          </a:p>
        </p:txBody>
      </p:sp>
      <p:sp>
        <p:nvSpPr>
          <p:cNvPr id="3" name="Alaotsikko 2"/>
          <p:cNvSpPr>
            <a:spLocks noGrp="1"/>
          </p:cNvSpPr>
          <p:nvPr>
            <p:ph type="subTitle" idx="1"/>
          </p:nvPr>
        </p:nvSpPr>
        <p:spPr>
          <a:xfrm>
            <a:off x="478369" y="3772533"/>
            <a:ext cx="9884833" cy="2109539"/>
          </a:xfrm>
        </p:spPr>
        <p:txBody>
          <a:bodyPr/>
          <a:lstStyle>
            <a:lvl1pPr marL="0" indent="0" algn="l">
              <a:buNone/>
              <a:defRPr sz="2667" b="0">
                <a:solidFill>
                  <a:srgbClr val="000000"/>
                </a:solidFill>
                <a:latin typeface="Segoe UI Semibold" panose="020B0702040204020203" pitchFamily="34" charset="0"/>
                <a:cs typeface="Segoe UI Semibold" panose="020B0702040204020203"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noProof="0"/>
              <a:t>Click to edit Master subtitle style</a:t>
            </a:r>
            <a:endParaRPr lang="fi-FI" noProof="0" dirty="0"/>
          </a:p>
        </p:txBody>
      </p:sp>
      <p:pic>
        <p:nvPicPr>
          <p:cNvPr id="9" name="Kuva 7" descr="Motiva_Red_horiz_RGB.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8368" y="548219"/>
            <a:ext cx="3647227" cy="959372"/>
          </a:xfrm>
          <a:prstGeom prst="rect">
            <a:avLst/>
          </a:prstGeom>
        </p:spPr>
      </p:pic>
    </p:spTree>
    <p:extLst>
      <p:ext uri="{BB962C8B-B14F-4D97-AF65-F5344CB8AC3E}">
        <p14:creationId xmlns:p14="http://schemas.microsoft.com/office/powerpoint/2010/main" val="678784199"/>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untainen otsikko 1"/>
          <p:cNvSpPr>
            <a:spLocks noGrp="1"/>
          </p:cNvSpPr>
          <p:nvPr>
            <p:ph type="title" orient="vert"/>
          </p:nvPr>
        </p:nvSpPr>
        <p:spPr>
          <a:xfrm>
            <a:off x="9022469" y="274640"/>
            <a:ext cx="2743200" cy="5851525"/>
          </a:xfrm>
        </p:spPr>
        <p:txBody>
          <a:bodyPr vert="eaVert"/>
          <a:lstStyle/>
          <a:p>
            <a:r>
              <a:rPr lang="en-US" noProof="0"/>
              <a:t>Click to edit Master title style</a:t>
            </a:r>
            <a:endParaRPr lang="fi-FI" noProof="0"/>
          </a:p>
        </p:txBody>
      </p:sp>
      <p:sp>
        <p:nvSpPr>
          <p:cNvPr id="3" name="Pystysuoran tekstin paikkamerkki 2"/>
          <p:cNvSpPr>
            <a:spLocks noGrp="1"/>
          </p:cNvSpPr>
          <p:nvPr>
            <p:ph type="body" orient="vert" idx="1"/>
          </p:nvPr>
        </p:nvSpPr>
        <p:spPr>
          <a:xfrm>
            <a:off x="478369" y="274640"/>
            <a:ext cx="8157633" cy="5851525"/>
          </a:xfrm>
        </p:spPr>
        <p:txBody>
          <a:bodyPr vert="eaVert"/>
          <a:lstStyle>
            <a:lvl1pPr>
              <a:buClr>
                <a:srgbClr val="9B003F"/>
              </a:buClr>
              <a:defRPr>
                <a:latin typeface="+mj-lt"/>
              </a:defRPr>
            </a:lvl1pPr>
            <a:lvl2pPr>
              <a:defRPr>
                <a:latin typeface="+mn-lt"/>
              </a:defRPr>
            </a:lvl2pPr>
            <a:lvl3pPr>
              <a:buClr>
                <a:srgbClr val="9B003F"/>
              </a:buClr>
              <a:defRPr>
                <a:latin typeface="+mn-lt"/>
              </a:defRPr>
            </a:lvl3pPr>
            <a:lvl4pPr>
              <a:defRPr>
                <a:latin typeface="+mn-lt"/>
              </a:defRPr>
            </a:lvl4pPr>
            <a:lvl5pPr>
              <a:defRPr>
                <a:latin typeface="+mn-lt"/>
                <a:cs typeface="Calibri"/>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13" name="Päivämäärän paikkamerkki 3"/>
          <p:cNvSpPr>
            <a:spLocks noGrp="1"/>
          </p:cNvSpPr>
          <p:nvPr>
            <p:ph type="dt" sz="half" idx="2"/>
          </p:nvPr>
        </p:nvSpPr>
        <p:spPr>
          <a:xfrm>
            <a:off x="482108" y="6372392"/>
            <a:ext cx="1157768" cy="365125"/>
          </a:xfrm>
          <a:prstGeom prst="rect">
            <a:avLst/>
          </a:prstGeom>
        </p:spPr>
        <p:txBody>
          <a:bodyPr/>
          <a:lstStyle>
            <a:lvl1pPr>
              <a:defRPr sz="1100">
                <a:latin typeface="+mn-lt"/>
                <a:ea typeface="Calibri" charset="0"/>
                <a:cs typeface="Calibri" charset="0"/>
              </a:defRPr>
            </a:lvl1pPr>
          </a:lstStyle>
          <a:p>
            <a:r>
              <a:rPr lang="fi-FI"/>
              <a:t>01/08/18</a:t>
            </a:r>
          </a:p>
        </p:txBody>
      </p:sp>
      <p:sp>
        <p:nvSpPr>
          <p:cNvPr id="14" name="Alatunnisteen paikkamerkki 4"/>
          <p:cNvSpPr>
            <a:spLocks noGrp="1"/>
          </p:cNvSpPr>
          <p:nvPr>
            <p:ph type="ftr" sz="quarter" idx="3"/>
          </p:nvPr>
        </p:nvSpPr>
        <p:spPr>
          <a:xfrm>
            <a:off x="1627130" y="6372392"/>
            <a:ext cx="8919412" cy="365125"/>
          </a:xfrm>
          <a:prstGeom prst="rect">
            <a:avLst/>
          </a:prstGeom>
        </p:spPr>
        <p:txBody>
          <a:bodyPr/>
          <a:lstStyle>
            <a:lvl1pPr algn="ctr">
              <a:defRPr sz="1100">
                <a:latin typeface="+mn-lt"/>
                <a:ea typeface="Calibri"/>
                <a:cs typeface="Calibri"/>
              </a:defRPr>
            </a:lvl1pPr>
          </a:lstStyle>
          <a:p>
            <a:r>
              <a:rPr lang="fi-FI"/>
              <a:t>Tässä esityksen aihe (muutetaan esityksen asetuksista)</a:t>
            </a:r>
          </a:p>
        </p:txBody>
      </p:sp>
      <p:sp>
        <p:nvSpPr>
          <p:cNvPr id="15" name="Dian numeron paikkamerkki 5"/>
          <p:cNvSpPr>
            <a:spLocks noGrp="1"/>
          </p:cNvSpPr>
          <p:nvPr>
            <p:ph type="sldNum" sz="quarter" idx="4"/>
          </p:nvPr>
        </p:nvSpPr>
        <p:spPr>
          <a:xfrm>
            <a:off x="11260029" y="6372392"/>
            <a:ext cx="505640" cy="365125"/>
          </a:xfrm>
          <a:prstGeom prst="rect">
            <a:avLst/>
          </a:prstGeom>
        </p:spPr>
        <p:txBody>
          <a:bodyPr/>
          <a:lstStyle>
            <a:lvl1pPr algn="r">
              <a:defRPr sz="1100">
                <a:latin typeface="+mn-lt"/>
                <a:ea typeface="Calibri" charset="0"/>
                <a:cs typeface="Calibri" charset="0"/>
              </a:defRPr>
            </a:lvl1pPr>
          </a:lstStyle>
          <a:p>
            <a:fld id="{62CCF657-A547-8C43-AD59-3D5EA746CF60}" type="slidenum">
              <a:rPr lang="fi-FI" smtClean="0"/>
              <a:pPr/>
              <a:t>‹#›</a:t>
            </a:fld>
            <a:endParaRPr lang="fi-FI"/>
          </a:p>
        </p:txBody>
      </p:sp>
    </p:spTree>
    <p:extLst>
      <p:ext uri="{BB962C8B-B14F-4D97-AF65-F5344CB8AC3E}">
        <p14:creationId xmlns:p14="http://schemas.microsoft.com/office/powerpoint/2010/main" val="746387193"/>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matchingName="Title and Content ">
  <p:cSld name="Title and Content ">
    <p:spTree>
      <p:nvGrpSpPr>
        <p:cNvPr id="1" name="Shape 245"/>
        <p:cNvGrpSpPr/>
        <p:nvPr/>
      </p:nvGrpSpPr>
      <p:grpSpPr>
        <a:xfrm>
          <a:off x="0" y="0"/>
          <a:ext cx="0" cy="0"/>
          <a:chOff x="0" y="0"/>
          <a:chExt cx="0" cy="0"/>
        </a:xfrm>
      </p:grpSpPr>
      <p:sp>
        <p:nvSpPr>
          <p:cNvPr id="246" name="Google Shape;246;p48"/>
          <p:cNvSpPr txBox="1">
            <a:spLocks noGrp="1"/>
          </p:cNvSpPr>
          <p:nvPr>
            <p:ph type="sldNum" idx="12"/>
          </p:nvPr>
        </p:nvSpPr>
        <p:spPr>
          <a:xfrm>
            <a:off x="11136560" y="6309320"/>
            <a:ext cx="360000" cy="287400"/>
          </a:xfrm>
          <a:prstGeom prst="rect">
            <a:avLst/>
          </a:prstGeom>
          <a:noFill/>
          <a:ln>
            <a:noFill/>
          </a:ln>
        </p:spPr>
        <p:txBody>
          <a:bodyPr spcFirstLastPara="1" wrap="square" lIns="0" tIns="0" rIns="0" bIns="0" anchor="ctr" anchorCtr="0">
            <a:noAutofit/>
          </a:bodyPr>
          <a:lstStyle>
            <a:lvl1pPr marL="0" marR="0" lvl="0" indent="0" algn="r" rtl="0">
              <a:spcBef>
                <a:spcPts val="0"/>
              </a:spcBef>
              <a:buNone/>
              <a:defRPr sz="800">
                <a:solidFill>
                  <a:schemeClr val="dk1"/>
                </a:solidFill>
                <a:latin typeface="Arial"/>
                <a:ea typeface="Arial"/>
                <a:cs typeface="Arial"/>
                <a:sym typeface="Arial"/>
              </a:defRPr>
            </a:lvl1pPr>
            <a:lvl2pPr marL="0" marR="0" lvl="1" indent="0" algn="r" rtl="0">
              <a:spcBef>
                <a:spcPts val="0"/>
              </a:spcBef>
              <a:buNone/>
              <a:defRPr sz="800">
                <a:solidFill>
                  <a:schemeClr val="dk1"/>
                </a:solidFill>
                <a:latin typeface="Arial"/>
                <a:ea typeface="Arial"/>
                <a:cs typeface="Arial"/>
                <a:sym typeface="Arial"/>
              </a:defRPr>
            </a:lvl2pPr>
            <a:lvl3pPr marL="0" marR="0" lvl="2" indent="0" algn="r" rtl="0">
              <a:spcBef>
                <a:spcPts val="0"/>
              </a:spcBef>
              <a:buNone/>
              <a:defRPr sz="800">
                <a:solidFill>
                  <a:schemeClr val="dk1"/>
                </a:solidFill>
                <a:latin typeface="Arial"/>
                <a:ea typeface="Arial"/>
                <a:cs typeface="Arial"/>
                <a:sym typeface="Arial"/>
              </a:defRPr>
            </a:lvl3pPr>
            <a:lvl4pPr marL="0" marR="0" lvl="3" indent="0" algn="r" rtl="0">
              <a:spcBef>
                <a:spcPts val="0"/>
              </a:spcBef>
              <a:buNone/>
              <a:defRPr sz="800">
                <a:solidFill>
                  <a:schemeClr val="dk1"/>
                </a:solidFill>
                <a:latin typeface="Arial"/>
                <a:ea typeface="Arial"/>
                <a:cs typeface="Arial"/>
                <a:sym typeface="Arial"/>
              </a:defRPr>
            </a:lvl4pPr>
            <a:lvl5pPr marL="0" marR="0" lvl="4" indent="0" algn="r" rtl="0">
              <a:spcBef>
                <a:spcPts val="0"/>
              </a:spcBef>
              <a:buNone/>
              <a:defRPr sz="800">
                <a:solidFill>
                  <a:schemeClr val="dk1"/>
                </a:solidFill>
                <a:latin typeface="Arial"/>
                <a:ea typeface="Arial"/>
                <a:cs typeface="Arial"/>
                <a:sym typeface="Arial"/>
              </a:defRPr>
            </a:lvl5pPr>
            <a:lvl6pPr marL="0" marR="0" lvl="5" indent="0" algn="r" rtl="0">
              <a:spcBef>
                <a:spcPts val="0"/>
              </a:spcBef>
              <a:buNone/>
              <a:defRPr sz="800">
                <a:solidFill>
                  <a:schemeClr val="dk1"/>
                </a:solidFill>
                <a:latin typeface="Arial"/>
                <a:ea typeface="Arial"/>
                <a:cs typeface="Arial"/>
                <a:sym typeface="Arial"/>
              </a:defRPr>
            </a:lvl6pPr>
            <a:lvl7pPr marL="0" marR="0" lvl="6" indent="0" algn="r" rtl="0">
              <a:spcBef>
                <a:spcPts val="0"/>
              </a:spcBef>
              <a:buNone/>
              <a:defRPr sz="800">
                <a:solidFill>
                  <a:schemeClr val="dk1"/>
                </a:solidFill>
                <a:latin typeface="Arial"/>
                <a:ea typeface="Arial"/>
                <a:cs typeface="Arial"/>
                <a:sym typeface="Arial"/>
              </a:defRPr>
            </a:lvl7pPr>
            <a:lvl8pPr marL="0" marR="0" lvl="7" indent="0" algn="r" rtl="0">
              <a:spcBef>
                <a:spcPts val="0"/>
              </a:spcBef>
              <a:buNone/>
              <a:defRPr sz="800">
                <a:solidFill>
                  <a:schemeClr val="dk1"/>
                </a:solidFill>
                <a:latin typeface="Arial"/>
                <a:ea typeface="Arial"/>
                <a:cs typeface="Arial"/>
                <a:sym typeface="Arial"/>
              </a:defRPr>
            </a:lvl8pPr>
            <a:lvl9pPr marL="0" marR="0" lvl="8" indent="0" algn="r" rtl="0">
              <a:spcBef>
                <a:spcPts val="0"/>
              </a:spcBef>
              <a:buNone/>
              <a:defRPr sz="800">
                <a:solidFill>
                  <a:schemeClr val="dk1"/>
                </a:solidFill>
                <a:latin typeface="Arial"/>
                <a:ea typeface="Arial"/>
                <a:cs typeface="Arial"/>
                <a:sym typeface="Arial"/>
              </a:defRPr>
            </a:lvl9pPr>
          </a:lstStyle>
          <a:p>
            <a:fld id="{00000000-1234-1234-1234-123412341234}" type="slidenum">
              <a:rPr lang="en-US" smtClean="0"/>
              <a:pPr/>
              <a:t>‹#›</a:t>
            </a:fld>
            <a:endParaRPr lang="en-US"/>
          </a:p>
        </p:txBody>
      </p:sp>
      <p:sp>
        <p:nvSpPr>
          <p:cNvPr id="247" name="Google Shape;247;p48"/>
          <p:cNvSpPr txBox="1">
            <a:spLocks noGrp="1"/>
          </p:cNvSpPr>
          <p:nvPr>
            <p:ph type="title"/>
          </p:nvPr>
        </p:nvSpPr>
        <p:spPr>
          <a:xfrm>
            <a:off x="695327" y="476251"/>
            <a:ext cx="10801500" cy="864600"/>
          </a:xfrm>
          <a:prstGeom prst="rect">
            <a:avLst/>
          </a:prstGeom>
          <a:noFill/>
          <a:ln>
            <a:noFill/>
          </a:ln>
        </p:spPr>
        <p:txBody>
          <a:bodyPr spcFirstLastPara="1" wrap="square" lIns="91425" tIns="91425" rIns="91425" bIns="91425" anchor="t" anchorCtr="0"/>
          <a:lstStyle>
            <a:lvl1pPr marR="0" lvl="0" algn="l" rtl="0">
              <a:lnSpc>
                <a:spcPct val="90000"/>
              </a:lnSpc>
              <a:spcBef>
                <a:spcPts val="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248" name="Google Shape;248;p48"/>
          <p:cNvSpPr txBox="1">
            <a:spLocks noGrp="1"/>
          </p:cNvSpPr>
          <p:nvPr>
            <p:ph type="body" idx="1"/>
          </p:nvPr>
        </p:nvSpPr>
        <p:spPr>
          <a:xfrm>
            <a:off x="695327" y="1628775"/>
            <a:ext cx="10801500" cy="4392600"/>
          </a:xfrm>
          <a:prstGeom prst="rect">
            <a:avLst/>
          </a:prstGeom>
          <a:noFill/>
          <a:ln>
            <a:noFill/>
          </a:ln>
        </p:spPr>
        <p:txBody>
          <a:bodyPr spcFirstLastPara="1" wrap="square" lIns="91425" tIns="91425" rIns="91425" bIns="91425" anchor="t" anchorCtr="0"/>
          <a:lstStyle>
            <a:lvl1pPr marL="457178" marR="0" lvl="0" indent="-355582" algn="l" rtl="0">
              <a:lnSpc>
                <a:spcPct val="100000"/>
              </a:lnSpc>
              <a:spcBef>
                <a:spcPts val="600"/>
              </a:spcBef>
              <a:spcAft>
                <a:spcPts val="0"/>
              </a:spcAft>
              <a:buClr>
                <a:schemeClr val="dk1"/>
              </a:buClr>
              <a:buSzPts val="2000"/>
              <a:buFont typeface="Noto Sans Symbols"/>
              <a:buChar char="▪"/>
              <a:defRPr sz="2000" b="0" i="0" u="none" strike="noStrike" cap="none">
                <a:solidFill>
                  <a:schemeClr val="dk1"/>
                </a:solidFill>
                <a:latin typeface="Arial"/>
                <a:ea typeface="Arial"/>
                <a:cs typeface="Arial"/>
                <a:sym typeface="Arial"/>
              </a:defRPr>
            </a:lvl1pPr>
            <a:lvl2pPr marL="914354" marR="0" lvl="1" indent="-355582" algn="l" rtl="0">
              <a:lnSpc>
                <a:spcPct val="100000"/>
              </a:lnSpc>
              <a:spcBef>
                <a:spcPts val="600"/>
              </a:spcBef>
              <a:spcAft>
                <a:spcPts val="0"/>
              </a:spcAft>
              <a:buClr>
                <a:schemeClr val="dk1"/>
              </a:buClr>
              <a:buSzPts val="2000"/>
              <a:buFont typeface="Noto Sans Symbols"/>
              <a:buChar char="▪"/>
              <a:defRPr sz="2000" b="0" i="0" u="none" strike="noStrike" cap="none">
                <a:solidFill>
                  <a:schemeClr val="dk1"/>
                </a:solidFill>
                <a:latin typeface="Arial"/>
                <a:ea typeface="Arial"/>
                <a:cs typeface="Arial"/>
                <a:sym typeface="Arial"/>
              </a:defRPr>
            </a:lvl2pPr>
            <a:lvl3pPr marL="1371532" marR="0" lvl="2" indent="-342882" algn="l" rtl="0">
              <a:lnSpc>
                <a:spcPct val="100000"/>
              </a:lnSpc>
              <a:spcBef>
                <a:spcPts val="6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709" marR="0" lvl="3" indent="-330184" algn="l" rtl="0">
              <a:lnSpc>
                <a:spcPct val="100000"/>
              </a:lnSpc>
              <a:spcBef>
                <a:spcPts val="600"/>
              </a:spcBef>
              <a:spcAft>
                <a:spcPts val="0"/>
              </a:spcAft>
              <a:buClr>
                <a:schemeClr val="dk1"/>
              </a:buClr>
              <a:buSzPts val="1600"/>
              <a:buFont typeface="Noto Sans Symbols"/>
              <a:buChar char="▪"/>
              <a:defRPr sz="1600" b="0" i="0" u="none" strike="noStrike" cap="none">
                <a:solidFill>
                  <a:schemeClr val="dk1"/>
                </a:solidFill>
                <a:latin typeface="Arial"/>
                <a:ea typeface="Arial"/>
                <a:cs typeface="Arial"/>
                <a:sym typeface="Arial"/>
              </a:defRPr>
            </a:lvl4pPr>
            <a:lvl5pPr marL="2285886" marR="0" lvl="4" indent="-317484" algn="l" rtl="0">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062" marR="0" lvl="5" indent="-304784" algn="l" rtl="0">
              <a:lnSpc>
                <a:spcPct val="100000"/>
              </a:lnSpc>
              <a:spcBef>
                <a:spcPts val="600"/>
              </a:spcBef>
              <a:spcAft>
                <a:spcPts val="0"/>
              </a:spcAft>
              <a:buClr>
                <a:schemeClr val="dk1"/>
              </a:buClr>
              <a:buSzPts val="1200"/>
              <a:buFont typeface="Noto Sans Symbols"/>
              <a:buChar char="▪"/>
              <a:defRPr sz="1200" b="0" i="0" u="none" strike="noStrike" cap="none">
                <a:solidFill>
                  <a:schemeClr val="dk1"/>
                </a:solidFill>
                <a:latin typeface="Arial"/>
                <a:ea typeface="Arial"/>
                <a:cs typeface="Arial"/>
                <a:sym typeface="Arial"/>
              </a:defRPr>
            </a:lvl6pPr>
            <a:lvl7pPr marL="3200240" marR="0" lvl="6" indent="-304784" algn="l" rtl="0">
              <a:lnSpc>
                <a:spcPct val="100000"/>
              </a:lnSpc>
              <a:spcBef>
                <a:spcPts val="600"/>
              </a:spcBef>
              <a:spcAft>
                <a:spcPts val="0"/>
              </a:spcAft>
              <a:buClr>
                <a:schemeClr val="dk1"/>
              </a:buClr>
              <a:buSzPts val="1200"/>
              <a:buFont typeface="Noto Sans Symbols"/>
              <a:buChar char="▪"/>
              <a:defRPr sz="1200" b="0" i="0" u="none" strike="noStrike" cap="none">
                <a:solidFill>
                  <a:schemeClr val="dk1"/>
                </a:solidFill>
                <a:latin typeface="Arial"/>
                <a:ea typeface="Arial"/>
                <a:cs typeface="Arial"/>
                <a:sym typeface="Arial"/>
              </a:defRPr>
            </a:lvl7pPr>
            <a:lvl8pPr marL="3657418" marR="0" lvl="7" indent="-304784" algn="l" rtl="0">
              <a:lnSpc>
                <a:spcPct val="100000"/>
              </a:lnSpc>
              <a:spcBef>
                <a:spcPts val="600"/>
              </a:spcBef>
              <a:spcAft>
                <a:spcPts val="0"/>
              </a:spcAft>
              <a:buClr>
                <a:schemeClr val="dk1"/>
              </a:buClr>
              <a:buSzPts val="1200"/>
              <a:buFont typeface="Noto Sans Symbols"/>
              <a:buChar char="▪"/>
              <a:defRPr sz="1200" b="0" i="0" u="none" strike="noStrike" cap="none">
                <a:solidFill>
                  <a:schemeClr val="dk1"/>
                </a:solidFill>
                <a:latin typeface="Arial"/>
                <a:ea typeface="Arial"/>
                <a:cs typeface="Arial"/>
                <a:sym typeface="Arial"/>
              </a:defRPr>
            </a:lvl8pPr>
            <a:lvl9pPr marL="4114594" marR="0" lvl="8" indent="-304784" algn="l" rtl="0">
              <a:lnSpc>
                <a:spcPct val="100000"/>
              </a:lnSpc>
              <a:spcBef>
                <a:spcPts val="600"/>
              </a:spcBef>
              <a:spcAft>
                <a:spcPts val="0"/>
              </a:spcAft>
              <a:buClr>
                <a:schemeClr val="dk1"/>
              </a:buClr>
              <a:buSzPts val="1200"/>
              <a:buFont typeface="Noto Sans Symbols"/>
              <a:buChar char="▪"/>
              <a:defRPr sz="12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75386288"/>
      </p:ext>
    </p:extLst>
  </p:cSld>
  <p:clrMapOvr>
    <a:masterClrMapping/>
  </p:clrMapOvr>
  <p:transition>
    <p:fade/>
  </p:transition>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p:cSld name="2_Takakansi">
    <p:spTree>
      <p:nvGrpSpPr>
        <p:cNvPr id="1" name=""/>
        <p:cNvGrpSpPr/>
        <p:nvPr/>
      </p:nvGrpSpPr>
      <p:grpSpPr>
        <a:xfrm>
          <a:off x="0" y="0"/>
          <a:ext cx="0" cy="0"/>
          <a:chOff x="0" y="0"/>
          <a:chExt cx="0" cy="0"/>
        </a:xfrm>
      </p:grpSpPr>
      <p:pic>
        <p:nvPicPr>
          <p:cNvPr id="13" name="Kuva 11"/>
          <p:cNvPicPr>
            <a:picLocks noChangeAspect="1"/>
          </p:cNvPicPr>
          <p:nvPr/>
        </p:nvPicPr>
        <p:blipFill rotWithShape="1">
          <a:blip r:embed="rId2" cstate="screen">
            <a:extLst>
              <a:ext uri="{28A0092B-C50C-407E-A947-70E740481C1C}">
                <a14:useLocalDpi xmlns:a14="http://schemas.microsoft.com/office/drawing/2010/main"/>
              </a:ext>
            </a:extLst>
          </a:blip>
          <a:srcRect b="12464"/>
          <a:stretch/>
        </p:blipFill>
        <p:spPr>
          <a:xfrm>
            <a:off x="0" y="-1"/>
            <a:ext cx="12192000" cy="6858001"/>
          </a:xfrm>
          <a:prstGeom prst="rect">
            <a:avLst/>
          </a:prstGeom>
        </p:spPr>
      </p:pic>
      <p:sp>
        <p:nvSpPr>
          <p:cNvPr id="5" name="TextBox 8">
            <a:hlinkClick r:id="rId3"/>
          </p:cNvPr>
          <p:cNvSpPr txBox="1"/>
          <p:nvPr/>
        </p:nvSpPr>
        <p:spPr>
          <a:xfrm>
            <a:off x="5331431" y="5378450"/>
            <a:ext cx="1592013" cy="461665"/>
          </a:xfrm>
          <a:prstGeom prst="rect">
            <a:avLst/>
          </a:prstGeom>
          <a:noFill/>
        </p:spPr>
        <p:txBody>
          <a:bodyPr wrap="square" rtlCol="0">
            <a:spAutoFit/>
          </a:bodyPr>
          <a:lstStyle/>
          <a:p>
            <a:pPr algn="ctr"/>
            <a:r>
              <a:rPr lang="en-US" sz="2400" err="1">
                <a:solidFill>
                  <a:schemeClr val="bg1"/>
                </a:solidFill>
                <a:latin typeface="+mj-lt"/>
              </a:rPr>
              <a:t>motiva.fi</a:t>
            </a:r>
            <a:endParaRPr lang="en-US" sz="2400">
              <a:solidFill>
                <a:schemeClr val="bg1"/>
              </a:solidFill>
              <a:latin typeface="+mj-lt"/>
            </a:endParaRPr>
          </a:p>
        </p:txBody>
      </p:sp>
      <p:sp>
        <p:nvSpPr>
          <p:cNvPr id="14" name="Otsikko 4"/>
          <p:cNvSpPr txBox="1">
            <a:spLocks/>
          </p:cNvSpPr>
          <p:nvPr/>
        </p:nvSpPr>
        <p:spPr>
          <a:xfrm>
            <a:off x="609600" y="2955877"/>
            <a:ext cx="10972800" cy="971568"/>
          </a:xfrm>
          <a:prstGeom prst="rect">
            <a:avLst/>
          </a:prstGeom>
        </p:spPr>
        <p:txBody>
          <a:bodyPr/>
          <a:lstStyle>
            <a:lvl1pPr algn="l" defTabSz="457200" rtl="0" eaLnBrk="1" latinLnBrk="0" hangingPunct="1">
              <a:spcBef>
                <a:spcPct val="0"/>
              </a:spcBef>
              <a:buNone/>
              <a:defRPr sz="2800" b="1" i="0" kern="1200">
                <a:solidFill>
                  <a:srgbClr val="9B003F"/>
                </a:solidFill>
                <a:latin typeface="Corbel"/>
                <a:ea typeface="+mj-ea"/>
                <a:cs typeface="Corbel"/>
              </a:defRPr>
            </a:lvl1pPr>
          </a:lstStyle>
          <a:p>
            <a:pPr algn="ctr"/>
            <a:r>
              <a:rPr lang="fi-FI" sz="6400" b="0">
                <a:solidFill>
                  <a:schemeClr val="bg1"/>
                </a:solidFill>
                <a:latin typeface="+mj-lt"/>
                <a:cs typeface="Calibri"/>
              </a:rPr>
              <a:t>Kiitos</a:t>
            </a:r>
            <a:r>
              <a:rPr lang="fi-FI" sz="6400">
                <a:solidFill>
                  <a:schemeClr val="bg1"/>
                </a:solidFill>
                <a:latin typeface="+mj-lt"/>
                <a:cs typeface="Calibri"/>
              </a:rPr>
              <a:t>.</a:t>
            </a:r>
          </a:p>
        </p:txBody>
      </p:sp>
      <p:grpSp>
        <p:nvGrpSpPr>
          <p:cNvPr id="16" name="Ryhmitä 5"/>
          <p:cNvGrpSpPr>
            <a:grpSpLocks noChangeAspect="1"/>
          </p:cNvGrpSpPr>
          <p:nvPr/>
        </p:nvGrpSpPr>
        <p:grpSpPr>
          <a:xfrm>
            <a:off x="4831644" y="5871656"/>
            <a:ext cx="2528712" cy="646147"/>
            <a:chOff x="807350" y="400208"/>
            <a:chExt cx="5296236" cy="1353312"/>
          </a:xfrm>
        </p:grpSpPr>
        <p:pic>
          <p:nvPicPr>
            <p:cNvPr id="17" name="Kuva 6" descr="FB.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7350" y="400208"/>
              <a:ext cx="1225296" cy="1353312"/>
            </a:xfrm>
            <a:prstGeom prst="rect">
              <a:avLst/>
            </a:prstGeom>
          </p:spPr>
        </p:pic>
        <p:pic>
          <p:nvPicPr>
            <p:cNvPr id="18" name="Kuva 7" descr="linkedin.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521310" y="400208"/>
              <a:ext cx="1225296" cy="1353312"/>
            </a:xfrm>
            <a:prstGeom prst="rect">
              <a:avLst/>
            </a:prstGeom>
          </p:spPr>
        </p:pic>
        <p:pic>
          <p:nvPicPr>
            <p:cNvPr id="19" name="Kuva 8" descr="slideshare.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878290" y="400208"/>
              <a:ext cx="1225296" cy="1353312"/>
            </a:xfrm>
            <a:prstGeom prst="rect">
              <a:avLst/>
            </a:prstGeom>
          </p:spPr>
        </p:pic>
        <p:pic>
          <p:nvPicPr>
            <p:cNvPr id="20" name="Kuva 9" descr="Twitter.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164330" y="400208"/>
              <a:ext cx="1225296" cy="1353312"/>
            </a:xfrm>
            <a:prstGeom prst="rect">
              <a:avLst/>
            </a:prstGeom>
          </p:spPr>
        </p:pic>
      </p:grpSp>
      <p:pic>
        <p:nvPicPr>
          <p:cNvPr id="21" name="Kuva 9" descr="Motiva_White_M_RGB.pn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1247560" y="548219"/>
            <a:ext cx="512640" cy="468541"/>
          </a:xfrm>
          <a:prstGeom prst="rect">
            <a:avLst/>
          </a:prstGeom>
        </p:spPr>
      </p:pic>
    </p:spTree>
    <p:extLst>
      <p:ext uri="{BB962C8B-B14F-4D97-AF65-F5344CB8AC3E}">
        <p14:creationId xmlns:p14="http://schemas.microsoft.com/office/powerpoint/2010/main" val="3452972852"/>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twoTxTwoObj" preserve="1">
  <p:cSld name="1_Vertailu">
    <p:spTree>
      <p:nvGrpSpPr>
        <p:cNvPr id="1" name=""/>
        <p:cNvGrpSpPr/>
        <p:nvPr/>
      </p:nvGrpSpPr>
      <p:grpSpPr>
        <a:xfrm>
          <a:off x="0" y="0"/>
          <a:ext cx="0" cy="0"/>
          <a:chOff x="0" y="0"/>
          <a:chExt cx="0" cy="0"/>
        </a:xfrm>
      </p:grpSpPr>
      <p:sp>
        <p:nvSpPr>
          <p:cNvPr id="2" name="Otsikko 1"/>
          <p:cNvSpPr>
            <a:spLocks noGrp="1"/>
          </p:cNvSpPr>
          <p:nvPr>
            <p:ph type="title"/>
          </p:nvPr>
        </p:nvSpPr>
        <p:spPr>
          <a:xfrm>
            <a:off x="478368" y="548217"/>
            <a:ext cx="10183656" cy="1143000"/>
          </a:xfrm>
        </p:spPr>
        <p:txBody>
          <a:bodyPr/>
          <a:lstStyle>
            <a:lvl1pPr>
              <a:defRPr/>
            </a:lvl1pPr>
          </a:lstStyle>
          <a:p>
            <a:r>
              <a:rPr lang="en-US" noProof="0"/>
              <a:t>Click to edit Master title style</a:t>
            </a:r>
            <a:endParaRPr lang="fi-FI" noProof="0"/>
          </a:p>
        </p:txBody>
      </p:sp>
      <p:sp>
        <p:nvSpPr>
          <p:cNvPr id="3" name="Tekstin paikkamerkki 2"/>
          <p:cNvSpPr>
            <a:spLocks noGrp="1"/>
          </p:cNvSpPr>
          <p:nvPr>
            <p:ph type="body" idx="1"/>
          </p:nvPr>
        </p:nvSpPr>
        <p:spPr>
          <a:xfrm>
            <a:off x="474143" y="1805020"/>
            <a:ext cx="5386917" cy="639763"/>
          </a:xfrm>
        </p:spPr>
        <p:txBody>
          <a:bodyPr anchor="b"/>
          <a:lstStyle>
            <a:lvl1pPr marL="0" indent="0">
              <a:buNone/>
              <a:defRPr sz="2667" b="0"/>
            </a:lvl1pPr>
            <a:lvl2pPr marL="609570" indent="0">
              <a:buNone/>
              <a:defRPr sz="2667" b="1"/>
            </a:lvl2pPr>
            <a:lvl3pPr marL="1219140" indent="0">
              <a:buNone/>
              <a:defRPr sz="2400" b="1"/>
            </a:lvl3pPr>
            <a:lvl4pPr marL="1828709" indent="0">
              <a:buNone/>
              <a:defRPr sz="2133" b="1"/>
            </a:lvl4pPr>
            <a:lvl5pPr marL="2438278" indent="0">
              <a:buNone/>
              <a:defRPr sz="2133" b="1"/>
            </a:lvl5pPr>
            <a:lvl6pPr marL="3047848" indent="0">
              <a:buNone/>
              <a:defRPr sz="2133" b="1"/>
            </a:lvl6pPr>
            <a:lvl7pPr marL="3657418" indent="0">
              <a:buNone/>
              <a:defRPr sz="2133" b="1"/>
            </a:lvl7pPr>
            <a:lvl8pPr marL="4266987" indent="0">
              <a:buNone/>
              <a:defRPr sz="2133" b="1"/>
            </a:lvl8pPr>
            <a:lvl9pPr marL="4876557" indent="0">
              <a:buNone/>
              <a:defRPr sz="2133" b="1"/>
            </a:lvl9pPr>
          </a:lstStyle>
          <a:p>
            <a:pPr lvl="0"/>
            <a:r>
              <a:rPr lang="en-US" noProof="0"/>
              <a:t>Click to edit Master text styles</a:t>
            </a:r>
          </a:p>
        </p:txBody>
      </p:sp>
      <p:sp>
        <p:nvSpPr>
          <p:cNvPr id="4" name="Sisällön paikkamerkki 3"/>
          <p:cNvSpPr>
            <a:spLocks noGrp="1"/>
          </p:cNvSpPr>
          <p:nvPr>
            <p:ph sz="half" idx="2"/>
          </p:nvPr>
        </p:nvSpPr>
        <p:spPr>
          <a:xfrm>
            <a:off x="474143" y="2444783"/>
            <a:ext cx="5386917" cy="3681381"/>
          </a:xfrm>
        </p:spPr>
        <p:txBody>
          <a:bodyPr/>
          <a:lstStyle>
            <a:lvl1pPr>
              <a:buClr>
                <a:srgbClr val="9B003F"/>
              </a:buClr>
              <a:defRPr sz="2667" b="0"/>
            </a:lvl1pPr>
            <a:lvl2pPr>
              <a:defRPr sz="2667" b="0"/>
            </a:lvl2pPr>
            <a:lvl3pPr>
              <a:buClr>
                <a:srgbClr val="9B003F"/>
              </a:buClr>
              <a:defRPr sz="2000" b="0"/>
            </a:lvl3pPr>
            <a:lvl4pPr>
              <a:defRPr sz="2000" b="0"/>
            </a:lvl4pPr>
            <a:lvl5pPr>
              <a:defRPr sz="1600" b="0">
                <a:latin typeface="+mn-lt"/>
                <a:cs typeface="Calibri"/>
              </a:defRPr>
            </a:lvl5pPr>
            <a:lvl6pPr>
              <a:defRPr sz="2133"/>
            </a:lvl6pPr>
            <a:lvl7pPr>
              <a:defRPr sz="2133"/>
            </a:lvl7pPr>
            <a:lvl8pPr>
              <a:defRPr sz="2133"/>
            </a:lvl8pPr>
            <a:lvl9pPr>
              <a:defRPr sz="2133"/>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5" name="Tekstin paikkamerkki 4"/>
          <p:cNvSpPr>
            <a:spLocks noGrp="1"/>
          </p:cNvSpPr>
          <p:nvPr>
            <p:ph type="body" sz="quarter" idx="3"/>
          </p:nvPr>
        </p:nvSpPr>
        <p:spPr>
          <a:xfrm>
            <a:off x="6366933" y="1807985"/>
            <a:ext cx="5389033" cy="639763"/>
          </a:xfrm>
        </p:spPr>
        <p:txBody>
          <a:bodyPr anchor="b"/>
          <a:lstStyle>
            <a:lvl1pPr marL="0" indent="0">
              <a:buNone/>
              <a:defRPr sz="2667" b="0"/>
            </a:lvl1pPr>
            <a:lvl2pPr marL="609570" indent="0">
              <a:buNone/>
              <a:defRPr sz="2667" b="1"/>
            </a:lvl2pPr>
            <a:lvl3pPr marL="1219140" indent="0">
              <a:buNone/>
              <a:defRPr sz="2400" b="1"/>
            </a:lvl3pPr>
            <a:lvl4pPr marL="1828709" indent="0">
              <a:buNone/>
              <a:defRPr sz="2133" b="1"/>
            </a:lvl4pPr>
            <a:lvl5pPr marL="2438278" indent="0">
              <a:buNone/>
              <a:defRPr sz="2133" b="1"/>
            </a:lvl5pPr>
            <a:lvl6pPr marL="3047848" indent="0">
              <a:buNone/>
              <a:defRPr sz="2133" b="1"/>
            </a:lvl6pPr>
            <a:lvl7pPr marL="3657418" indent="0">
              <a:buNone/>
              <a:defRPr sz="2133" b="1"/>
            </a:lvl7pPr>
            <a:lvl8pPr marL="4266987" indent="0">
              <a:buNone/>
              <a:defRPr sz="2133" b="1"/>
            </a:lvl8pPr>
            <a:lvl9pPr marL="4876557" indent="0">
              <a:buNone/>
              <a:defRPr sz="2133" b="1"/>
            </a:lvl9pPr>
          </a:lstStyle>
          <a:p>
            <a:pPr lvl="0"/>
            <a:r>
              <a:rPr lang="en-US" noProof="0"/>
              <a:t>Click to edit Master text styles</a:t>
            </a:r>
          </a:p>
        </p:txBody>
      </p:sp>
      <p:sp>
        <p:nvSpPr>
          <p:cNvPr id="6" name="Sisällön paikkamerkki 5"/>
          <p:cNvSpPr>
            <a:spLocks noGrp="1"/>
          </p:cNvSpPr>
          <p:nvPr>
            <p:ph sz="quarter" idx="4"/>
          </p:nvPr>
        </p:nvSpPr>
        <p:spPr>
          <a:xfrm>
            <a:off x="6371169" y="2444783"/>
            <a:ext cx="5389033" cy="3681381"/>
          </a:xfrm>
        </p:spPr>
        <p:txBody>
          <a:bodyPr/>
          <a:lstStyle>
            <a:lvl1pPr>
              <a:buClr>
                <a:srgbClr val="9B003F"/>
              </a:buClr>
              <a:defRPr sz="2667" b="0"/>
            </a:lvl1pPr>
            <a:lvl2pPr>
              <a:defRPr sz="2667" b="0"/>
            </a:lvl2pPr>
            <a:lvl3pPr>
              <a:buClr>
                <a:srgbClr val="9B003F"/>
              </a:buClr>
              <a:defRPr sz="2000" b="0"/>
            </a:lvl3pPr>
            <a:lvl4pPr>
              <a:defRPr sz="2000" b="0"/>
            </a:lvl4pPr>
            <a:lvl5pPr>
              <a:defRPr sz="1600" b="0">
                <a:latin typeface="+mn-lt"/>
                <a:cs typeface="Calibri"/>
              </a:defRPr>
            </a:lvl5pPr>
            <a:lvl6pPr>
              <a:defRPr sz="2133"/>
            </a:lvl6pPr>
            <a:lvl7pPr>
              <a:defRPr sz="2133"/>
            </a:lvl7pPr>
            <a:lvl8pPr>
              <a:defRPr sz="2133"/>
            </a:lvl8pPr>
            <a:lvl9pPr>
              <a:defRPr sz="2133"/>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17" name="Päivämäärän paikkamerkki 3"/>
          <p:cNvSpPr>
            <a:spLocks noGrp="1"/>
          </p:cNvSpPr>
          <p:nvPr>
            <p:ph type="dt" sz="half" idx="10"/>
          </p:nvPr>
        </p:nvSpPr>
        <p:spPr>
          <a:xfrm>
            <a:off x="482108" y="6372392"/>
            <a:ext cx="1157768" cy="365125"/>
          </a:xfrm>
          <a:prstGeom prst="rect">
            <a:avLst/>
          </a:prstGeom>
        </p:spPr>
        <p:txBody>
          <a:bodyPr/>
          <a:lstStyle>
            <a:lvl1pPr>
              <a:defRPr sz="1067">
                <a:latin typeface="+mn-lt"/>
                <a:ea typeface="Calibri" charset="0"/>
                <a:cs typeface="Calibri" charset="0"/>
              </a:defRPr>
            </a:lvl1pPr>
          </a:lstStyle>
          <a:p>
            <a:r>
              <a:rPr lang="fi-FI"/>
              <a:t>01/08/18</a:t>
            </a:r>
          </a:p>
        </p:txBody>
      </p:sp>
      <p:sp>
        <p:nvSpPr>
          <p:cNvPr id="18" name="Alatunnisteen paikkamerkki 4"/>
          <p:cNvSpPr>
            <a:spLocks noGrp="1"/>
          </p:cNvSpPr>
          <p:nvPr>
            <p:ph type="ftr" sz="quarter" idx="11"/>
          </p:nvPr>
        </p:nvSpPr>
        <p:spPr>
          <a:xfrm>
            <a:off x="1636299" y="6372392"/>
            <a:ext cx="8919412" cy="365125"/>
          </a:xfrm>
          <a:prstGeom prst="rect">
            <a:avLst/>
          </a:prstGeom>
        </p:spPr>
        <p:txBody>
          <a:bodyPr/>
          <a:lstStyle>
            <a:lvl1pPr algn="ctr">
              <a:defRPr sz="1067">
                <a:latin typeface="+mn-lt"/>
                <a:ea typeface="Calibri"/>
                <a:cs typeface="Calibri"/>
              </a:defRPr>
            </a:lvl1pPr>
          </a:lstStyle>
          <a:p>
            <a:r>
              <a:rPr lang="fi-FI"/>
              <a:t>Tässä esityksen aihe (muutetaan esityksen asetuksista)</a:t>
            </a:r>
          </a:p>
        </p:txBody>
      </p:sp>
      <p:sp>
        <p:nvSpPr>
          <p:cNvPr id="19" name="Dian numeron paikkamerkki 5"/>
          <p:cNvSpPr>
            <a:spLocks noGrp="1"/>
          </p:cNvSpPr>
          <p:nvPr>
            <p:ph type="sldNum" sz="quarter" idx="12"/>
          </p:nvPr>
        </p:nvSpPr>
        <p:spPr>
          <a:xfrm>
            <a:off x="11260035" y="6372392"/>
            <a:ext cx="505640" cy="365125"/>
          </a:xfrm>
          <a:prstGeom prst="rect">
            <a:avLst/>
          </a:prstGeom>
        </p:spPr>
        <p:txBody>
          <a:bodyPr/>
          <a:lstStyle>
            <a:lvl1pPr algn="r">
              <a:defRPr sz="1067">
                <a:latin typeface="+mn-lt"/>
                <a:ea typeface="Calibri" charset="0"/>
                <a:cs typeface="Calibri" charset="0"/>
              </a:defRPr>
            </a:lvl1pPr>
          </a:lstStyle>
          <a:p>
            <a:fld id="{62CCF657-A547-8C43-AD59-3D5EA746CF60}" type="slidenum">
              <a:rPr lang="fi-FI" smtClean="0"/>
              <a:pPr/>
              <a:t>‹#›</a:t>
            </a:fld>
            <a:endParaRPr lang="fi-FI"/>
          </a:p>
        </p:txBody>
      </p:sp>
      <p:pic>
        <p:nvPicPr>
          <p:cNvPr id="12" name="Kuva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47560" y="548219"/>
            <a:ext cx="512640" cy="468540"/>
          </a:xfrm>
          <a:prstGeom prst="rect">
            <a:avLst/>
          </a:prstGeom>
        </p:spPr>
      </p:pic>
    </p:spTree>
    <p:extLst>
      <p:ext uri="{BB962C8B-B14F-4D97-AF65-F5344CB8AC3E}">
        <p14:creationId xmlns:p14="http://schemas.microsoft.com/office/powerpoint/2010/main" val="1221095724"/>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itleOnly" preserve="1">
  <p:cSld name="1_Vain otsikko">
    <p:spTree>
      <p:nvGrpSpPr>
        <p:cNvPr id="1" name=""/>
        <p:cNvGrpSpPr/>
        <p:nvPr/>
      </p:nvGrpSpPr>
      <p:grpSpPr>
        <a:xfrm>
          <a:off x="0" y="0"/>
          <a:ext cx="0" cy="0"/>
          <a:chOff x="0" y="0"/>
          <a:chExt cx="0" cy="0"/>
        </a:xfrm>
      </p:grpSpPr>
      <p:sp>
        <p:nvSpPr>
          <p:cNvPr id="2" name="Otsikko 1"/>
          <p:cNvSpPr>
            <a:spLocks noGrp="1"/>
          </p:cNvSpPr>
          <p:nvPr>
            <p:ph type="title"/>
          </p:nvPr>
        </p:nvSpPr>
        <p:spPr>
          <a:xfrm>
            <a:off x="478368" y="548217"/>
            <a:ext cx="10182757" cy="1143000"/>
          </a:xfrm>
        </p:spPr>
        <p:txBody>
          <a:bodyPr/>
          <a:lstStyle/>
          <a:p>
            <a:r>
              <a:rPr lang="en-US" noProof="0"/>
              <a:t>Click to edit Master title style</a:t>
            </a:r>
            <a:endParaRPr lang="fi-FI" noProof="0"/>
          </a:p>
        </p:txBody>
      </p:sp>
      <p:sp>
        <p:nvSpPr>
          <p:cNvPr id="13" name="Päivämäärän paikkamerkki 3"/>
          <p:cNvSpPr>
            <a:spLocks noGrp="1"/>
          </p:cNvSpPr>
          <p:nvPr>
            <p:ph type="dt" sz="half" idx="2"/>
          </p:nvPr>
        </p:nvSpPr>
        <p:spPr>
          <a:xfrm>
            <a:off x="482111" y="6372392"/>
            <a:ext cx="1157768" cy="365125"/>
          </a:xfrm>
          <a:prstGeom prst="rect">
            <a:avLst/>
          </a:prstGeom>
        </p:spPr>
        <p:txBody>
          <a:bodyPr/>
          <a:lstStyle>
            <a:lvl1pPr>
              <a:defRPr sz="1067">
                <a:latin typeface="+mn-lt"/>
                <a:ea typeface="Calibri" charset="0"/>
                <a:cs typeface="Calibri" charset="0"/>
              </a:defRPr>
            </a:lvl1pPr>
          </a:lstStyle>
          <a:p>
            <a:r>
              <a:rPr lang="fi-FI"/>
              <a:t>01/08/18</a:t>
            </a:r>
          </a:p>
        </p:txBody>
      </p:sp>
      <p:sp>
        <p:nvSpPr>
          <p:cNvPr id="14" name="Alatunnisteen paikkamerkki 4"/>
          <p:cNvSpPr>
            <a:spLocks noGrp="1"/>
          </p:cNvSpPr>
          <p:nvPr>
            <p:ph type="ftr" sz="quarter" idx="3"/>
          </p:nvPr>
        </p:nvSpPr>
        <p:spPr>
          <a:xfrm>
            <a:off x="1636299" y="6372392"/>
            <a:ext cx="8919412" cy="365125"/>
          </a:xfrm>
          <a:prstGeom prst="rect">
            <a:avLst/>
          </a:prstGeom>
        </p:spPr>
        <p:txBody>
          <a:bodyPr/>
          <a:lstStyle>
            <a:lvl1pPr algn="ctr">
              <a:defRPr sz="1067">
                <a:latin typeface="+mn-lt"/>
                <a:ea typeface="Calibri"/>
                <a:cs typeface="Calibri"/>
              </a:defRPr>
            </a:lvl1pPr>
          </a:lstStyle>
          <a:p>
            <a:r>
              <a:rPr lang="fi-FI"/>
              <a:t>Tässä esityksen aihe (muutetaan esityksen asetuksista)</a:t>
            </a:r>
          </a:p>
        </p:txBody>
      </p:sp>
      <p:sp>
        <p:nvSpPr>
          <p:cNvPr id="15" name="Dian numeron paikkamerkki 5"/>
          <p:cNvSpPr>
            <a:spLocks noGrp="1"/>
          </p:cNvSpPr>
          <p:nvPr>
            <p:ph type="sldNum" sz="quarter" idx="4"/>
          </p:nvPr>
        </p:nvSpPr>
        <p:spPr>
          <a:xfrm>
            <a:off x="11260037" y="6372392"/>
            <a:ext cx="505640" cy="365125"/>
          </a:xfrm>
          <a:prstGeom prst="rect">
            <a:avLst/>
          </a:prstGeom>
        </p:spPr>
        <p:txBody>
          <a:bodyPr/>
          <a:lstStyle>
            <a:lvl1pPr algn="r">
              <a:defRPr sz="1067">
                <a:latin typeface="+mn-lt"/>
                <a:ea typeface="Calibri" charset="0"/>
                <a:cs typeface="Calibri" charset="0"/>
              </a:defRPr>
            </a:lvl1pPr>
          </a:lstStyle>
          <a:p>
            <a:fld id="{62CCF657-A547-8C43-AD59-3D5EA746CF60}" type="slidenum">
              <a:rPr lang="fi-FI" smtClean="0"/>
              <a:pPr/>
              <a:t>‹#›</a:t>
            </a:fld>
            <a:endParaRPr lang="fi-FI"/>
          </a:p>
        </p:txBody>
      </p:sp>
      <p:pic>
        <p:nvPicPr>
          <p:cNvPr id="8" name="Kuva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47560" y="548219"/>
            <a:ext cx="512640" cy="468540"/>
          </a:xfrm>
          <a:prstGeom prst="rect">
            <a:avLst/>
          </a:prstGeom>
        </p:spPr>
      </p:pic>
    </p:spTree>
    <p:extLst>
      <p:ext uri="{BB962C8B-B14F-4D97-AF65-F5344CB8AC3E}">
        <p14:creationId xmlns:p14="http://schemas.microsoft.com/office/powerpoint/2010/main" val="2931808260"/>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blank" preserve="1">
  <p:cSld name="1_Tyhjä">
    <p:spTree>
      <p:nvGrpSpPr>
        <p:cNvPr id="1" name=""/>
        <p:cNvGrpSpPr/>
        <p:nvPr/>
      </p:nvGrpSpPr>
      <p:grpSpPr>
        <a:xfrm>
          <a:off x="0" y="0"/>
          <a:ext cx="0" cy="0"/>
          <a:chOff x="0" y="0"/>
          <a:chExt cx="0" cy="0"/>
        </a:xfrm>
      </p:grpSpPr>
      <p:sp>
        <p:nvSpPr>
          <p:cNvPr id="12" name="Päivämäärän paikkamerkki 3"/>
          <p:cNvSpPr>
            <a:spLocks noGrp="1"/>
          </p:cNvSpPr>
          <p:nvPr>
            <p:ph type="dt" sz="half" idx="2"/>
          </p:nvPr>
        </p:nvSpPr>
        <p:spPr>
          <a:xfrm>
            <a:off x="482108" y="6372392"/>
            <a:ext cx="1157768" cy="365125"/>
          </a:xfrm>
          <a:prstGeom prst="rect">
            <a:avLst/>
          </a:prstGeom>
        </p:spPr>
        <p:txBody>
          <a:bodyPr/>
          <a:lstStyle>
            <a:lvl1pPr>
              <a:defRPr sz="1067">
                <a:latin typeface="+mn-lt"/>
                <a:ea typeface="Calibri" charset="0"/>
                <a:cs typeface="Calibri" charset="0"/>
              </a:defRPr>
            </a:lvl1pPr>
          </a:lstStyle>
          <a:p>
            <a:r>
              <a:rPr lang="fi-FI"/>
              <a:t>01/08/18</a:t>
            </a:r>
          </a:p>
        </p:txBody>
      </p:sp>
      <p:sp>
        <p:nvSpPr>
          <p:cNvPr id="13" name="Alatunnisteen paikkamerkki 4"/>
          <p:cNvSpPr>
            <a:spLocks noGrp="1"/>
          </p:cNvSpPr>
          <p:nvPr>
            <p:ph type="ftr" sz="quarter" idx="3"/>
          </p:nvPr>
        </p:nvSpPr>
        <p:spPr>
          <a:xfrm>
            <a:off x="1636299" y="6372392"/>
            <a:ext cx="8919412" cy="365125"/>
          </a:xfrm>
          <a:prstGeom prst="rect">
            <a:avLst/>
          </a:prstGeom>
        </p:spPr>
        <p:txBody>
          <a:bodyPr/>
          <a:lstStyle>
            <a:lvl1pPr algn="ctr">
              <a:defRPr sz="1067">
                <a:latin typeface="+mn-lt"/>
                <a:ea typeface="Calibri"/>
                <a:cs typeface="Calibri"/>
              </a:defRPr>
            </a:lvl1pPr>
          </a:lstStyle>
          <a:p>
            <a:r>
              <a:rPr lang="fi-FI"/>
              <a:t>Tässä esityksen aihe (muutetaan esityksen asetuksista)</a:t>
            </a:r>
          </a:p>
        </p:txBody>
      </p:sp>
      <p:sp>
        <p:nvSpPr>
          <p:cNvPr id="14" name="Dian numeron paikkamerkki 5"/>
          <p:cNvSpPr>
            <a:spLocks noGrp="1"/>
          </p:cNvSpPr>
          <p:nvPr>
            <p:ph type="sldNum" sz="quarter" idx="4"/>
          </p:nvPr>
        </p:nvSpPr>
        <p:spPr>
          <a:xfrm>
            <a:off x="11260032" y="6372392"/>
            <a:ext cx="505640" cy="365125"/>
          </a:xfrm>
          <a:prstGeom prst="rect">
            <a:avLst/>
          </a:prstGeom>
        </p:spPr>
        <p:txBody>
          <a:bodyPr/>
          <a:lstStyle>
            <a:lvl1pPr algn="r">
              <a:defRPr sz="1067">
                <a:latin typeface="+mn-lt"/>
                <a:ea typeface="Calibri" charset="0"/>
                <a:cs typeface="Calibri" charset="0"/>
              </a:defRPr>
            </a:lvl1pPr>
          </a:lstStyle>
          <a:p>
            <a:fld id="{62CCF657-A547-8C43-AD59-3D5EA746CF60}" type="slidenum">
              <a:rPr lang="fi-FI" smtClean="0"/>
              <a:pPr/>
              <a:t>‹#›</a:t>
            </a:fld>
            <a:endParaRPr lang="fi-FI"/>
          </a:p>
        </p:txBody>
      </p:sp>
      <p:pic>
        <p:nvPicPr>
          <p:cNvPr id="7" name="Kuva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47560" y="548219"/>
            <a:ext cx="512640" cy="468540"/>
          </a:xfrm>
          <a:prstGeom prst="rect">
            <a:avLst/>
          </a:prstGeom>
        </p:spPr>
      </p:pic>
    </p:spTree>
    <p:extLst>
      <p:ext uri="{BB962C8B-B14F-4D97-AF65-F5344CB8AC3E}">
        <p14:creationId xmlns:p14="http://schemas.microsoft.com/office/powerpoint/2010/main" val="2965859067"/>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objTx" preserve="1">
  <p:cSld name="1_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82107" y="273049"/>
            <a:ext cx="4138580" cy="1162051"/>
          </a:xfrm>
        </p:spPr>
        <p:txBody>
          <a:bodyPr anchor="b"/>
          <a:lstStyle>
            <a:lvl1pPr algn="l">
              <a:defRPr sz="3733" b="1"/>
            </a:lvl1pPr>
          </a:lstStyle>
          <a:p>
            <a:r>
              <a:rPr lang="en-US" noProof="0"/>
              <a:t>Click to edit Master title style</a:t>
            </a:r>
            <a:endParaRPr lang="fi-FI" noProof="0"/>
          </a:p>
        </p:txBody>
      </p:sp>
      <p:sp>
        <p:nvSpPr>
          <p:cNvPr id="3" name="Sisällön paikkamerkki 2"/>
          <p:cNvSpPr>
            <a:spLocks noGrp="1"/>
          </p:cNvSpPr>
          <p:nvPr>
            <p:ph idx="1"/>
          </p:nvPr>
        </p:nvSpPr>
        <p:spPr>
          <a:xfrm>
            <a:off x="4766734" y="273053"/>
            <a:ext cx="6998937" cy="5853113"/>
          </a:xfrm>
        </p:spPr>
        <p:txBody>
          <a:bodyPr/>
          <a:lstStyle>
            <a:lvl1pPr>
              <a:buClr>
                <a:srgbClr val="9B003F"/>
              </a:buClr>
              <a:defRPr sz="2667"/>
            </a:lvl1pPr>
            <a:lvl2pPr>
              <a:defRPr sz="2667"/>
            </a:lvl2pPr>
            <a:lvl3pPr>
              <a:buClr>
                <a:srgbClr val="9B003F"/>
              </a:buClr>
              <a:defRPr sz="2000"/>
            </a:lvl3pPr>
            <a:lvl4pPr>
              <a:defRPr sz="2000"/>
            </a:lvl4pPr>
            <a:lvl5pPr>
              <a:defRPr sz="1600">
                <a:latin typeface="+mn-lt"/>
                <a:cs typeface="Calibri"/>
              </a:defRPr>
            </a:lvl5pPr>
            <a:lvl6pPr>
              <a:defRPr sz="2667"/>
            </a:lvl6pPr>
            <a:lvl7pPr>
              <a:defRPr sz="2667"/>
            </a:lvl7pPr>
            <a:lvl8pPr>
              <a:defRPr sz="2667"/>
            </a:lvl8pPr>
            <a:lvl9pPr>
              <a:defRPr sz="2667"/>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4" name="Tekstin paikkamerkki 3"/>
          <p:cNvSpPr>
            <a:spLocks noGrp="1"/>
          </p:cNvSpPr>
          <p:nvPr>
            <p:ph type="body" sz="half" idx="2"/>
          </p:nvPr>
        </p:nvSpPr>
        <p:spPr>
          <a:xfrm>
            <a:off x="482107" y="1435103"/>
            <a:ext cx="4138580" cy="4691063"/>
          </a:xfrm>
        </p:spPr>
        <p:txBody>
          <a:bodyPr/>
          <a:lstStyle>
            <a:lvl1pPr marL="0" indent="0">
              <a:buNone/>
              <a:defRPr sz="2133"/>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noProof="0"/>
              <a:t>Click to edit Master text styles</a:t>
            </a:r>
          </a:p>
        </p:txBody>
      </p:sp>
      <p:sp>
        <p:nvSpPr>
          <p:cNvPr id="14" name="Päivämäärän paikkamerkki 3"/>
          <p:cNvSpPr>
            <a:spLocks noGrp="1"/>
          </p:cNvSpPr>
          <p:nvPr>
            <p:ph type="dt" sz="half" idx="10"/>
          </p:nvPr>
        </p:nvSpPr>
        <p:spPr>
          <a:xfrm>
            <a:off x="482105" y="6372392"/>
            <a:ext cx="1157768" cy="365125"/>
          </a:xfrm>
          <a:prstGeom prst="rect">
            <a:avLst/>
          </a:prstGeom>
        </p:spPr>
        <p:txBody>
          <a:bodyPr/>
          <a:lstStyle>
            <a:lvl1pPr>
              <a:defRPr sz="1067">
                <a:latin typeface="+mn-lt"/>
                <a:ea typeface="Calibri" charset="0"/>
                <a:cs typeface="Calibri" charset="0"/>
              </a:defRPr>
            </a:lvl1pPr>
          </a:lstStyle>
          <a:p>
            <a:r>
              <a:rPr lang="fi-FI"/>
              <a:t>01/08/18</a:t>
            </a:r>
          </a:p>
        </p:txBody>
      </p:sp>
      <p:sp>
        <p:nvSpPr>
          <p:cNvPr id="15" name="Alatunnisteen paikkamerkki 4"/>
          <p:cNvSpPr>
            <a:spLocks noGrp="1"/>
          </p:cNvSpPr>
          <p:nvPr>
            <p:ph type="ftr" sz="quarter" idx="3"/>
          </p:nvPr>
        </p:nvSpPr>
        <p:spPr>
          <a:xfrm>
            <a:off x="1636299" y="6372392"/>
            <a:ext cx="8919412" cy="365125"/>
          </a:xfrm>
          <a:prstGeom prst="rect">
            <a:avLst/>
          </a:prstGeom>
        </p:spPr>
        <p:txBody>
          <a:bodyPr/>
          <a:lstStyle>
            <a:lvl1pPr algn="ctr">
              <a:defRPr sz="1067">
                <a:latin typeface="+mn-lt"/>
                <a:ea typeface="Calibri"/>
                <a:cs typeface="Calibri"/>
              </a:defRPr>
            </a:lvl1pPr>
          </a:lstStyle>
          <a:p>
            <a:r>
              <a:rPr lang="fi-FI"/>
              <a:t>Tässä esityksen aihe (muutetaan esityksen asetuksista)</a:t>
            </a:r>
          </a:p>
        </p:txBody>
      </p:sp>
      <p:sp>
        <p:nvSpPr>
          <p:cNvPr id="16" name="Dian numeron paikkamerkki 5"/>
          <p:cNvSpPr>
            <a:spLocks noGrp="1"/>
          </p:cNvSpPr>
          <p:nvPr>
            <p:ph type="sldNum" sz="quarter" idx="4"/>
          </p:nvPr>
        </p:nvSpPr>
        <p:spPr>
          <a:xfrm>
            <a:off x="11260031" y="6372392"/>
            <a:ext cx="505640" cy="365125"/>
          </a:xfrm>
          <a:prstGeom prst="rect">
            <a:avLst/>
          </a:prstGeom>
        </p:spPr>
        <p:txBody>
          <a:bodyPr/>
          <a:lstStyle>
            <a:lvl1pPr algn="r">
              <a:defRPr sz="1067">
                <a:latin typeface="+mn-lt"/>
                <a:ea typeface="Calibri" charset="0"/>
                <a:cs typeface="Calibri" charset="0"/>
              </a:defRPr>
            </a:lvl1pPr>
          </a:lstStyle>
          <a:p>
            <a:fld id="{62CCF657-A547-8C43-AD59-3D5EA746CF60}" type="slidenum">
              <a:rPr lang="fi-FI" smtClean="0"/>
              <a:pPr/>
              <a:t>‹#›</a:t>
            </a:fld>
            <a:endParaRPr lang="fi-FI"/>
          </a:p>
        </p:txBody>
      </p:sp>
    </p:spTree>
    <p:extLst>
      <p:ext uri="{BB962C8B-B14F-4D97-AF65-F5344CB8AC3E}">
        <p14:creationId xmlns:p14="http://schemas.microsoft.com/office/powerpoint/2010/main" val="2407045806"/>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picTx" preserve="1">
  <p:cSld name="1_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2444717" y="4800601"/>
            <a:ext cx="7315200" cy="566739"/>
          </a:xfrm>
        </p:spPr>
        <p:txBody>
          <a:bodyPr anchor="b"/>
          <a:lstStyle>
            <a:lvl1pPr algn="l">
              <a:defRPr sz="3733" b="0"/>
            </a:lvl1pPr>
          </a:lstStyle>
          <a:p>
            <a:r>
              <a:rPr lang="en-US" noProof="0"/>
              <a:t>Click to edit Master title style</a:t>
            </a:r>
            <a:endParaRPr lang="fi-FI" noProof="0"/>
          </a:p>
        </p:txBody>
      </p:sp>
      <p:sp>
        <p:nvSpPr>
          <p:cNvPr id="3" name="Kuvan paikkamerkki 2"/>
          <p:cNvSpPr>
            <a:spLocks noGrp="1"/>
          </p:cNvSpPr>
          <p:nvPr>
            <p:ph type="pic" idx="1"/>
          </p:nvPr>
        </p:nvSpPr>
        <p:spPr>
          <a:xfrm>
            <a:off x="2438400" y="521148"/>
            <a:ext cx="7315200" cy="4179357"/>
          </a:xfrm>
        </p:spPr>
        <p:txBody>
          <a:bodyPr/>
          <a:lstStyle>
            <a:lvl1pPr marL="0" indent="0">
              <a:buNone/>
              <a:defRPr sz="4267"/>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noProof="0"/>
              <a:t>Click icon to add picture</a:t>
            </a:r>
            <a:endParaRPr lang="fi-FI" noProof="0"/>
          </a:p>
        </p:txBody>
      </p:sp>
      <p:sp>
        <p:nvSpPr>
          <p:cNvPr id="4" name="Tekstin paikkamerkki 3"/>
          <p:cNvSpPr>
            <a:spLocks noGrp="1"/>
          </p:cNvSpPr>
          <p:nvPr>
            <p:ph type="body" sz="half" idx="2"/>
          </p:nvPr>
        </p:nvSpPr>
        <p:spPr>
          <a:xfrm>
            <a:off x="2444717" y="5367339"/>
            <a:ext cx="7315200" cy="804863"/>
          </a:xfrm>
        </p:spPr>
        <p:txBody>
          <a:bodyPr/>
          <a:lstStyle>
            <a:lvl1pPr marL="0" indent="0">
              <a:buNone/>
              <a:defRPr sz="2133"/>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noProof="0"/>
              <a:t>Click to edit Master text styles</a:t>
            </a:r>
          </a:p>
        </p:txBody>
      </p:sp>
      <p:sp>
        <p:nvSpPr>
          <p:cNvPr id="14" name="Päivämäärän paikkamerkki 3"/>
          <p:cNvSpPr>
            <a:spLocks noGrp="1"/>
          </p:cNvSpPr>
          <p:nvPr>
            <p:ph type="dt" sz="half" idx="10"/>
          </p:nvPr>
        </p:nvSpPr>
        <p:spPr>
          <a:xfrm>
            <a:off x="482111" y="6372392"/>
            <a:ext cx="1157768" cy="365125"/>
          </a:xfrm>
          <a:prstGeom prst="rect">
            <a:avLst/>
          </a:prstGeom>
        </p:spPr>
        <p:txBody>
          <a:bodyPr/>
          <a:lstStyle>
            <a:lvl1pPr>
              <a:defRPr sz="1067">
                <a:latin typeface="+mn-lt"/>
                <a:ea typeface="Calibri" charset="0"/>
                <a:cs typeface="Calibri" charset="0"/>
              </a:defRPr>
            </a:lvl1pPr>
          </a:lstStyle>
          <a:p>
            <a:r>
              <a:rPr lang="fi-FI"/>
              <a:t>01/08/18</a:t>
            </a:r>
          </a:p>
        </p:txBody>
      </p:sp>
      <p:sp>
        <p:nvSpPr>
          <p:cNvPr id="15" name="Alatunnisteen paikkamerkki 4"/>
          <p:cNvSpPr>
            <a:spLocks noGrp="1"/>
          </p:cNvSpPr>
          <p:nvPr>
            <p:ph type="ftr" sz="quarter" idx="3"/>
          </p:nvPr>
        </p:nvSpPr>
        <p:spPr>
          <a:xfrm>
            <a:off x="1636302" y="6372392"/>
            <a:ext cx="8919412" cy="365125"/>
          </a:xfrm>
          <a:prstGeom prst="rect">
            <a:avLst/>
          </a:prstGeom>
        </p:spPr>
        <p:txBody>
          <a:bodyPr/>
          <a:lstStyle>
            <a:lvl1pPr algn="ctr">
              <a:defRPr sz="1067">
                <a:latin typeface="+mn-lt"/>
                <a:ea typeface="Calibri"/>
                <a:cs typeface="Calibri"/>
              </a:defRPr>
            </a:lvl1pPr>
          </a:lstStyle>
          <a:p>
            <a:r>
              <a:rPr lang="fi-FI"/>
              <a:t>Tässä esityksen aihe (muutetaan esityksen asetuksista)</a:t>
            </a:r>
          </a:p>
        </p:txBody>
      </p:sp>
      <p:sp>
        <p:nvSpPr>
          <p:cNvPr id="16" name="Dian numeron paikkamerkki 5"/>
          <p:cNvSpPr>
            <a:spLocks noGrp="1"/>
          </p:cNvSpPr>
          <p:nvPr>
            <p:ph type="sldNum" sz="quarter" idx="4"/>
          </p:nvPr>
        </p:nvSpPr>
        <p:spPr>
          <a:xfrm>
            <a:off x="11260032" y="6372392"/>
            <a:ext cx="505640" cy="365125"/>
          </a:xfrm>
          <a:prstGeom prst="rect">
            <a:avLst/>
          </a:prstGeom>
        </p:spPr>
        <p:txBody>
          <a:bodyPr/>
          <a:lstStyle>
            <a:lvl1pPr algn="r">
              <a:defRPr sz="1067">
                <a:latin typeface="+mn-lt"/>
                <a:ea typeface="Calibri" charset="0"/>
                <a:cs typeface="Calibri" charset="0"/>
              </a:defRPr>
            </a:lvl1pPr>
          </a:lstStyle>
          <a:p>
            <a:fld id="{62CCF657-A547-8C43-AD59-3D5EA746CF60}" type="slidenum">
              <a:rPr lang="fi-FI" smtClean="0"/>
              <a:pPr/>
              <a:t>‹#›</a:t>
            </a:fld>
            <a:endParaRPr lang="fi-FI"/>
          </a:p>
        </p:txBody>
      </p:sp>
      <p:pic>
        <p:nvPicPr>
          <p:cNvPr id="8" name="Kuva 9">
            <a:extLst>
              <a:ext uri="{FF2B5EF4-FFF2-40B4-BE49-F238E27FC236}">
                <a16:creationId xmlns:a16="http://schemas.microsoft.com/office/drawing/2014/main" id="{2AE3AB0A-DFD4-4AD9-A63F-1607A9D6623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47560" y="548219"/>
            <a:ext cx="512640" cy="468540"/>
          </a:xfrm>
          <a:prstGeom prst="rect">
            <a:avLst/>
          </a:prstGeom>
        </p:spPr>
      </p:pic>
      <p:pic>
        <p:nvPicPr>
          <p:cNvPr id="9" name="Kuva 9">
            <a:extLst>
              <a:ext uri="{FF2B5EF4-FFF2-40B4-BE49-F238E27FC236}">
                <a16:creationId xmlns:a16="http://schemas.microsoft.com/office/drawing/2014/main" id="{BCB38E38-D62E-4990-BFAE-1D9439F19D1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47560" y="548219"/>
            <a:ext cx="512640" cy="468540"/>
          </a:xfrm>
          <a:prstGeom prst="rect">
            <a:avLst/>
          </a:prstGeom>
        </p:spPr>
      </p:pic>
    </p:spTree>
    <p:extLst>
      <p:ext uri="{BB962C8B-B14F-4D97-AF65-F5344CB8AC3E}">
        <p14:creationId xmlns:p14="http://schemas.microsoft.com/office/powerpoint/2010/main" val="3974950589"/>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vertTx" preserve="1">
  <p:cSld name="1_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a:xfrm>
            <a:off x="478368" y="548217"/>
            <a:ext cx="10182757" cy="1143000"/>
          </a:xfrm>
        </p:spPr>
        <p:txBody>
          <a:bodyPr/>
          <a:lstStyle/>
          <a:p>
            <a:r>
              <a:rPr lang="en-US" noProof="0"/>
              <a:t>Click to edit Master title style</a:t>
            </a:r>
            <a:endParaRPr lang="fi-FI" noProof="0"/>
          </a:p>
        </p:txBody>
      </p:sp>
      <p:sp>
        <p:nvSpPr>
          <p:cNvPr id="3" name="Pystysuoran tekstin paikkamerkki 2"/>
          <p:cNvSpPr>
            <a:spLocks noGrp="1"/>
          </p:cNvSpPr>
          <p:nvPr>
            <p:ph type="body" orient="vert" idx="1"/>
          </p:nvPr>
        </p:nvSpPr>
        <p:spPr/>
        <p:txBody>
          <a:bodyPr vert="eaVert"/>
          <a:lstStyle>
            <a:lvl1pPr>
              <a:buClr>
                <a:srgbClr val="9B003F"/>
              </a:buClr>
              <a:defRPr/>
            </a:lvl1pPr>
            <a:lvl3pPr>
              <a:buClr>
                <a:srgbClr val="9B003F"/>
              </a:buClr>
              <a:defRPr/>
            </a:lvl3pPr>
            <a:lvl5pPr>
              <a:defRPr>
                <a:latin typeface="+mn-lt"/>
                <a:cs typeface="Calibri"/>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13" name="Päivämäärän paikkamerkki 3"/>
          <p:cNvSpPr>
            <a:spLocks noGrp="1"/>
          </p:cNvSpPr>
          <p:nvPr>
            <p:ph type="dt" sz="half" idx="2"/>
          </p:nvPr>
        </p:nvSpPr>
        <p:spPr>
          <a:xfrm>
            <a:off x="490069" y="6372392"/>
            <a:ext cx="1157768" cy="365125"/>
          </a:xfrm>
          <a:prstGeom prst="rect">
            <a:avLst/>
          </a:prstGeom>
        </p:spPr>
        <p:txBody>
          <a:bodyPr/>
          <a:lstStyle>
            <a:lvl1pPr>
              <a:defRPr sz="1067">
                <a:latin typeface="+mn-lt"/>
                <a:ea typeface="Calibri" charset="0"/>
                <a:cs typeface="Calibri" charset="0"/>
              </a:defRPr>
            </a:lvl1pPr>
          </a:lstStyle>
          <a:p>
            <a:r>
              <a:rPr lang="fi-FI"/>
              <a:t>01/08/18</a:t>
            </a:r>
          </a:p>
        </p:txBody>
      </p:sp>
      <p:sp>
        <p:nvSpPr>
          <p:cNvPr id="14" name="Alatunnisteen paikkamerkki 4"/>
          <p:cNvSpPr>
            <a:spLocks noGrp="1"/>
          </p:cNvSpPr>
          <p:nvPr>
            <p:ph type="ftr" sz="quarter" idx="3"/>
          </p:nvPr>
        </p:nvSpPr>
        <p:spPr>
          <a:xfrm>
            <a:off x="1636298" y="6372392"/>
            <a:ext cx="8919412" cy="365125"/>
          </a:xfrm>
          <a:prstGeom prst="rect">
            <a:avLst/>
          </a:prstGeom>
        </p:spPr>
        <p:txBody>
          <a:bodyPr/>
          <a:lstStyle>
            <a:lvl1pPr algn="ctr">
              <a:defRPr sz="1067">
                <a:latin typeface="+mn-lt"/>
                <a:ea typeface="Calibri"/>
                <a:cs typeface="Calibri"/>
              </a:defRPr>
            </a:lvl1pPr>
          </a:lstStyle>
          <a:p>
            <a:r>
              <a:rPr lang="fi-FI"/>
              <a:t>Tässä esityksen aihe (muutetaan esityksen asetuksista)</a:t>
            </a:r>
          </a:p>
        </p:txBody>
      </p:sp>
      <p:sp>
        <p:nvSpPr>
          <p:cNvPr id="15" name="Dian numeron paikkamerkki 5"/>
          <p:cNvSpPr>
            <a:spLocks noGrp="1"/>
          </p:cNvSpPr>
          <p:nvPr>
            <p:ph type="sldNum" sz="quarter" idx="4"/>
          </p:nvPr>
        </p:nvSpPr>
        <p:spPr>
          <a:xfrm>
            <a:off x="11260029" y="6372392"/>
            <a:ext cx="505640" cy="365125"/>
          </a:xfrm>
          <a:prstGeom prst="rect">
            <a:avLst/>
          </a:prstGeom>
        </p:spPr>
        <p:txBody>
          <a:bodyPr/>
          <a:lstStyle>
            <a:lvl1pPr algn="r">
              <a:defRPr sz="1067">
                <a:latin typeface="+mn-lt"/>
                <a:ea typeface="Calibri" charset="0"/>
                <a:cs typeface="Calibri" charset="0"/>
              </a:defRPr>
            </a:lvl1pPr>
          </a:lstStyle>
          <a:p>
            <a:fld id="{62CCF657-A547-8C43-AD59-3D5EA746CF60}" type="slidenum">
              <a:rPr lang="fi-FI" smtClean="0"/>
              <a:pPr/>
              <a:t>‹#›</a:t>
            </a:fld>
            <a:endParaRPr lang="fi-FI"/>
          </a:p>
        </p:txBody>
      </p:sp>
    </p:spTree>
    <p:extLst>
      <p:ext uri="{BB962C8B-B14F-4D97-AF65-F5344CB8AC3E}">
        <p14:creationId xmlns:p14="http://schemas.microsoft.com/office/powerpoint/2010/main" val="493334736"/>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itleAndTx" preserve="1">
  <p:cSld name="1_Pystysuora otsikko ja teksti">
    <p:spTree>
      <p:nvGrpSpPr>
        <p:cNvPr id="1" name=""/>
        <p:cNvGrpSpPr/>
        <p:nvPr/>
      </p:nvGrpSpPr>
      <p:grpSpPr>
        <a:xfrm>
          <a:off x="0" y="0"/>
          <a:ext cx="0" cy="0"/>
          <a:chOff x="0" y="0"/>
          <a:chExt cx="0" cy="0"/>
        </a:xfrm>
      </p:grpSpPr>
      <p:sp>
        <p:nvSpPr>
          <p:cNvPr id="2" name="Pystysuuntainen otsikko 1"/>
          <p:cNvSpPr>
            <a:spLocks noGrp="1"/>
          </p:cNvSpPr>
          <p:nvPr>
            <p:ph type="title" orient="vert"/>
          </p:nvPr>
        </p:nvSpPr>
        <p:spPr>
          <a:xfrm>
            <a:off x="9022469" y="274640"/>
            <a:ext cx="2743200" cy="5851525"/>
          </a:xfrm>
        </p:spPr>
        <p:txBody>
          <a:bodyPr vert="eaVert"/>
          <a:lstStyle/>
          <a:p>
            <a:r>
              <a:rPr lang="en-US" noProof="0"/>
              <a:t>Click to edit Master title style</a:t>
            </a:r>
            <a:endParaRPr lang="fi-FI" noProof="0"/>
          </a:p>
        </p:txBody>
      </p:sp>
      <p:sp>
        <p:nvSpPr>
          <p:cNvPr id="3" name="Pystysuoran tekstin paikkamerkki 2"/>
          <p:cNvSpPr>
            <a:spLocks noGrp="1"/>
          </p:cNvSpPr>
          <p:nvPr>
            <p:ph type="body" orient="vert" idx="1"/>
          </p:nvPr>
        </p:nvSpPr>
        <p:spPr>
          <a:xfrm>
            <a:off x="478369" y="274640"/>
            <a:ext cx="8157633" cy="5851525"/>
          </a:xfrm>
        </p:spPr>
        <p:txBody>
          <a:bodyPr vert="eaVert"/>
          <a:lstStyle>
            <a:lvl1pPr>
              <a:buClr>
                <a:srgbClr val="9B003F"/>
              </a:buClr>
              <a:defRPr>
                <a:latin typeface="+mj-lt"/>
              </a:defRPr>
            </a:lvl1pPr>
            <a:lvl2pPr>
              <a:defRPr>
                <a:latin typeface="+mn-lt"/>
              </a:defRPr>
            </a:lvl2pPr>
            <a:lvl3pPr>
              <a:buClr>
                <a:srgbClr val="9B003F"/>
              </a:buClr>
              <a:defRPr>
                <a:latin typeface="+mn-lt"/>
              </a:defRPr>
            </a:lvl3pPr>
            <a:lvl4pPr>
              <a:defRPr>
                <a:latin typeface="+mn-lt"/>
              </a:defRPr>
            </a:lvl4pPr>
            <a:lvl5pPr>
              <a:defRPr>
                <a:latin typeface="+mn-lt"/>
                <a:cs typeface="Calibri"/>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13" name="Päivämäärän paikkamerkki 3"/>
          <p:cNvSpPr>
            <a:spLocks noGrp="1"/>
          </p:cNvSpPr>
          <p:nvPr>
            <p:ph type="dt" sz="half" idx="2"/>
          </p:nvPr>
        </p:nvSpPr>
        <p:spPr>
          <a:xfrm>
            <a:off x="482108" y="6372392"/>
            <a:ext cx="1157768" cy="365125"/>
          </a:xfrm>
          <a:prstGeom prst="rect">
            <a:avLst/>
          </a:prstGeom>
        </p:spPr>
        <p:txBody>
          <a:bodyPr/>
          <a:lstStyle>
            <a:lvl1pPr>
              <a:defRPr sz="1067">
                <a:latin typeface="+mn-lt"/>
                <a:ea typeface="Calibri" charset="0"/>
                <a:cs typeface="Calibri" charset="0"/>
              </a:defRPr>
            </a:lvl1pPr>
          </a:lstStyle>
          <a:p>
            <a:r>
              <a:rPr lang="fi-FI"/>
              <a:t>01/08/18</a:t>
            </a:r>
          </a:p>
        </p:txBody>
      </p:sp>
      <p:sp>
        <p:nvSpPr>
          <p:cNvPr id="14" name="Alatunnisteen paikkamerkki 4"/>
          <p:cNvSpPr>
            <a:spLocks noGrp="1"/>
          </p:cNvSpPr>
          <p:nvPr>
            <p:ph type="ftr" sz="quarter" idx="3"/>
          </p:nvPr>
        </p:nvSpPr>
        <p:spPr>
          <a:xfrm>
            <a:off x="1627130" y="6372392"/>
            <a:ext cx="8919412" cy="365125"/>
          </a:xfrm>
          <a:prstGeom prst="rect">
            <a:avLst/>
          </a:prstGeom>
        </p:spPr>
        <p:txBody>
          <a:bodyPr/>
          <a:lstStyle>
            <a:lvl1pPr algn="ctr">
              <a:defRPr sz="1067">
                <a:latin typeface="+mn-lt"/>
                <a:ea typeface="Calibri"/>
                <a:cs typeface="Calibri"/>
              </a:defRPr>
            </a:lvl1pPr>
          </a:lstStyle>
          <a:p>
            <a:r>
              <a:rPr lang="fi-FI"/>
              <a:t>Tässä esityksen aihe (muutetaan esityksen asetuksista)</a:t>
            </a:r>
          </a:p>
        </p:txBody>
      </p:sp>
      <p:sp>
        <p:nvSpPr>
          <p:cNvPr id="15" name="Dian numeron paikkamerkki 5"/>
          <p:cNvSpPr>
            <a:spLocks noGrp="1"/>
          </p:cNvSpPr>
          <p:nvPr>
            <p:ph type="sldNum" sz="quarter" idx="4"/>
          </p:nvPr>
        </p:nvSpPr>
        <p:spPr>
          <a:xfrm>
            <a:off x="11260029" y="6372392"/>
            <a:ext cx="505640" cy="365125"/>
          </a:xfrm>
          <a:prstGeom prst="rect">
            <a:avLst/>
          </a:prstGeom>
        </p:spPr>
        <p:txBody>
          <a:bodyPr/>
          <a:lstStyle>
            <a:lvl1pPr algn="r">
              <a:defRPr sz="1067">
                <a:latin typeface="+mn-lt"/>
                <a:ea typeface="Calibri" charset="0"/>
                <a:cs typeface="Calibri" charset="0"/>
              </a:defRPr>
            </a:lvl1pPr>
          </a:lstStyle>
          <a:p>
            <a:fld id="{62CCF657-A547-8C43-AD59-3D5EA746CF60}" type="slidenum">
              <a:rPr lang="fi-FI" smtClean="0"/>
              <a:pPr/>
              <a:t>‹#›</a:t>
            </a:fld>
            <a:endParaRPr lang="fi-FI"/>
          </a:p>
        </p:txBody>
      </p:sp>
    </p:spTree>
    <p:extLst>
      <p:ext uri="{BB962C8B-B14F-4D97-AF65-F5344CB8AC3E}">
        <p14:creationId xmlns:p14="http://schemas.microsoft.com/office/powerpoint/2010/main" val="23335057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7_Otsikkodi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78369" y="2130427"/>
            <a:ext cx="9884833" cy="1398837"/>
          </a:xfrm>
        </p:spPr>
        <p:txBody>
          <a:bodyPr anchor="b" anchorCtr="0"/>
          <a:lstStyle>
            <a:lvl1pPr algn="l">
              <a:defRPr sz="3733" b="0" i="0">
                <a:solidFill>
                  <a:srgbClr val="9B003F"/>
                </a:solidFill>
                <a:latin typeface="Segoe UI Semibold" panose="020B0702040204020203" pitchFamily="34" charset="0"/>
                <a:cs typeface="Segoe UI Semibold" panose="020B0702040204020203" pitchFamily="34" charset="0"/>
              </a:defRPr>
            </a:lvl1pPr>
          </a:lstStyle>
          <a:p>
            <a:r>
              <a:rPr lang="en-US" noProof="0"/>
              <a:t>Click to edit Master title style</a:t>
            </a:r>
            <a:endParaRPr lang="fi-FI" noProof="0" dirty="0"/>
          </a:p>
        </p:txBody>
      </p:sp>
      <p:sp>
        <p:nvSpPr>
          <p:cNvPr id="3" name="Alaotsikko 2"/>
          <p:cNvSpPr>
            <a:spLocks noGrp="1"/>
          </p:cNvSpPr>
          <p:nvPr>
            <p:ph type="subTitle" idx="1"/>
          </p:nvPr>
        </p:nvSpPr>
        <p:spPr>
          <a:xfrm>
            <a:off x="478369" y="3772533"/>
            <a:ext cx="9884833" cy="2109539"/>
          </a:xfrm>
        </p:spPr>
        <p:txBody>
          <a:bodyPr/>
          <a:lstStyle>
            <a:lvl1pPr marL="0" indent="0" algn="l">
              <a:buNone/>
              <a:defRPr sz="2667" b="0">
                <a:solidFill>
                  <a:srgbClr val="000000"/>
                </a:solidFill>
                <a:latin typeface="Segoe UI Semibold" panose="020B0702040204020203" pitchFamily="34" charset="0"/>
                <a:cs typeface="Segoe UI Semibold" panose="020B0702040204020203"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noProof="0"/>
              <a:t>Click to edit Master subtitle style</a:t>
            </a:r>
            <a:endParaRPr lang="fi-FI" noProof="0" dirty="0"/>
          </a:p>
        </p:txBody>
      </p:sp>
      <p:pic>
        <p:nvPicPr>
          <p:cNvPr id="9" name="Kuva 7" descr="Motiva_Red_horiz_RGB.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8368" y="548219"/>
            <a:ext cx="3647227" cy="959372"/>
          </a:xfrm>
          <a:prstGeom prst="rect">
            <a:avLst/>
          </a:prstGeom>
        </p:spPr>
      </p:pic>
    </p:spTree>
    <p:extLst>
      <p:ext uri="{BB962C8B-B14F-4D97-AF65-F5344CB8AC3E}">
        <p14:creationId xmlns:p14="http://schemas.microsoft.com/office/powerpoint/2010/main" val="174448926"/>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userDrawn="1">
  <p:cSld name="2_Title and Content (subtitle)">
    <p:spTree>
      <p:nvGrpSpPr>
        <p:cNvPr id="1" name=""/>
        <p:cNvGrpSpPr/>
        <p:nvPr/>
      </p:nvGrpSpPr>
      <p:grpSpPr>
        <a:xfrm>
          <a:off x="0" y="0"/>
          <a:ext cx="0" cy="0"/>
          <a:chOff x="0" y="0"/>
          <a:chExt cx="0" cy="0"/>
        </a:xfrm>
      </p:grpSpPr>
      <p:sp>
        <p:nvSpPr>
          <p:cNvPr id="3" name="Content Placeholder 2"/>
          <p:cNvSpPr>
            <a:spLocks noGrp="1"/>
          </p:cNvSpPr>
          <p:nvPr>
            <p:ph idx="1"/>
          </p:nvPr>
        </p:nvSpPr>
        <p:spPr>
          <a:xfrm>
            <a:off x="507691" y="1713718"/>
            <a:ext cx="11172404" cy="4287431"/>
          </a:xfrm>
        </p:spPr>
        <p:txBody>
          <a:bodyPr/>
          <a:lstStyle>
            <a:lvl1pPr>
              <a:buClr>
                <a:schemeClr val="bg2"/>
              </a:buCl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Slide Number Placeholder 5"/>
          <p:cNvSpPr>
            <a:spLocks noGrp="1"/>
          </p:cNvSpPr>
          <p:nvPr>
            <p:ph type="sldNum" sz="quarter" idx="11"/>
          </p:nvPr>
        </p:nvSpPr>
        <p:spPr>
          <a:xfrm>
            <a:off x="507691" y="6431150"/>
            <a:ext cx="503956" cy="141759"/>
          </a:xfrm>
          <a:prstGeom prst="rect">
            <a:avLst/>
          </a:prstGeom>
        </p:spPr>
        <p:txBody>
          <a:bodyPr vert="horz" lIns="35983" tIns="35983" rIns="35983" bIns="35983" rtlCol="0" anchor="ctr" anchorCtr="0">
            <a:noAutofit/>
          </a:bodyPr>
          <a:lstStyle>
            <a:lvl1pPr algn="l" defTabSz="906737" fontAlgn="auto">
              <a:spcBef>
                <a:spcPts val="0"/>
              </a:spcBef>
              <a:spcAft>
                <a:spcPts val="0"/>
              </a:spcAft>
              <a:defRPr sz="793" spc="-40" baseline="0" smtClean="0">
                <a:solidFill>
                  <a:schemeClr val="tx2"/>
                </a:solidFill>
                <a:latin typeface="+mn-lt"/>
                <a:ea typeface="+mn-ea"/>
                <a:cs typeface="+mn-cs"/>
              </a:defRPr>
            </a:lvl1pPr>
          </a:lstStyle>
          <a:p>
            <a:pPr>
              <a:defRPr/>
            </a:pPr>
            <a:fld id="{E69D1E23-CAEE-4642-A4B7-EADE512C2591}" type="slidenum">
              <a:rPr lang="fi-FI"/>
              <a:pPr>
                <a:defRPr/>
              </a:pPr>
              <a:t>‹#›</a:t>
            </a:fld>
            <a:endParaRPr lang="fi-FI"/>
          </a:p>
        </p:txBody>
      </p:sp>
      <p:sp>
        <p:nvSpPr>
          <p:cNvPr id="6" name="Title 1"/>
          <p:cNvSpPr>
            <a:spLocks noGrp="1"/>
          </p:cNvSpPr>
          <p:nvPr>
            <p:ph type="title"/>
          </p:nvPr>
        </p:nvSpPr>
        <p:spPr>
          <a:xfrm>
            <a:off x="423552" y="285391"/>
            <a:ext cx="11176973" cy="857348"/>
          </a:xfrm>
          <a:prstGeom prst="rect">
            <a:avLst/>
          </a:prstGeom>
        </p:spPr>
        <p:txBody>
          <a:bodyPr lIns="91430" tIns="45715" rIns="91430" bIns="45715" anchor="b"/>
          <a:lstStyle>
            <a:lvl1pPr>
              <a:defRPr>
                <a:solidFill>
                  <a:srgbClr val="246151"/>
                </a:solidFill>
              </a:defRPr>
            </a:lvl1pPr>
          </a:lstStyle>
          <a:p>
            <a:r>
              <a:rPr lang="en-US"/>
              <a:t>Click to edit Master title style</a:t>
            </a:r>
            <a:endParaRPr lang="fi-FI"/>
          </a:p>
        </p:txBody>
      </p:sp>
    </p:spTree>
    <p:extLst>
      <p:ext uri="{BB962C8B-B14F-4D97-AF65-F5344CB8AC3E}">
        <p14:creationId xmlns:p14="http://schemas.microsoft.com/office/powerpoint/2010/main" val="860506691"/>
      </p:ext>
    </p:extLst>
  </p:cSld>
  <p:clrMapOvr>
    <a:masterClrMapping/>
  </p:clrMapOvr>
  <p:transition spd="med">
    <p:fade/>
  </p:transition>
</p:sldLayout>
</file>

<file path=ppt/slideLayouts/slideLayout191.xml><?xml version="1.0" encoding="utf-8"?>
<p:sldLayout xmlns:a="http://schemas.openxmlformats.org/drawingml/2006/main" xmlns:r="http://schemas.openxmlformats.org/officeDocument/2006/relationships" xmlns:p="http://schemas.openxmlformats.org/presentationml/2006/main" matchingName="Agenda">
  <p:cSld name="Agenda">
    <p:spTree>
      <p:nvGrpSpPr>
        <p:cNvPr id="1" name="Shape 47"/>
        <p:cNvGrpSpPr/>
        <p:nvPr/>
      </p:nvGrpSpPr>
      <p:grpSpPr>
        <a:xfrm>
          <a:off x="0" y="0"/>
          <a:ext cx="0" cy="0"/>
          <a:chOff x="0" y="0"/>
          <a:chExt cx="0" cy="0"/>
        </a:xfrm>
      </p:grpSpPr>
      <p:sp>
        <p:nvSpPr>
          <p:cNvPr id="48" name="Google Shape;48;p9"/>
          <p:cNvSpPr txBox="1">
            <a:spLocks noGrp="1"/>
          </p:cNvSpPr>
          <p:nvPr>
            <p:ph type="sldNum" idx="12"/>
          </p:nvPr>
        </p:nvSpPr>
        <p:spPr>
          <a:xfrm>
            <a:off x="11136560" y="6309320"/>
            <a:ext cx="360115" cy="287339"/>
          </a:xfrm>
          <a:prstGeom prst="rect">
            <a:avLst/>
          </a:prstGeom>
          <a:noFill/>
          <a:ln>
            <a:noFill/>
          </a:ln>
        </p:spPr>
        <p:txBody>
          <a:bodyPr spcFirstLastPara="1" wrap="square" lIns="0" tIns="0" rIns="0" bIns="0" anchor="ctr" anchorCtr="0">
            <a:noAutofit/>
          </a:bodyPr>
          <a:lstStyle>
            <a:lvl1pPr marL="0" marR="0" lvl="0" indent="0" algn="r" rtl="0">
              <a:spcBef>
                <a:spcPts val="0"/>
              </a:spcBef>
              <a:buNone/>
              <a:defRPr sz="800">
                <a:solidFill>
                  <a:schemeClr val="dk1"/>
                </a:solidFill>
                <a:latin typeface="Arial"/>
                <a:ea typeface="Arial"/>
                <a:cs typeface="Arial"/>
                <a:sym typeface="Arial"/>
              </a:defRPr>
            </a:lvl1pPr>
            <a:lvl2pPr marL="0" marR="0" lvl="1" indent="0" algn="r" rtl="0">
              <a:spcBef>
                <a:spcPts val="0"/>
              </a:spcBef>
              <a:buNone/>
              <a:defRPr sz="800">
                <a:solidFill>
                  <a:schemeClr val="dk1"/>
                </a:solidFill>
                <a:latin typeface="Arial"/>
                <a:ea typeface="Arial"/>
                <a:cs typeface="Arial"/>
                <a:sym typeface="Arial"/>
              </a:defRPr>
            </a:lvl2pPr>
            <a:lvl3pPr marL="0" marR="0" lvl="2" indent="0" algn="r" rtl="0">
              <a:spcBef>
                <a:spcPts val="0"/>
              </a:spcBef>
              <a:buNone/>
              <a:defRPr sz="800">
                <a:solidFill>
                  <a:schemeClr val="dk1"/>
                </a:solidFill>
                <a:latin typeface="Arial"/>
                <a:ea typeface="Arial"/>
                <a:cs typeface="Arial"/>
                <a:sym typeface="Arial"/>
              </a:defRPr>
            </a:lvl3pPr>
            <a:lvl4pPr marL="0" marR="0" lvl="3" indent="0" algn="r" rtl="0">
              <a:spcBef>
                <a:spcPts val="0"/>
              </a:spcBef>
              <a:buNone/>
              <a:defRPr sz="800">
                <a:solidFill>
                  <a:schemeClr val="dk1"/>
                </a:solidFill>
                <a:latin typeface="Arial"/>
                <a:ea typeface="Arial"/>
                <a:cs typeface="Arial"/>
                <a:sym typeface="Arial"/>
              </a:defRPr>
            </a:lvl4pPr>
            <a:lvl5pPr marL="0" marR="0" lvl="4" indent="0" algn="r" rtl="0">
              <a:spcBef>
                <a:spcPts val="0"/>
              </a:spcBef>
              <a:buNone/>
              <a:defRPr sz="800">
                <a:solidFill>
                  <a:schemeClr val="dk1"/>
                </a:solidFill>
                <a:latin typeface="Arial"/>
                <a:ea typeface="Arial"/>
                <a:cs typeface="Arial"/>
                <a:sym typeface="Arial"/>
              </a:defRPr>
            </a:lvl5pPr>
            <a:lvl6pPr marL="0" marR="0" lvl="5" indent="0" algn="r" rtl="0">
              <a:spcBef>
                <a:spcPts val="0"/>
              </a:spcBef>
              <a:buNone/>
              <a:defRPr sz="800">
                <a:solidFill>
                  <a:schemeClr val="dk1"/>
                </a:solidFill>
                <a:latin typeface="Arial"/>
                <a:ea typeface="Arial"/>
                <a:cs typeface="Arial"/>
                <a:sym typeface="Arial"/>
              </a:defRPr>
            </a:lvl6pPr>
            <a:lvl7pPr marL="0" marR="0" lvl="6" indent="0" algn="r" rtl="0">
              <a:spcBef>
                <a:spcPts val="0"/>
              </a:spcBef>
              <a:buNone/>
              <a:defRPr sz="800">
                <a:solidFill>
                  <a:schemeClr val="dk1"/>
                </a:solidFill>
                <a:latin typeface="Arial"/>
                <a:ea typeface="Arial"/>
                <a:cs typeface="Arial"/>
                <a:sym typeface="Arial"/>
              </a:defRPr>
            </a:lvl7pPr>
            <a:lvl8pPr marL="0" marR="0" lvl="7" indent="0" algn="r" rtl="0">
              <a:spcBef>
                <a:spcPts val="0"/>
              </a:spcBef>
              <a:buNone/>
              <a:defRPr sz="800">
                <a:solidFill>
                  <a:schemeClr val="dk1"/>
                </a:solidFill>
                <a:latin typeface="Arial"/>
                <a:ea typeface="Arial"/>
                <a:cs typeface="Arial"/>
                <a:sym typeface="Arial"/>
              </a:defRPr>
            </a:lvl8pPr>
            <a:lvl9pPr marL="0" marR="0" lvl="8" indent="0" algn="r" rtl="0">
              <a:spcBef>
                <a:spcPts val="0"/>
              </a:spcBef>
              <a:buNone/>
              <a:defRPr sz="800">
                <a:solidFill>
                  <a:schemeClr val="dk1"/>
                </a:solidFill>
                <a:latin typeface="Arial"/>
                <a:ea typeface="Arial"/>
                <a:cs typeface="Arial"/>
                <a:sym typeface="Arial"/>
              </a:defRPr>
            </a:lvl9pPr>
          </a:lstStyle>
          <a:p>
            <a:fld id="{00000000-1234-1234-1234-123412341234}" type="slidenum">
              <a:rPr lang="en-US" smtClean="0"/>
              <a:pPr/>
              <a:t>‹#›</a:t>
            </a:fld>
            <a:endParaRPr lang="en-US"/>
          </a:p>
        </p:txBody>
      </p:sp>
      <p:sp>
        <p:nvSpPr>
          <p:cNvPr id="49" name="Google Shape;49;p9"/>
          <p:cNvSpPr txBox="1">
            <a:spLocks noGrp="1"/>
          </p:cNvSpPr>
          <p:nvPr>
            <p:ph type="title"/>
          </p:nvPr>
        </p:nvSpPr>
        <p:spPr>
          <a:xfrm>
            <a:off x="695326" y="476250"/>
            <a:ext cx="10801351" cy="864519"/>
          </a:xfrm>
          <a:prstGeom prst="rect">
            <a:avLst/>
          </a:prstGeom>
          <a:noFill/>
          <a:ln>
            <a:noFill/>
          </a:ln>
        </p:spPr>
        <p:txBody>
          <a:bodyPr spcFirstLastPara="1" wrap="square" lIns="91425" tIns="91425" rIns="91425" bIns="91425" anchor="t" anchorCtr="0"/>
          <a:lstStyle>
            <a:lvl1pPr marR="0" lvl="0" algn="l" rtl="0">
              <a:lnSpc>
                <a:spcPct val="90000"/>
              </a:lnSpc>
              <a:spcBef>
                <a:spcPts val="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0" name="Google Shape;50;p9"/>
          <p:cNvSpPr txBox="1">
            <a:spLocks noGrp="1"/>
          </p:cNvSpPr>
          <p:nvPr>
            <p:ph type="body" idx="1"/>
          </p:nvPr>
        </p:nvSpPr>
        <p:spPr>
          <a:xfrm>
            <a:off x="695326" y="1628775"/>
            <a:ext cx="10801500" cy="4392600"/>
          </a:xfrm>
          <a:prstGeom prst="rect">
            <a:avLst/>
          </a:prstGeom>
          <a:noFill/>
          <a:ln>
            <a:noFill/>
          </a:ln>
        </p:spPr>
        <p:txBody>
          <a:bodyPr spcFirstLastPara="1" wrap="square" lIns="91425" tIns="91425" rIns="91425" bIns="91425" anchor="t" anchorCtr="0"/>
          <a:lstStyle>
            <a:lvl1pPr marL="457189" marR="0" lvl="0" indent="-355591" algn="l" rtl="0">
              <a:lnSpc>
                <a:spcPct val="100000"/>
              </a:lnSpc>
              <a:spcBef>
                <a:spcPts val="1200"/>
              </a:spcBef>
              <a:spcAft>
                <a:spcPts val="0"/>
              </a:spcAft>
              <a:buClr>
                <a:schemeClr val="dk1"/>
              </a:buClr>
              <a:buSzPts val="2000"/>
              <a:buFont typeface="Arial"/>
              <a:buAutoNum type="arabicPeriod"/>
              <a:defRPr sz="2000" b="0" i="0" u="none" strike="noStrike" cap="none">
                <a:solidFill>
                  <a:schemeClr val="dk1"/>
                </a:solidFill>
                <a:latin typeface="Arial"/>
                <a:ea typeface="Arial"/>
                <a:cs typeface="Arial"/>
                <a:sym typeface="Arial"/>
              </a:defRPr>
            </a:lvl1pPr>
            <a:lvl2pPr marL="914377" marR="0" lvl="1" indent="-355591" algn="l" rtl="0">
              <a:lnSpc>
                <a:spcPct val="100000"/>
              </a:lnSpc>
              <a:spcBef>
                <a:spcPts val="600"/>
              </a:spcBef>
              <a:spcAft>
                <a:spcPts val="0"/>
              </a:spcAft>
              <a:buClr>
                <a:schemeClr val="dk1"/>
              </a:buClr>
              <a:buSzPts val="2000"/>
              <a:buFont typeface="Noto Sans Symbols"/>
              <a:buChar char="▪"/>
              <a:defRPr sz="2000" b="0" i="0" u="none" strike="noStrike" cap="none">
                <a:solidFill>
                  <a:schemeClr val="dk1"/>
                </a:solidFill>
                <a:latin typeface="Arial"/>
                <a:ea typeface="Arial"/>
                <a:cs typeface="Arial"/>
                <a:sym typeface="Arial"/>
              </a:defRPr>
            </a:lvl2pPr>
            <a:lvl3pPr marL="1371566" marR="0" lvl="2" indent="-342891" algn="l" rtl="0">
              <a:lnSpc>
                <a:spcPct val="100000"/>
              </a:lnSpc>
              <a:spcBef>
                <a:spcPts val="6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754" marR="0" lvl="3" indent="-330192" algn="l" rtl="0">
              <a:lnSpc>
                <a:spcPct val="100000"/>
              </a:lnSpc>
              <a:spcBef>
                <a:spcPts val="600"/>
              </a:spcBef>
              <a:spcAft>
                <a:spcPts val="0"/>
              </a:spcAft>
              <a:buClr>
                <a:schemeClr val="dk1"/>
              </a:buClr>
              <a:buSzPts val="1600"/>
              <a:buFont typeface="Noto Sans Symbols"/>
              <a:buChar char="▪"/>
              <a:defRPr sz="1600" b="0" i="0" u="none" strike="noStrike" cap="none">
                <a:solidFill>
                  <a:schemeClr val="dk1"/>
                </a:solidFill>
                <a:latin typeface="Arial"/>
                <a:ea typeface="Arial"/>
                <a:cs typeface="Arial"/>
                <a:sym typeface="Arial"/>
              </a:defRPr>
            </a:lvl4pPr>
            <a:lvl5pPr marL="2285943" marR="0" lvl="4" indent="-317492" algn="l" rtl="0">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131" marR="0" lvl="5" indent="-304792" algn="l" rtl="0">
              <a:lnSpc>
                <a:spcPct val="100000"/>
              </a:lnSpc>
              <a:spcBef>
                <a:spcPts val="600"/>
              </a:spcBef>
              <a:spcAft>
                <a:spcPts val="0"/>
              </a:spcAft>
              <a:buClr>
                <a:schemeClr val="dk1"/>
              </a:buClr>
              <a:buSzPts val="1200"/>
              <a:buFont typeface="Noto Sans Symbols"/>
              <a:buChar char="▪"/>
              <a:defRPr sz="1200" b="0" i="0" u="none" strike="noStrike" cap="none">
                <a:solidFill>
                  <a:schemeClr val="dk1"/>
                </a:solidFill>
                <a:latin typeface="Arial"/>
                <a:ea typeface="Arial"/>
                <a:cs typeface="Arial"/>
                <a:sym typeface="Arial"/>
              </a:defRPr>
            </a:lvl6pPr>
            <a:lvl7pPr marL="3200320" marR="0" lvl="6" indent="-304792" algn="l" rtl="0">
              <a:lnSpc>
                <a:spcPct val="100000"/>
              </a:lnSpc>
              <a:spcBef>
                <a:spcPts val="600"/>
              </a:spcBef>
              <a:spcAft>
                <a:spcPts val="0"/>
              </a:spcAft>
              <a:buClr>
                <a:schemeClr val="dk1"/>
              </a:buClr>
              <a:buSzPts val="1200"/>
              <a:buFont typeface="Noto Sans Symbols"/>
              <a:buChar char="▪"/>
              <a:defRPr sz="1200" b="0" i="0" u="none" strike="noStrike" cap="none">
                <a:solidFill>
                  <a:schemeClr val="dk1"/>
                </a:solidFill>
                <a:latin typeface="Arial"/>
                <a:ea typeface="Arial"/>
                <a:cs typeface="Arial"/>
                <a:sym typeface="Arial"/>
              </a:defRPr>
            </a:lvl7pPr>
            <a:lvl8pPr marL="3657509" marR="0" lvl="7" indent="-304792" algn="l" rtl="0">
              <a:lnSpc>
                <a:spcPct val="100000"/>
              </a:lnSpc>
              <a:spcBef>
                <a:spcPts val="600"/>
              </a:spcBef>
              <a:spcAft>
                <a:spcPts val="0"/>
              </a:spcAft>
              <a:buClr>
                <a:schemeClr val="dk1"/>
              </a:buClr>
              <a:buSzPts val="1200"/>
              <a:buFont typeface="Noto Sans Symbols"/>
              <a:buChar char="▪"/>
              <a:defRPr sz="1200" b="0" i="0" u="none" strike="noStrike" cap="none">
                <a:solidFill>
                  <a:schemeClr val="dk1"/>
                </a:solidFill>
                <a:latin typeface="Arial"/>
                <a:ea typeface="Arial"/>
                <a:cs typeface="Arial"/>
                <a:sym typeface="Arial"/>
              </a:defRPr>
            </a:lvl8pPr>
            <a:lvl9pPr marL="4114697" marR="0" lvl="8" indent="-304792" algn="l" rtl="0">
              <a:lnSpc>
                <a:spcPct val="100000"/>
              </a:lnSpc>
              <a:spcBef>
                <a:spcPts val="600"/>
              </a:spcBef>
              <a:spcAft>
                <a:spcPts val="0"/>
              </a:spcAft>
              <a:buClr>
                <a:schemeClr val="dk1"/>
              </a:buClr>
              <a:buSzPts val="1200"/>
              <a:buFont typeface="Noto Sans Symbols"/>
              <a:buChar char="▪"/>
              <a:defRPr sz="12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490864923"/>
      </p:ext>
    </p:extLst>
  </p:cSld>
  <p:clrMapOvr>
    <a:masterClrMapping/>
  </p:clrMapOvr>
  <p:transition>
    <p:fade/>
  </p:transition>
</p:sldLayout>
</file>

<file path=ppt/slideLayouts/slideLayout192.xml><?xml version="1.0" encoding="utf-8"?>
<p:sldLayout xmlns:a="http://schemas.openxmlformats.org/drawingml/2006/main" xmlns:r="http://schemas.openxmlformats.org/officeDocument/2006/relationships" xmlns:p="http://schemas.openxmlformats.org/presentationml/2006/main" type="title" preserve="1">
  <p:cSld name="Otsikkodia 1">
    <p:spTree>
      <p:nvGrpSpPr>
        <p:cNvPr id="1" name=""/>
        <p:cNvGrpSpPr/>
        <p:nvPr/>
      </p:nvGrpSpPr>
      <p:grpSpPr>
        <a:xfrm>
          <a:off x="0" y="0"/>
          <a:ext cx="0" cy="0"/>
          <a:chOff x="0" y="0"/>
          <a:chExt cx="0" cy="0"/>
        </a:xfrm>
      </p:grpSpPr>
      <p:pic>
        <p:nvPicPr>
          <p:cNvPr id="6" name="Kuva 6"/>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048000" y="0"/>
            <a:ext cx="9144000" cy="6858000"/>
          </a:xfrm>
          <a:prstGeom prst="rect">
            <a:avLst/>
          </a:prstGeom>
        </p:spPr>
      </p:pic>
      <p:sp>
        <p:nvSpPr>
          <p:cNvPr id="2" name="Otsikko 1"/>
          <p:cNvSpPr>
            <a:spLocks noGrp="1"/>
          </p:cNvSpPr>
          <p:nvPr>
            <p:ph type="ctrTitle"/>
          </p:nvPr>
        </p:nvSpPr>
        <p:spPr>
          <a:xfrm>
            <a:off x="478368" y="2130426"/>
            <a:ext cx="9884833" cy="1398837"/>
          </a:xfrm>
        </p:spPr>
        <p:txBody>
          <a:bodyPr anchor="b" anchorCtr="0"/>
          <a:lstStyle>
            <a:lvl1pPr algn="l">
              <a:defRPr sz="3733" b="0" i="0">
                <a:solidFill>
                  <a:srgbClr val="9B003F"/>
                </a:solidFill>
                <a:latin typeface="Segoe UI Semibold" panose="020B0702040204020203" pitchFamily="34" charset="0"/>
                <a:cs typeface="Segoe UI Semibold" panose="020B0702040204020203" pitchFamily="34" charset="0"/>
              </a:defRPr>
            </a:lvl1pPr>
          </a:lstStyle>
          <a:p>
            <a:r>
              <a:rPr lang="en-US" noProof="0"/>
              <a:t>Click to edit Master title style</a:t>
            </a:r>
            <a:endParaRPr lang="fi-FI" noProof="0" dirty="0"/>
          </a:p>
        </p:txBody>
      </p:sp>
      <p:sp>
        <p:nvSpPr>
          <p:cNvPr id="3" name="Alaotsikko 2"/>
          <p:cNvSpPr>
            <a:spLocks noGrp="1"/>
          </p:cNvSpPr>
          <p:nvPr>
            <p:ph type="subTitle" idx="1"/>
          </p:nvPr>
        </p:nvSpPr>
        <p:spPr>
          <a:xfrm>
            <a:off x="478368" y="3772533"/>
            <a:ext cx="9884833" cy="2109539"/>
          </a:xfrm>
        </p:spPr>
        <p:txBody>
          <a:bodyPr/>
          <a:lstStyle>
            <a:lvl1pPr marL="0" indent="0" algn="l">
              <a:buNone/>
              <a:defRPr sz="2667" b="0">
                <a:solidFill>
                  <a:srgbClr val="000000"/>
                </a:solidFill>
                <a:latin typeface="Segoe UI Semibold" panose="020B0702040204020203" pitchFamily="34" charset="0"/>
                <a:cs typeface="Segoe UI Semibold" panose="020B0702040204020203"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noProof="0"/>
              <a:t>Click to edit Master subtitle style</a:t>
            </a:r>
            <a:endParaRPr lang="fi-FI" noProof="0" dirty="0"/>
          </a:p>
        </p:txBody>
      </p:sp>
      <p:pic>
        <p:nvPicPr>
          <p:cNvPr id="9" name="Kuva 7" descr="Motiva_Red_horiz_RGB.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8367" y="548218"/>
            <a:ext cx="3647227" cy="959372"/>
          </a:xfrm>
          <a:prstGeom prst="rect">
            <a:avLst/>
          </a:prstGeom>
        </p:spPr>
      </p:pic>
    </p:spTree>
    <p:extLst>
      <p:ext uri="{BB962C8B-B14F-4D97-AF65-F5344CB8AC3E}">
        <p14:creationId xmlns:p14="http://schemas.microsoft.com/office/powerpoint/2010/main" val="1503081339"/>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title" preserve="1">
  <p:cSld name="1_Otsikkodi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78368" y="2130426"/>
            <a:ext cx="9884833" cy="1398837"/>
          </a:xfrm>
        </p:spPr>
        <p:txBody>
          <a:bodyPr anchor="b" anchorCtr="0"/>
          <a:lstStyle>
            <a:lvl1pPr algn="l">
              <a:defRPr sz="3733" b="0" i="0">
                <a:solidFill>
                  <a:srgbClr val="9B003F"/>
                </a:solidFill>
                <a:latin typeface="Segoe UI Semibold" panose="020B0702040204020203" pitchFamily="34" charset="0"/>
                <a:cs typeface="Segoe UI Semibold" panose="020B0702040204020203" pitchFamily="34" charset="0"/>
              </a:defRPr>
            </a:lvl1pPr>
          </a:lstStyle>
          <a:p>
            <a:r>
              <a:rPr lang="en-US" noProof="0"/>
              <a:t>Click to edit Master title style</a:t>
            </a:r>
            <a:endParaRPr lang="fi-FI" noProof="0" dirty="0"/>
          </a:p>
        </p:txBody>
      </p:sp>
      <p:sp>
        <p:nvSpPr>
          <p:cNvPr id="3" name="Alaotsikko 2"/>
          <p:cNvSpPr>
            <a:spLocks noGrp="1"/>
          </p:cNvSpPr>
          <p:nvPr>
            <p:ph type="subTitle" idx="1"/>
          </p:nvPr>
        </p:nvSpPr>
        <p:spPr>
          <a:xfrm>
            <a:off x="478368" y="3772533"/>
            <a:ext cx="9884833" cy="2109539"/>
          </a:xfrm>
        </p:spPr>
        <p:txBody>
          <a:bodyPr/>
          <a:lstStyle>
            <a:lvl1pPr marL="0" indent="0" algn="l">
              <a:buNone/>
              <a:defRPr sz="2667" b="0">
                <a:solidFill>
                  <a:srgbClr val="000000"/>
                </a:solidFill>
                <a:latin typeface="Segoe UI Semibold" panose="020B0702040204020203" pitchFamily="34" charset="0"/>
                <a:cs typeface="Segoe UI Semibold" panose="020B0702040204020203"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noProof="0"/>
              <a:t>Click to edit Master subtitle style</a:t>
            </a:r>
            <a:endParaRPr lang="fi-FI" noProof="0" dirty="0"/>
          </a:p>
        </p:txBody>
      </p:sp>
      <p:pic>
        <p:nvPicPr>
          <p:cNvPr id="9" name="Kuva 7" descr="Motiva_Red_horiz_RGB.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8367" y="548218"/>
            <a:ext cx="3647227" cy="959372"/>
          </a:xfrm>
          <a:prstGeom prst="rect">
            <a:avLst/>
          </a:prstGeom>
        </p:spPr>
      </p:pic>
    </p:spTree>
    <p:extLst>
      <p:ext uri="{BB962C8B-B14F-4D97-AF65-F5344CB8AC3E}">
        <p14:creationId xmlns:p14="http://schemas.microsoft.com/office/powerpoint/2010/main" val="2859056183"/>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title" preserve="1">
  <p:cSld name="6_Otsikkodi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78368" y="2130426"/>
            <a:ext cx="9884833" cy="1398837"/>
          </a:xfrm>
        </p:spPr>
        <p:txBody>
          <a:bodyPr anchor="b" anchorCtr="0"/>
          <a:lstStyle>
            <a:lvl1pPr algn="l">
              <a:defRPr sz="3733" b="0" i="0">
                <a:solidFill>
                  <a:srgbClr val="9B003F"/>
                </a:solidFill>
                <a:latin typeface="Segoe UI Semibold" panose="020B0702040204020203" pitchFamily="34" charset="0"/>
                <a:cs typeface="Segoe UI Semibold" panose="020B0702040204020203" pitchFamily="34" charset="0"/>
              </a:defRPr>
            </a:lvl1pPr>
          </a:lstStyle>
          <a:p>
            <a:r>
              <a:rPr lang="en-US" noProof="0"/>
              <a:t>Click to edit Master title style</a:t>
            </a:r>
            <a:endParaRPr lang="fi-FI" noProof="0" dirty="0"/>
          </a:p>
        </p:txBody>
      </p:sp>
      <p:sp>
        <p:nvSpPr>
          <p:cNvPr id="3" name="Alaotsikko 2"/>
          <p:cNvSpPr>
            <a:spLocks noGrp="1"/>
          </p:cNvSpPr>
          <p:nvPr>
            <p:ph type="subTitle" idx="1"/>
          </p:nvPr>
        </p:nvSpPr>
        <p:spPr>
          <a:xfrm>
            <a:off x="478368" y="3772533"/>
            <a:ext cx="9884833" cy="2109539"/>
          </a:xfrm>
        </p:spPr>
        <p:txBody>
          <a:bodyPr/>
          <a:lstStyle>
            <a:lvl1pPr marL="0" indent="0" algn="l">
              <a:buNone/>
              <a:defRPr sz="2667" b="0">
                <a:solidFill>
                  <a:srgbClr val="000000"/>
                </a:solidFill>
                <a:latin typeface="Segoe UI Semibold" panose="020B0702040204020203" pitchFamily="34" charset="0"/>
                <a:cs typeface="Segoe UI Semibold" panose="020B0702040204020203"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noProof="0"/>
              <a:t>Click to edit Master subtitle style</a:t>
            </a:r>
            <a:endParaRPr lang="fi-FI" noProof="0" dirty="0"/>
          </a:p>
        </p:txBody>
      </p:sp>
      <p:pic>
        <p:nvPicPr>
          <p:cNvPr id="9" name="Kuva 7" descr="Motiva_Red_horiz_RGB.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8367" y="548218"/>
            <a:ext cx="3647227" cy="959372"/>
          </a:xfrm>
          <a:prstGeom prst="rect">
            <a:avLst/>
          </a:prstGeom>
        </p:spPr>
      </p:pic>
    </p:spTree>
    <p:extLst>
      <p:ext uri="{BB962C8B-B14F-4D97-AF65-F5344CB8AC3E}">
        <p14:creationId xmlns:p14="http://schemas.microsoft.com/office/powerpoint/2010/main" val="1813596430"/>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itle" preserve="1">
  <p:cSld name="2_Otsikkodi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78368" y="2130426"/>
            <a:ext cx="9884833" cy="1398837"/>
          </a:xfrm>
        </p:spPr>
        <p:txBody>
          <a:bodyPr anchor="b" anchorCtr="0"/>
          <a:lstStyle>
            <a:lvl1pPr algn="l">
              <a:defRPr sz="3733" b="0" i="0">
                <a:solidFill>
                  <a:srgbClr val="9B003F"/>
                </a:solidFill>
                <a:latin typeface="Segoe UI Semibold" panose="020B0702040204020203" pitchFamily="34" charset="0"/>
                <a:cs typeface="Segoe UI Semibold" panose="020B0702040204020203" pitchFamily="34" charset="0"/>
              </a:defRPr>
            </a:lvl1pPr>
          </a:lstStyle>
          <a:p>
            <a:r>
              <a:rPr lang="en-US" noProof="0"/>
              <a:t>Click to edit Master title style</a:t>
            </a:r>
            <a:endParaRPr lang="fi-FI" noProof="0" dirty="0"/>
          </a:p>
        </p:txBody>
      </p:sp>
      <p:sp>
        <p:nvSpPr>
          <p:cNvPr id="3" name="Alaotsikko 2"/>
          <p:cNvSpPr>
            <a:spLocks noGrp="1"/>
          </p:cNvSpPr>
          <p:nvPr>
            <p:ph type="subTitle" idx="1"/>
          </p:nvPr>
        </p:nvSpPr>
        <p:spPr>
          <a:xfrm>
            <a:off x="478368" y="3772533"/>
            <a:ext cx="9884833" cy="2109539"/>
          </a:xfrm>
        </p:spPr>
        <p:txBody>
          <a:bodyPr/>
          <a:lstStyle>
            <a:lvl1pPr marL="0" indent="0" algn="l">
              <a:buNone/>
              <a:defRPr sz="2667" b="0">
                <a:solidFill>
                  <a:srgbClr val="000000"/>
                </a:solidFill>
                <a:latin typeface="Segoe UI Semibold" panose="020B0702040204020203" pitchFamily="34" charset="0"/>
                <a:cs typeface="Segoe UI Semibold" panose="020B0702040204020203"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noProof="0"/>
              <a:t>Click to edit Master subtitle style</a:t>
            </a:r>
            <a:endParaRPr lang="fi-FI" noProof="0" dirty="0"/>
          </a:p>
        </p:txBody>
      </p:sp>
      <p:pic>
        <p:nvPicPr>
          <p:cNvPr id="9" name="Kuva 7" descr="Motiva_Red_horiz_RGB.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8367" y="548218"/>
            <a:ext cx="3647227" cy="959372"/>
          </a:xfrm>
          <a:prstGeom prst="rect">
            <a:avLst/>
          </a:prstGeom>
        </p:spPr>
      </p:pic>
    </p:spTree>
    <p:extLst>
      <p:ext uri="{BB962C8B-B14F-4D97-AF65-F5344CB8AC3E}">
        <p14:creationId xmlns:p14="http://schemas.microsoft.com/office/powerpoint/2010/main" val="383164542"/>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title" preserve="1">
  <p:cSld name="7_Otsikkodi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78368" y="2130426"/>
            <a:ext cx="9884833" cy="1398837"/>
          </a:xfrm>
        </p:spPr>
        <p:txBody>
          <a:bodyPr anchor="b" anchorCtr="0"/>
          <a:lstStyle>
            <a:lvl1pPr algn="l">
              <a:defRPr sz="3733" b="0" i="0">
                <a:solidFill>
                  <a:srgbClr val="9B003F"/>
                </a:solidFill>
                <a:latin typeface="Segoe UI Semibold" panose="020B0702040204020203" pitchFamily="34" charset="0"/>
                <a:cs typeface="Segoe UI Semibold" panose="020B0702040204020203" pitchFamily="34" charset="0"/>
              </a:defRPr>
            </a:lvl1pPr>
          </a:lstStyle>
          <a:p>
            <a:r>
              <a:rPr lang="en-US" noProof="0"/>
              <a:t>Click to edit Master title style</a:t>
            </a:r>
            <a:endParaRPr lang="fi-FI" noProof="0" dirty="0"/>
          </a:p>
        </p:txBody>
      </p:sp>
      <p:sp>
        <p:nvSpPr>
          <p:cNvPr id="3" name="Alaotsikko 2"/>
          <p:cNvSpPr>
            <a:spLocks noGrp="1"/>
          </p:cNvSpPr>
          <p:nvPr>
            <p:ph type="subTitle" idx="1"/>
          </p:nvPr>
        </p:nvSpPr>
        <p:spPr>
          <a:xfrm>
            <a:off x="478368" y="3772533"/>
            <a:ext cx="9884833" cy="2109539"/>
          </a:xfrm>
        </p:spPr>
        <p:txBody>
          <a:bodyPr/>
          <a:lstStyle>
            <a:lvl1pPr marL="0" indent="0" algn="l">
              <a:buNone/>
              <a:defRPr sz="2667" b="0">
                <a:solidFill>
                  <a:srgbClr val="000000"/>
                </a:solidFill>
                <a:latin typeface="Segoe UI Semibold" panose="020B0702040204020203" pitchFamily="34" charset="0"/>
                <a:cs typeface="Segoe UI Semibold" panose="020B0702040204020203"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noProof="0"/>
              <a:t>Click to edit Master subtitle style</a:t>
            </a:r>
            <a:endParaRPr lang="fi-FI" noProof="0" dirty="0"/>
          </a:p>
        </p:txBody>
      </p:sp>
      <p:pic>
        <p:nvPicPr>
          <p:cNvPr id="9" name="Kuva 7" descr="Motiva_Red_horiz_RGB.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8367" y="548218"/>
            <a:ext cx="3647227" cy="959372"/>
          </a:xfrm>
          <a:prstGeom prst="rect">
            <a:avLst/>
          </a:prstGeom>
        </p:spPr>
      </p:pic>
    </p:spTree>
    <p:extLst>
      <p:ext uri="{BB962C8B-B14F-4D97-AF65-F5344CB8AC3E}">
        <p14:creationId xmlns:p14="http://schemas.microsoft.com/office/powerpoint/2010/main" val="3006155459"/>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title" preserve="1">
  <p:cSld name="3_Otsikkodi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78368" y="2130426"/>
            <a:ext cx="9884833" cy="1398837"/>
          </a:xfrm>
        </p:spPr>
        <p:txBody>
          <a:bodyPr anchor="b" anchorCtr="0"/>
          <a:lstStyle>
            <a:lvl1pPr algn="l">
              <a:defRPr sz="3733" b="0" i="0">
                <a:solidFill>
                  <a:srgbClr val="9B003F"/>
                </a:solidFill>
                <a:latin typeface="Segoe UI Semibold" panose="020B0702040204020203" pitchFamily="34" charset="0"/>
                <a:cs typeface="Segoe UI Semibold" panose="020B0702040204020203" pitchFamily="34" charset="0"/>
              </a:defRPr>
            </a:lvl1pPr>
          </a:lstStyle>
          <a:p>
            <a:r>
              <a:rPr lang="en-US" noProof="0"/>
              <a:t>Click to edit Master title style</a:t>
            </a:r>
            <a:endParaRPr lang="fi-FI" noProof="0" dirty="0"/>
          </a:p>
        </p:txBody>
      </p:sp>
      <p:sp>
        <p:nvSpPr>
          <p:cNvPr id="3" name="Alaotsikko 2"/>
          <p:cNvSpPr>
            <a:spLocks noGrp="1"/>
          </p:cNvSpPr>
          <p:nvPr>
            <p:ph type="subTitle" idx="1"/>
          </p:nvPr>
        </p:nvSpPr>
        <p:spPr>
          <a:xfrm>
            <a:off x="478368" y="3772533"/>
            <a:ext cx="9884833" cy="2109539"/>
          </a:xfrm>
        </p:spPr>
        <p:txBody>
          <a:bodyPr/>
          <a:lstStyle>
            <a:lvl1pPr marL="0" indent="0" algn="l">
              <a:buNone/>
              <a:defRPr sz="2667" b="0">
                <a:solidFill>
                  <a:srgbClr val="000000"/>
                </a:solidFill>
                <a:latin typeface="Segoe UI Semibold" panose="020B0702040204020203" pitchFamily="34" charset="0"/>
                <a:cs typeface="Segoe UI Semibold" panose="020B0702040204020203"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noProof="0"/>
              <a:t>Click to edit Master subtitle style</a:t>
            </a:r>
            <a:endParaRPr lang="fi-FI" noProof="0" dirty="0"/>
          </a:p>
        </p:txBody>
      </p:sp>
      <p:pic>
        <p:nvPicPr>
          <p:cNvPr id="9" name="Kuva 7" descr="Motiva_Red_horiz_RGB.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8367" y="548218"/>
            <a:ext cx="3647227" cy="959372"/>
          </a:xfrm>
          <a:prstGeom prst="rect">
            <a:avLst/>
          </a:prstGeom>
        </p:spPr>
      </p:pic>
    </p:spTree>
    <p:extLst>
      <p:ext uri="{BB962C8B-B14F-4D97-AF65-F5344CB8AC3E}">
        <p14:creationId xmlns:p14="http://schemas.microsoft.com/office/powerpoint/2010/main" val="3233049428"/>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title" preserve="1">
  <p:cSld name="8_Otsikkodi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78368" y="2130426"/>
            <a:ext cx="9884833" cy="1398837"/>
          </a:xfrm>
        </p:spPr>
        <p:txBody>
          <a:bodyPr anchor="b" anchorCtr="0"/>
          <a:lstStyle>
            <a:lvl1pPr algn="l">
              <a:defRPr sz="3733" b="0" i="0">
                <a:solidFill>
                  <a:srgbClr val="9B003F"/>
                </a:solidFill>
                <a:latin typeface="Segoe UI Semibold" panose="020B0702040204020203" pitchFamily="34" charset="0"/>
                <a:cs typeface="Segoe UI Semibold" panose="020B0702040204020203" pitchFamily="34" charset="0"/>
              </a:defRPr>
            </a:lvl1pPr>
          </a:lstStyle>
          <a:p>
            <a:r>
              <a:rPr lang="en-US" noProof="0"/>
              <a:t>Click to edit Master title style</a:t>
            </a:r>
            <a:endParaRPr lang="fi-FI" noProof="0" dirty="0"/>
          </a:p>
        </p:txBody>
      </p:sp>
      <p:sp>
        <p:nvSpPr>
          <p:cNvPr id="3" name="Alaotsikko 2"/>
          <p:cNvSpPr>
            <a:spLocks noGrp="1"/>
          </p:cNvSpPr>
          <p:nvPr>
            <p:ph type="subTitle" idx="1"/>
          </p:nvPr>
        </p:nvSpPr>
        <p:spPr>
          <a:xfrm>
            <a:off x="478368" y="3772533"/>
            <a:ext cx="9884833" cy="2109539"/>
          </a:xfrm>
        </p:spPr>
        <p:txBody>
          <a:bodyPr/>
          <a:lstStyle>
            <a:lvl1pPr marL="0" indent="0" algn="l">
              <a:buNone/>
              <a:defRPr sz="2667" b="0">
                <a:solidFill>
                  <a:srgbClr val="000000"/>
                </a:solidFill>
                <a:latin typeface="Segoe UI Semibold" panose="020B0702040204020203" pitchFamily="34" charset="0"/>
                <a:cs typeface="Segoe UI Semibold" panose="020B0702040204020203"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noProof="0"/>
              <a:t>Click to edit Master subtitle style</a:t>
            </a:r>
            <a:endParaRPr lang="fi-FI" noProof="0" dirty="0"/>
          </a:p>
        </p:txBody>
      </p:sp>
      <p:pic>
        <p:nvPicPr>
          <p:cNvPr id="9" name="Kuva 7" descr="Motiva_Red_horiz_RGB.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8367" y="548218"/>
            <a:ext cx="3647227" cy="959372"/>
          </a:xfrm>
          <a:prstGeom prst="rect">
            <a:avLst/>
          </a:prstGeom>
        </p:spPr>
      </p:pic>
    </p:spTree>
    <p:extLst>
      <p:ext uri="{BB962C8B-B14F-4D97-AF65-F5344CB8AC3E}">
        <p14:creationId xmlns:p14="http://schemas.microsoft.com/office/powerpoint/2010/main" val="2378578716"/>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itle" preserve="1">
  <p:cSld name="9_Otsikkodi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78368" y="2130426"/>
            <a:ext cx="9884833" cy="1398837"/>
          </a:xfrm>
        </p:spPr>
        <p:txBody>
          <a:bodyPr anchor="b" anchorCtr="0"/>
          <a:lstStyle>
            <a:lvl1pPr algn="l">
              <a:defRPr sz="3733" b="0" i="0">
                <a:solidFill>
                  <a:srgbClr val="9B003F"/>
                </a:solidFill>
                <a:latin typeface="Segoe UI Semibold" panose="020B0702040204020203" pitchFamily="34" charset="0"/>
                <a:cs typeface="Segoe UI Semibold" panose="020B0702040204020203" pitchFamily="34" charset="0"/>
              </a:defRPr>
            </a:lvl1pPr>
          </a:lstStyle>
          <a:p>
            <a:r>
              <a:rPr lang="en-US" noProof="0"/>
              <a:t>Click to edit Master title style</a:t>
            </a:r>
            <a:endParaRPr lang="fi-FI" noProof="0" dirty="0"/>
          </a:p>
        </p:txBody>
      </p:sp>
      <p:sp>
        <p:nvSpPr>
          <p:cNvPr id="3" name="Alaotsikko 2"/>
          <p:cNvSpPr>
            <a:spLocks noGrp="1"/>
          </p:cNvSpPr>
          <p:nvPr>
            <p:ph type="subTitle" idx="1"/>
          </p:nvPr>
        </p:nvSpPr>
        <p:spPr>
          <a:xfrm>
            <a:off x="478368" y="3772533"/>
            <a:ext cx="9884833" cy="2109539"/>
          </a:xfrm>
        </p:spPr>
        <p:txBody>
          <a:bodyPr/>
          <a:lstStyle>
            <a:lvl1pPr marL="0" indent="0" algn="l">
              <a:buNone/>
              <a:defRPr sz="2667" b="0">
                <a:solidFill>
                  <a:srgbClr val="000000"/>
                </a:solidFill>
                <a:latin typeface="Segoe UI Semibold" panose="020B0702040204020203" pitchFamily="34" charset="0"/>
                <a:cs typeface="Segoe UI Semibold" panose="020B0702040204020203"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noProof="0"/>
              <a:t>Click to edit Master subtitle style</a:t>
            </a:r>
            <a:endParaRPr lang="fi-FI" noProof="0" dirty="0"/>
          </a:p>
        </p:txBody>
      </p:sp>
      <p:pic>
        <p:nvPicPr>
          <p:cNvPr id="9" name="Kuva 7" descr="Motiva_Red_horiz_RGB.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8367" y="548218"/>
            <a:ext cx="3647227" cy="959372"/>
          </a:xfrm>
          <a:prstGeom prst="rect">
            <a:avLst/>
          </a:prstGeom>
        </p:spPr>
      </p:pic>
    </p:spTree>
    <p:extLst>
      <p:ext uri="{BB962C8B-B14F-4D97-AF65-F5344CB8AC3E}">
        <p14:creationId xmlns:p14="http://schemas.microsoft.com/office/powerpoint/2010/main" val="1062865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Section_Header_1">
    <p:bg>
      <p:bgPr>
        <a:solidFill>
          <a:schemeClr val="tx2"/>
        </a:solidFill>
        <a:effectLst/>
      </p:bgPr>
    </p:bg>
    <p:spTree>
      <p:nvGrpSpPr>
        <p:cNvPr id="1" name=""/>
        <p:cNvGrpSpPr/>
        <p:nvPr/>
      </p:nvGrpSpPr>
      <p:grpSpPr>
        <a:xfrm>
          <a:off x="0" y="0"/>
          <a:ext cx="0" cy="0"/>
          <a:chOff x="0" y="0"/>
          <a:chExt cx="0" cy="0"/>
        </a:xfrm>
      </p:grpSpPr>
      <p:sp>
        <p:nvSpPr>
          <p:cNvPr id="5" name="Title 1"/>
          <p:cNvSpPr>
            <a:spLocks noGrp="1"/>
          </p:cNvSpPr>
          <p:nvPr>
            <p:ph type="ctrTitle"/>
          </p:nvPr>
        </p:nvSpPr>
        <p:spPr>
          <a:xfrm>
            <a:off x="2116819" y="2928880"/>
            <a:ext cx="7958364" cy="1369387"/>
          </a:xfrm>
          <a:prstGeom prst="rect">
            <a:avLst/>
          </a:prstGeom>
        </p:spPr>
        <p:txBody>
          <a:bodyPr lIns="91430" tIns="45715" rIns="91430" bIns="45715" anchor="b" anchorCtr="0"/>
          <a:lstStyle>
            <a:lvl1pPr algn="ctr">
              <a:lnSpc>
                <a:spcPct val="85000"/>
              </a:lnSpc>
              <a:defRPr sz="3175" b="1" spc="-149">
                <a:solidFill>
                  <a:schemeClr val="bg1"/>
                </a:solidFill>
              </a:defRPr>
            </a:lvl1pPr>
          </a:lstStyle>
          <a:p>
            <a:r>
              <a:rPr lang="en-US"/>
              <a:t>Click to edit Master title style</a:t>
            </a:r>
            <a:endParaRPr lang="fi-FI" dirty="0"/>
          </a:p>
        </p:txBody>
      </p:sp>
      <p:sp>
        <p:nvSpPr>
          <p:cNvPr id="6" name="Text Placeholder 14"/>
          <p:cNvSpPr>
            <a:spLocks noGrp="1"/>
          </p:cNvSpPr>
          <p:nvPr>
            <p:ph type="body" sz="quarter" idx="13"/>
          </p:nvPr>
        </p:nvSpPr>
        <p:spPr>
          <a:xfrm>
            <a:off x="2116819" y="4441161"/>
            <a:ext cx="7958364" cy="1059764"/>
          </a:xfrm>
        </p:spPr>
        <p:txBody>
          <a:bodyPr/>
          <a:lstStyle>
            <a:lvl1pPr marL="0" indent="0" algn="ctr">
              <a:buFontTx/>
              <a:buNone/>
              <a:defRPr sz="1786">
                <a:solidFill>
                  <a:srgbClr val="FF624E"/>
                </a:solidFill>
              </a:defRPr>
            </a:lvl1pPr>
          </a:lstStyle>
          <a:p>
            <a:pPr lvl="0"/>
            <a:r>
              <a:rPr lang="en-US"/>
              <a:t>Edit Master text styles</a:t>
            </a:r>
          </a:p>
        </p:txBody>
      </p:sp>
      <p:pic>
        <p:nvPicPr>
          <p:cNvPr id="7" name="Picture 6"/>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656715" y="785509"/>
            <a:ext cx="2878563" cy="1069604"/>
          </a:xfrm>
          <a:prstGeom prst="rect">
            <a:avLst/>
          </a:prstGeom>
        </p:spPr>
      </p:pic>
    </p:spTree>
    <p:extLst>
      <p:ext uri="{BB962C8B-B14F-4D97-AF65-F5344CB8AC3E}">
        <p14:creationId xmlns:p14="http://schemas.microsoft.com/office/powerpoint/2010/main" val="3915166008"/>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3_Otsikkodi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78369" y="2130427"/>
            <a:ext cx="9884833" cy="1398837"/>
          </a:xfrm>
        </p:spPr>
        <p:txBody>
          <a:bodyPr anchor="b" anchorCtr="0"/>
          <a:lstStyle>
            <a:lvl1pPr algn="l">
              <a:defRPr sz="3733" b="0" i="0">
                <a:solidFill>
                  <a:srgbClr val="9B003F"/>
                </a:solidFill>
                <a:latin typeface="Segoe UI Semibold" panose="020B0702040204020203" pitchFamily="34" charset="0"/>
                <a:cs typeface="Segoe UI Semibold" panose="020B0702040204020203" pitchFamily="34" charset="0"/>
              </a:defRPr>
            </a:lvl1pPr>
          </a:lstStyle>
          <a:p>
            <a:r>
              <a:rPr lang="en-US" noProof="0"/>
              <a:t>Click to edit Master title style</a:t>
            </a:r>
            <a:endParaRPr lang="fi-FI" noProof="0" dirty="0"/>
          </a:p>
        </p:txBody>
      </p:sp>
      <p:sp>
        <p:nvSpPr>
          <p:cNvPr id="3" name="Alaotsikko 2"/>
          <p:cNvSpPr>
            <a:spLocks noGrp="1"/>
          </p:cNvSpPr>
          <p:nvPr>
            <p:ph type="subTitle" idx="1"/>
          </p:nvPr>
        </p:nvSpPr>
        <p:spPr>
          <a:xfrm>
            <a:off x="478369" y="3772533"/>
            <a:ext cx="9884833" cy="2109539"/>
          </a:xfrm>
        </p:spPr>
        <p:txBody>
          <a:bodyPr/>
          <a:lstStyle>
            <a:lvl1pPr marL="0" indent="0" algn="l">
              <a:buNone/>
              <a:defRPr sz="2667" b="0">
                <a:solidFill>
                  <a:srgbClr val="000000"/>
                </a:solidFill>
                <a:latin typeface="Segoe UI Semibold" panose="020B0702040204020203" pitchFamily="34" charset="0"/>
                <a:cs typeface="Segoe UI Semibold" panose="020B0702040204020203"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noProof="0"/>
              <a:t>Click to edit Master subtitle style</a:t>
            </a:r>
            <a:endParaRPr lang="fi-FI" noProof="0" dirty="0"/>
          </a:p>
        </p:txBody>
      </p:sp>
      <p:pic>
        <p:nvPicPr>
          <p:cNvPr id="9" name="Kuva 7" descr="Motiva_Red_horiz_RGB.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8368" y="548219"/>
            <a:ext cx="3647227" cy="959372"/>
          </a:xfrm>
          <a:prstGeom prst="rect">
            <a:avLst/>
          </a:prstGeom>
        </p:spPr>
      </p:pic>
    </p:spTree>
    <p:extLst>
      <p:ext uri="{BB962C8B-B14F-4D97-AF65-F5344CB8AC3E}">
        <p14:creationId xmlns:p14="http://schemas.microsoft.com/office/powerpoint/2010/main" val="2187616928"/>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title" preserve="1">
  <p:cSld name="10_Otsikkodi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78368" y="2130426"/>
            <a:ext cx="9884833" cy="1398837"/>
          </a:xfrm>
        </p:spPr>
        <p:txBody>
          <a:bodyPr anchor="b" anchorCtr="0"/>
          <a:lstStyle>
            <a:lvl1pPr algn="l">
              <a:defRPr sz="3733" b="0" i="0">
                <a:solidFill>
                  <a:srgbClr val="9B003F"/>
                </a:solidFill>
                <a:latin typeface="Segoe UI Semibold" panose="020B0702040204020203" pitchFamily="34" charset="0"/>
                <a:cs typeface="Segoe UI Semibold" panose="020B0702040204020203" pitchFamily="34" charset="0"/>
              </a:defRPr>
            </a:lvl1pPr>
          </a:lstStyle>
          <a:p>
            <a:r>
              <a:rPr lang="en-US" noProof="0"/>
              <a:t>Click to edit Master title style</a:t>
            </a:r>
            <a:endParaRPr lang="fi-FI" noProof="0" dirty="0"/>
          </a:p>
        </p:txBody>
      </p:sp>
      <p:sp>
        <p:nvSpPr>
          <p:cNvPr id="3" name="Alaotsikko 2"/>
          <p:cNvSpPr>
            <a:spLocks noGrp="1"/>
          </p:cNvSpPr>
          <p:nvPr>
            <p:ph type="subTitle" idx="1"/>
          </p:nvPr>
        </p:nvSpPr>
        <p:spPr>
          <a:xfrm>
            <a:off x="478368" y="3772533"/>
            <a:ext cx="9884833" cy="2109539"/>
          </a:xfrm>
        </p:spPr>
        <p:txBody>
          <a:bodyPr/>
          <a:lstStyle>
            <a:lvl1pPr marL="0" indent="0" algn="l">
              <a:buNone/>
              <a:defRPr sz="2667" b="0">
                <a:solidFill>
                  <a:srgbClr val="000000"/>
                </a:solidFill>
                <a:latin typeface="Segoe UI Semibold" panose="020B0702040204020203" pitchFamily="34" charset="0"/>
                <a:cs typeface="Segoe UI Semibold" panose="020B0702040204020203"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noProof="0"/>
              <a:t>Click to edit Master subtitle style</a:t>
            </a:r>
            <a:endParaRPr lang="fi-FI" noProof="0" dirty="0"/>
          </a:p>
        </p:txBody>
      </p:sp>
      <p:pic>
        <p:nvPicPr>
          <p:cNvPr id="9" name="Kuva 7" descr="Motiva_Red_horiz_RGB.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8367" y="548218"/>
            <a:ext cx="3647227" cy="959372"/>
          </a:xfrm>
          <a:prstGeom prst="rect">
            <a:avLst/>
          </a:prstGeom>
        </p:spPr>
      </p:pic>
    </p:spTree>
    <p:extLst>
      <p:ext uri="{BB962C8B-B14F-4D97-AF65-F5344CB8AC3E}">
        <p14:creationId xmlns:p14="http://schemas.microsoft.com/office/powerpoint/2010/main" val="240747051"/>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title" preserve="1">
  <p:cSld name="11_Otsikkodi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78368" y="2130426"/>
            <a:ext cx="9884833" cy="1398837"/>
          </a:xfrm>
        </p:spPr>
        <p:txBody>
          <a:bodyPr anchor="b" anchorCtr="0"/>
          <a:lstStyle>
            <a:lvl1pPr algn="l">
              <a:defRPr sz="3733" b="0" i="0">
                <a:solidFill>
                  <a:srgbClr val="9B003F"/>
                </a:solidFill>
                <a:latin typeface="Segoe UI Semibold" panose="020B0702040204020203" pitchFamily="34" charset="0"/>
                <a:cs typeface="Segoe UI Semibold" panose="020B0702040204020203" pitchFamily="34" charset="0"/>
              </a:defRPr>
            </a:lvl1pPr>
          </a:lstStyle>
          <a:p>
            <a:r>
              <a:rPr lang="en-US" noProof="0"/>
              <a:t>Click to edit Master title style</a:t>
            </a:r>
            <a:endParaRPr lang="fi-FI" noProof="0" dirty="0"/>
          </a:p>
        </p:txBody>
      </p:sp>
      <p:sp>
        <p:nvSpPr>
          <p:cNvPr id="3" name="Alaotsikko 2"/>
          <p:cNvSpPr>
            <a:spLocks noGrp="1"/>
          </p:cNvSpPr>
          <p:nvPr>
            <p:ph type="subTitle" idx="1"/>
          </p:nvPr>
        </p:nvSpPr>
        <p:spPr>
          <a:xfrm>
            <a:off x="478368" y="3772533"/>
            <a:ext cx="9884833" cy="2109539"/>
          </a:xfrm>
        </p:spPr>
        <p:txBody>
          <a:bodyPr/>
          <a:lstStyle>
            <a:lvl1pPr marL="0" indent="0" algn="l">
              <a:buNone/>
              <a:defRPr sz="2667" b="0">
                <a:solidFill>
                  <a:srgbClr val="000000"/>
                </a:solidFill>
                <a:latin typeface="Segoe UI Semibold" panose="020B0702040204020203" pitchFamily="34" charset="0"/>
                <a:cs typeface="Segoe UI Semibold" panose="020B0702040204020203"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noProof="0"/>
              <a:t>Click to edit Master subtitle style</a:t>
            </a:r>
            <a:endParaRPr lang="fi-FI" noProof="0" dirty="0"/>
          </a:p>
        </p:txBody>
      </p:sp>
      <p:pic>
        <p:nvPicPr>
          <p:cNvPr id="9" name="Kuva 7" descr="Motiva_Red_horiz_RGB.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8367" y="548218"/>
            <a:ext cx="3647227" cy="959372"/>
          </a:xfrm>
          <a:prstGeom prst="rect">
            <a:avLst/>
          </a:prstGeom>
        </p:spPr>
      </p:pic>
    </p:spTree>
    <p:extLst>
      <p:ext uri="{BB962C8B-B14F-4D97-AF65-F5344CB8AC3E}">
        <p14:creationId xmlns:p14="http://schemas.microsoft.com/office/powerpoint/2010/main" val="2074008756"/>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title" preserve="1">
  <p:cSld name="12_Otsikkodi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78368" y="2130426"/>
            <a:ext cx="9884833" cy="1398837"/>
          </a:xfrm>
        </p:spPr>
        <p:txBody>
          <a:bodyPr anchor="b" anchorCtr="0"/>
          <a:lstStyle>
            <a:lvl1pPr algn="l">
              <a:defRPr sz="3733" b="0" i="0">
                <a:solidFill>
                  <a:srgbClr val="9B003F"/>
                </a:solidFill>
                <a:latin typeface="Segoe UI Semibold" panose="020B0702040204020203" pitchFamily="34" charset="0"/>
                <a:cs typeface="Segoe UI Semibold" panose="020B0702040204020203" pitchFamily="34" charset="0"/>
              </a:defRPr>
            </a:lvl1pPr>
          </a:lstStyle>
          <a:p>
            <a:r>
              <a:rPr lang="en-US" noProof="0"/>
              <a:t>Click to edit Master title style</a:t>
            </a:r>
            <a:endParaRPr lang="fi-FI" noProof="0" dirty="0"/>
          </a:p>
        </p:txBody>
      </p:sp>
      <p:sp>
        <p:nvSpPr>
          <p:cNvPr id="3" name="Alaotsikko 2"/>
          <p:cNvSpPr>
            <a:spLocks noGrp="1"/>
          </p:cNvSpPr>
          <p:nvPr>
            <p:ph type="subTitle" idx="1"/>
          </p:nvPr>
        </p:nvSpPr>
        <p:spPr>
          <a:xfrm>
            <a:off x="478368" y="3772533"/>
            <a:ext cx="9884833" cy="2109539"/>
          </a:xfrm>
        </p:spPr>
        <p:txBody>
          <a:bodyPr/>
          <a:lstStyle>
            <a:lvl1pPr marL="0" indent="0" algn="l">
              <a:buNone/>
              <a:defRPr sz="2667" b="0">
                <a:solidFill>
                  <a:srgbClr val="000000"/>
                </a:solidFill>
                <a:latin typeface="Segoe UI Semibold" panose="020B0702040204020203" pitchFamily="34" charset="0"/>
                <a:cs typeface="Segoe UI Semibold" panose="020B0702040204020203"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noProof="0"/>
              <a:t>Click to edit Master subtitle style</a:t>
            </a:r>
            <a:endParaRPr lang="fi-FI" noProof="0" dirty="0"/>
          </a:p>
        </p:txBody>
      </p:sp>
      <p:pic>
        <p:nvPicPr>
          <p:cNvPr id="9" name="Kuva 7" descr="Motiva_Red_horiz_RGB.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8367" y="548218"/>
            <a:ext cx="3647227" cy="959372"/>
          </a:xfrm>
          <a:prstGeom prst="rect">
            <a:avLst/>
          </a:prstGeom>
        </p:spPr>
      </p:pic>
    </p:spTree>
    <p:extLst>
      <p:ext uri="{BB962C8B-B14F-4D97-AF65-F5344CB8AC3E}">
        <p14:creationId xmlns:p14="http://schemas.microsoft.com/office/powerpoint/2010/main" val="4047711382"/>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title" preserve="1">
  <p:cSld name="13_Otsikkodi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78368" y="2130426"/>
            <a:ext cx="9884833" cy="1398837"/>
          </a:xfrm>
        </p:spPr>
        <p:txBody>
          <a:bodyPr anchor="b" anchorCtr="0"/>
          <a:lstStyle>
            <a:lvl1pPr algn="l">
              <a:defRPr sz="3733" b="0" i="0">
                <a:solidFill>
                  <a:srgbClr val="9B003F"/>
                </a:solidFill>
                <a:latin typeface="Segoe UI Semibold" panose="020B0702040204020203" pitchFamily="34" charset="0"/>
                <a:cs typeface="Segoe UI Semibold" panose="020B0702040204020203" pitchFamily="34" charset="0"/>
              </a:defRPr>
            </a:lvl1pPr>
          </a:lstStyle>
          <a:p>
            <a:r>
              <a:rPr lang="en-US" noProof="0"/>
              <a:t>Click to edit Master title style</a:t>
            </a:r>
            <a:endParaRPr lang="fi-FI" noProof="0" dirty="0"/>
          </a:p>
        </p:txBody>
      </p:sp>
      <p:sp>
        <p:nvSpPr>
          <p:cNvPr id="3" name="Alaotsikko 2"/>
          <p:cNvSpPr>
            <a:spLocks noGrp="1"/>
          </p:cNvSpPr>
          <p:nvPr>
            <p:ph type="subTitle" idx="1"/>
          </p:nvPr>
        </p:nvSpPr>
        <p:spPr>
          <a:xfrm>
            <a:off x="478368" y="3772533"/>
            <a:ext cx="9884833" cy="2109539"/>
          </a:xfrm>
        </p:spPr>
        <p:txBody>
          <a:bodyPr/>
          <a:lstStyle>
            <a:lvl1pPr marL="0" indent="0" algn="l">
              <a:buNone/>
              <a:defRPr sz="2667" b="0">
                <a:solidFill>
                  <a:srgbClr val="000000"/>
                </a:solidFill>
                <a:latin typeface="Segoe UI Semibold" panose="020B0702040204020203" pitchFamily="34" charset="0"/>
                <a:cs typeface="Segoe UI Semibold" panose="020B0702040204020203"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noProof="0"/>
              <a:t>Click to edit Master subtitle style</a:t>
            </a:r>
            <a:endParaRPr lang="fi-FI" noProof="0" dirty="0"/>
          </a:p>
        </p:txBody>
      </p:sp>
      <p:pic>
        <p:nvPicPr>
          <p:cNvPr id="9" name="Kuva 7" descr="Motiva_Red_horiz_RGB.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8367" y="548218"/>
            <a:ext cx="3647227" cy="959372"/>
          </a:xfrm>
          <a:prstGeom prst="rect">
            <a:avLst/>
          </a:prstGeom>
        </p:spPr>
      </p:pic>
    </p:spTree>
    <p:extLst>
      <p:ext uri="{BB962C8B-B14F-4D97-AF65-F5344CB8AC3E}">
        <p14:creationId xmlns:p14="http://schemas.microsoft.com/office/powerpoint/2010/main" val="1611235748"/>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title" preserve="1">
  <p:cSld name="14_Otsikkodi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78368" y="2130426"/>
            <a:ext cx="9884833" cy="1398837"/>
          </a:xfrm>
        </p:spPr>
        <p:txBody>
          <a:bodyPr anchor="b" anchorCtr="0"/>
          <a:lstStyle>
            <a:lvl1pPr algn="l">
              <a:defRPr sz="3733" b="0" i="0">
                <a:solidFill>
                  <a:srgbClr val="9B003F"/>
                </a:solidFill>
                <a:latin typeface="Segoe UI Semibold" panose="020B0702040204020203" pitchFamily="34" charset="0"/>
                <a:cs typeface="Segoe UI Semibold" panose="020B0702040204020203" pitchFamily="34" charset="0"/>
              </a:defRPr>
            </a:lvl1pPr>
          </a:lstStyle>
          <a:p>
            <a:r>
              <a:rPr lang="en-US" noProof="0"/>
              <a:t>Click to edit Master title style</a:t>
            </a:r>
            <a:endParaRPr lang="fi-FI" noProof="0" dirty="0"/>
          </a:p>
        </p:txBody>
      </p:sp>
      <p:sp>
        <p:nvSpPr>
          <p:cNvPr id="3" name="Alaotsikko 2"/>
          <p:cNvSpPr>
            <a:spLocks noGrp="1"/>
          </p:cNvSpPr>
          <p:nvPr>
            <p:ph type="subTitle" idx="1"/>
          </p:nvPr>
        </p:nvSpPr>
        <p:spPr>
          <a:xfrm>
            <a:off x="478368" y="3772533"/>
            <a:ext cx="9884833" cy="2109539"/>
          </a:xfrm>
        </p:spPr>
        <p:txBody>
          <a:bodyPr/>
          <a:lstStyle>
            <a:lvl1pPr marL="0" indent="0" algn="l">
              <a:buNone/>
              <a:defRPr sz="2667" b="0">
                <a:solidFill>
                  <a:srgbClr val="000000"/>
                </a:solidFill>
                <a:latin typeface="Segoe UI Semibold" panose="020B0702040204020203" pitchFamily="34" charset="0"/>
                <a:cs typeface="Segoe UI Semibold" panose="020B0702040204020203" pitchFamily="34"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noProof="0"/>
              <a:t>Click to edit Master subtitle style</a:t>
            </a:r>
            <a:endParaRPr lang="fi-FI" noProof="0" dirty="0"/>
          </a:p>
        </p:txBody>
      </p:sp>
      <p:pic>
        <p:nvPicPr>
          <p:cNvPr id="9" name="Kuva 7" descr="Motiva_Red_horiz_RGB.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8367" y="548218"/>
            <a:ext cx="3647227" cy="959372"/>
          </a:xfrm>
          <a:prstGeom prst="rect">
            <a:avLst/>
          </a:prstGeom>
        </p:spPr>
      </p:pic>
    </p:spTree>
    <p:extLst>
      <p:ext uri="{BB962C8B-B14F-4D97-AF65-F5344CB8AC3E}">
        <p14:creationId xmlns:p14="http://schemas.microsoft.com/office/powerpoint/2010/main" val="922495611"/>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title" preserve="1">
  <p:cSld name="Otsikkodia 2">
    <p:bg>
      <p:bgPr>
        <a:solidFill>
          <a:schemeClr val="accent1"/>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78368" y="2130426"/>
            <a:ext cx="11281833" cy="1398837"/>
          </a:xfrm>
        </p:spPr>
        <p:txBody>
          <a:bodyPr anchor="b" anchorCtr="0"/>
          <a:lstStyle>
            <a:lvl1pPr algn="ctr">
              <a:defRPr sz="3733" b="0" i="0">
                <a:solidFill>
                  <a:schemeClr val="bg1"/>
                </a:solidFill>
                <a:latin typeface="+mj-lt"/>
                <a:cs typeface="Calibri"/>
              </a:defRPr>
            </a:lvl1pPr>
          </a:lstStyle>
          <a:p>
            <a:r>
              <a:rPr lang="en-US" noProof="0"/>
              <a:t>Click to edit Master title style</a:t>
            </a:r>
            <a:endParaRPr lang="fi-FI" noProof="0" dirty="0"/>
          </a:p>
        </p:txBody>
      </p:sp>
      <p:sp>
        <p:nvSpPr>
          <p:cNvPr id="3" name="Alaotsikko 2"/>
          <p:cNvSpPr>
            <a:spLocks noGrp="1"/>
          </p:cNvSpPr>
          <p:nvPr>
            <p:ph type="subTitle" idx="1"/>
          </p:nvPr>
        </p:nvSpPr>
        <p:spPr>
          <a:xfrm>
            <a:off x="478368" y="3529263"/>
            <a:ext cx="11281833" cy="2109539"/>
          </a:xfrm>
        </p:spPr>
        <p:txBody>
          <a:bodyPr/>
          <a:lstStyle>
            <a:lvl1pPr marL="0" indent="0" algn="ctr">
              <a:buNone/>
              <a:defRPr sz="3733" b="0">
                <a:solidFill>
                  <a:srgbClr val="FFFFFF"/>
                </a:solidFill>
                <a:latin typeface="+mn-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noProof="0"/>
              <a:t>Click to edit Master subtitle style</a:t>
            </a:r>
            <a:endParaRPr lang="fi-FI" noProof="0" dirty="0"/>
          </a:p>
        </p:txBody>
      </p:sp>
      <p:sp>
        <p:nvSpPr>
          <p:cNvPr id="17" name="Päivämäärän paikkamerkki 3"/>
          <p:cNvSpPr>
            <a:spLocks noGrp="1"/>
          </p:cNvSpPr>
          <p:nvPr>
            <p:ph type="dt" sz="half" idx="2"/>
          </p:nvPr>
        </p:nvSpPr>
        <p:spPr>
          <a:xfrm>
            <a:off x="482384" y="6372392"/>
            <a:ext cx="833067" cy="365125"/>
          </a:xfrm>
          <a:prstGeom prst="rect">
            <a:avLst/>
          </a:prstGeom>
        </p:spPr>
        <p:txBody>
          <a:bodyPr/>
          <a:lstStyle>
            <a:lvl1pPr>
              <a:defRPr sz="1067">
                <a:solidFill>
                  <a:schemeClr val="bg1"/>
                </a:solidFill>
                <a:latin typeface="+mn-lt"/>
                <a:ea typeface="Calibri" charset="0"/>
                <a:cs typeface="Calibri" charset="0"/>
              </a:defRPr>
            </a:lvl1pPr>
          </a:lstStyle>
          <a:p>
            <a:r>
              <a:rPr lang="fi-FI"/>
              <a:t>01/08/18</a:t>
            </a:r>
            <a:endParaRPr lang="fi-FI" dirty="0"/>
          </a:p>
        </p:txBody>
      </p:sp>
      <p:sp>
        <p:nvSpPr>
          <p:cNvPr id="18" name="Alatunnisteen paikkamerkki 4"/>
          <p:cNvSpPr>
            <a:spLocks noGrp="1"/>
          </p:cNvSpPr>
          <p:nvPr>
            <p:ph type="ftr" sz="quarter" idx="3"/>
          </p:nvPr>
        </p:nvSpPr>
        <p:spPr>
          <a:xfrm>
            <a:off x="1636302" y="6372392"/>
            <a:ext cx="8919412" cy="365125"/>
          </a:xfrm>
          <a:prstGeom prst="rect">
            <a:avLst/>
          </a:prstGeom>
        </p:spPr>
        <p:txBody>
          <a:bodyPr/>
          <a:lstStyle>
            <a:lvl1pPr algn="ctr">
              <a:defRPr sz="1067">
                <a:solidFill>
                  <a:schemeClr val="bg1"/>
                </a:solidFill>
                <a:latin typeface="+mn-lt"/>
                <a:ea typeface="Calibri"/>
                <a:cs typeface="Calibri"/>
              </a:defRPr>
            </a:lvl1pPr>
          </a:lstStyle>
          <a:p>
            <a:r>
              <a:rPr lang="fi-FI"/>
              <a:t>Tässä esityksen aihe (muutetaan esityksen asetuksista)</a:t>
            </a:r>
            <a:endParaRPr lang="fi-FI" dirty="0"/>
          </a:p>
        </p:txBody>
      </p:sp>
      <p:sp>
        <p:nvSpPr>
          <p:cNvPr id="19" name="Dian numeron paikkamerkki 5"/>
          <p:cNvSpPr>
            <a:spLocks noGrp="1"/>
          </p:cNvSpPr>
          <p:nvPr>
            <p:ph type="sldNum" sz="quarter" idx="4"/>
          </p:nvPr>
        </p:nvSpPr>
        <p:spPr>
          <a:xfrm>
            <a:off x="11256991" y="6377659"/>
            <a:ext cx="505640" cy="365125"/>
          </a:xfrm>
          <a:prstGeom prst="rect">
            <a:avLst/>
          </a:prstGeom>
        </p:spPr>
        <p:txBody>
          <a:bodyPr/>
          <a:lstStyle>
            <a:lvl1pPr algn="r">
              <a:defRPr sz="1067">
                <a:solidFill>
                  <a:schemeClr val="bg1"/>
                </a:solidFill>
                <a:latin typeface="+mn-lt"/>
                <a:ea typeface="Calibri" charset="0"/>
                <a:cs typeface="Calibri" charset="0"/>
              </a:defRPr>
            </a:lvl1pPr>
          </a:lstStyle>
          <a:p>
            <a:fld id="{62CCF657-A547-8C43-AD59-3D5EA746CF60}" type="slidenum">
              <a:rPr lang="fi-FI" smtClean="0"/>
              <a:pPr/>
              <a:t>‹#›</a:t>
            </a:fld>
            <a:endParaRPr lang="fi-FI"/>
          </a:p>
        </p:txBody>
      </p:sp>
      <p:pic>
        <p:nvPicPr>
          <p:cNvPr id="11" name="Kuva 9" descr="Motiva_White_M_RGB.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41269" y="586071"/>
            <a:ext cx="512640" cy="468541"/>
          </a:xfrm>
          <a:prstGeom prst="rect">
            <a:avLst/>
          </a:prstGeom>
        </p:spPr>
      </p:pic>
    </p:spTree>
    <p:extLst>
      <p:ext uri="{BB962C8B-B14F-4D97-AF65-F5344CB8AC3E}">
        <p14:creationId xmlns:p14="http://schemas.microsoft.com/office/powerpoint/2010/main" val="592450596"/>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itle" preserve="1">
  <p:cSld name="10_Otsikkodia 2">
    <p:bg>
      <p:bgPr>
        <a:solidFill>
          <a:srgbClr val="9B0058"/>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78368" y="2130426"/>
            <a:ext cx="11281833" cy="1398837"/>
          </a:xfrm>
        </p:spPr>
        <p:txBody>
          <a:bodyPr anchor="b" anchorCtr="0"/>
          <a:lstStyle>
            <a:lvl1pPr algn="ctr">
              <a:defRPr sz="3733" b="0" i="0">
                <a:solidFill>
                  <a:schemeClr val="bg1"/>
                </a:solidFill>
                <a:latin typeface="+mj-lt"/>
                <a:cs typeface="Calibri"/>
              </a:defRPr>
            </a:lvl1pPr>
          </a:lstStyle>
          <a:p>
            <a:r>
              <a:rPr lang="en-US" noProof="0"/>
              <a:t>Click to edit Master title style</a:t>
            </a:r>
            <a:endParaRPr lang="fi-FI" noProof="0" dirty="0"/>
          </a:p>
        </p:txBody>
      </p:sp>
      <p:sp>
        <p:nvSpPr>
          <p:cNvPr id="3" name="Alaotsikko 2"/>
          <p:cNvSpPr>
            <a:spLocks noGrp="1"/>
          </p:cNvSpPr>
          <p:nvPr>
            <p:ph type="subTitle" idx="1"/>
          </p:nvPr>
        </p:nvSpPr>
        <p:spPr>
          <a:xfrm>
            <a:off x="478368" y="3529263"/>
            <a:ext cx="11281833" cy="2109539"/>
          </a:xfrm>
        </p:spPr>
        <p:txBody>
          <a:bodyPr/>
          <a:lstStyle>
            <a:lvl1pPr marL="0" indent="0" algn="ctr">
              <a:buNone/>
              <a:defRPr sz="3733" b="0">
                <a:solidFill>
                  <a:srgbClr val="FFFFFF"/>
                </a:solidFill>
                <a:latin typeface="+mn-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noProof="0"/>
              <a:t>Click to edit Master subtitle style</a:t>
            </a:r>
            <a:endParaRPr lang="fi-FI" noProof="0" dirty="0"/>
          </a:p>
        </p:txBody>
      </p:sp>
      <p:sp>
        <p:nvSpPr>
          <p:cNvPr id="17" name="Päivämäärän paikkamerkki 3"/>
          <p:cNvSpPr>
            <a:spLocks noGrp="1"/>
          </p:cNvSpPr>
          <p:nvPr>
            <p:ph type="dt" sz="half" idx="2"/>
          </p:nvPr>
        </p:nvSpPr>
        <p:spPr>
          <a:xfrm>
            <a:off x="482384" y="6372392"/>
            <a:ext cx="1157768" cy="365125"/>
          </a:xfrm>
          <a:prstGeom prst="rect">
            <a:avLst/>
          </a:prstGeom>
        </p:spPr>
        <p:txBody>
          <a:bodyPr/>
          <a:lstStyle>
            <a:lvl1pPr>
              <a:defRPr sz="1067">
                <a:solidFill>
                  <a:schemeClr val="bg1"/>
                </a:solidFill>
                <a:latin typeface="+mn-lt"/>
                <a:ea typeface="Calibri" charset="0"/>
                <a:cs typeface="Calibri" charset="0"/>
              </a:defRPr>
            </a:lvl1pPr>
          </a:lstStyle>
          <a:p>
            <a:r>
              <a:rPr lang="fi-FI"/>
              <a:t>01/08/18</a:t>
            </a:r>
            <a:endParaRPr lang="fi-FI" dirty="0"/>
          </a:p>
        </p:txBody>
      </p:sp>
      <p:sp>
        <p:nvSpPr>
          <p:cNvPr id="18" name="Alatunnisteen paikkamerkki 4"/>
          <p:cNvSpPr>
            <a:spLocks noGrp="1"/>
          </p:cNvSpPr>
          <p:nvPr>
            <p:ph type="ftr" sz="quarter" idx="3"/>
          </p:nvPr>
        </p:nvSpPr>
        <p:spPr>
          <a:xfrm>
            <a:off x="1645465" y="6372392"/>
            <a:ext cx="8919412" cy="365125"/>
          </a:xfrm>
          <a:prstGeom prst="rect">
            <a:avLst/>
          </a:prstGeom>
        </p:spPr>
        <p:txBody>
          <a:bodyPr/>
          <a:lstStyle>
            <a:lvl1pPr algn="ctr">
              <a:defRPr sz="1067">
                <a:solidFill>
                  <a:schemeClr val="bg1"/>
                </a:solidFill>
                <a:latin typeface="+mn-lt"/>
                <a:ea typeface="Calibri"/>
                <a:cs typeface="Calibri"/>
              </a:defRPr>
            </a:lvl1pPr>
          </a:lstStyle>
          <a:p>
            <a:r>
              <a:rPr lang="fi-FI"/>
              <a:t>Tässä esityksen aihe (muutetaan esityksen asetuksista)</a:t>
            </a:r>
            <a:endParaRPr lang="fi-FI" dirty="0"/>
          </a:p>
        </p:txBody>
      </p:sp>
      <p:sp>
        <p:nvSpPr>
          <p:cNvPr id="19" name="Dian numeron paikkamerkki 5"/>
          <p:cNvSpPr>
            <a:spLocks noGrp="1"/>
          </p:cNvSpPr>
          <p:nvPr>
            <p:ph type="sldNum" sz="quarter" idx="4"/>
          </p:nvPr>
        </p:nvSpPr>
        <p:spPr>
          <a:xfrm>
            <a:off x="11235128" y="6372392"/>
            <a:ext cx="505640" cy="365125"/>
          </a:xfrm>
          <a:prstGeom prst="rect">
            <a:avLst/>
          </a:prstGeom>
        </p:spPr>
        <p:txBody>
          <a:bodyPr/>
          <a:lstStyle>
            <a:lvl1pPr algn="r">
              <a:defRPr sz="1067">
                <a:solidFill>
                  <a:schemeClr val="bg1"/>
                </a:solidFill>
                <a:latin typeface="+mn-lt"/>
                <a:ea typeface="Calibri" charset="0"/>
                <a:cs typeface="Calibri" charset="0"/>
              </a:defRPr>
            </a:lvl1pPr>
          </a:lstStyle>
          <a:p>
            <a:fld id="{62CCF657-A547-8C43-AD59-3D5EA746CF60}" type="slidenum">
              <a:rPr lang="fi-FI" smtClean="0"/>
              <a:pPr/>
              <a:t>‹#›</a:t>
            </a:fld>
            <a:endParaRPr lang="fi-FI"/>
          </a:p>
        </p:txBody>
      </p:sp>
      <p:pic>
        <p:nvPicPr>
          <p:cNvPr id="11" name="Kuva 9" descr="Motiva_White_M_RGB.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41269" y="586071"/>
            <a:ext cx="512640" cy="468541"/>
          </a:xfrm>
          <a:prstGeom prst="rect">
            <a:avLst/>
          </a:prstGeom>
        </p:spPr>
      </p:pic>
    </p:spTree>
    <p:extLst>
      <p:ext uri="{BB962C8B-B14F-4D97-AF65-F5344CB8AC3E}">
        <p14:creationId xmlns:p14="http://schemas.microsoft.com/office/powerpoint/2010/main" val="3437228111"/>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title" preserve="1">
  <p:cSld name="3_Otsikkodia 2">
    <p:bg>
      <p:bgPr>
        <a:solidFill>
          <a:srgbClr val="120D35"/>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78368" y="2130426"/>
            <a:ext cx="11281833" cy="1398837"/>
          </a:xfrm>
        </p:spPr>
        <p:txBody>
          <a:bodyPr anchor="b" anchorCtr="0"/>
          <a:lstStyle>
            <a:lvl1pPr algn="ctr">
              <a:defRPr sz="3733" b="0" i="0">
                <a:solidFill>
                  <a:schemeClr val="bg1"/>
                </a:solidFill>
                <a:latin typeface="+mj-lt"/>
                <a:cs typeface="Calibri"/>
              </a:defRPr>
            </a:lvl1pPr>
          </a:lstStyle>
          <a:p>
            <a:r>
              <a:rPr lang="en-US" noProof="0"/>
              <a:t>Click to edit Master title style</a:t>
            </a:r>
            <a:endParaRPr lang="fi-FI" noProof="0" dirty="0"/>
          </a:p>
        </p:txBody>
      </p:sp>
      <p:sp>
        <p:nvSpPr>
          <p:cNvPr id="3" name="Alaotsikko 2"/>
          <p:cNvSpPr>
            <a:spLocks noGrp="1"/>
          </p:cNvSpPr>
          <p:nvPr>
            <p:ph type="subTitle" idx="1"/>
          </p:nvPr>
        </p:nvSpPr>
        <p:spPr>
          <a:xfrm>
            <a:off x="478368" y="3529263"/>
            <a:ext cx="11281833" cy="2109539"/>
          </a:xfrm>
        </p:spPr>
        <p:txBody>
          <a:bodyPr/>
          <a:lstStyle>
            <a:lvl1pPr marL="0" indent="0" algn="ctr">
              <a:buNone/>
              <a:defRPr sz="3733" b="0">
                <a:solidFill>
                  <a:srgbClr val="FFFFFF"/>
                </a:solidFill>
                <a:latin typeface="+mn-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noProof="0"/>
              <a:t>Click to edit Master subtitle style</a:t>
            </a:r>
            <a:endParaRPr lang="fi-FI" noProof="0" dirty="0"/>
          </a:p>
        </p:txBody>
      </p:sp>
      <p:sp>
        <p:nvSpPr>
          <p:cNvPr id="17" name="Päivämäärän paikkamerkki 3"/>
          <p:cNvSpPr>
            <a:spLocks noGrp="1"/>
          </p:cNvSpPr>
          <p:nvPr>
            <p:ph type="dt" sz="half" idx="2"/>
          </p:nvPr>
        </p:nvSpPr>
        <p:spPr>
          <a:xfrm>
            <a:off x="482384" y="6372392"/>
            <a:ext cx="1157768" cy="365125"/>
          </a:xfrm>
          <a:prstGeom prst="rect">
            <a:avLst/>
          </a:prstGeom>
        </p:spPr>
        <p:txBody>
          <a:bodyPr/>
          <a:lstStyle>
            <a:lvl1pPr>
              <a:defRPr sz="1067">
                <a:solidFill>
                  <a:schemeClr val="bg1"/>
                </a:solidFill>
                <a:latin typeface="+mn-lt"/>
                <a:ea typeface="Calibri" charset="0"/>
                <a:cs typeface="Calibri" charset="0"/>
              </a:defRPr>
            </a:lvl1pPr>
          </a:lstStyle>
          <a:p>
            <a:r>
              <a:rPr lang="fi-FI"/>
              <a:t>01/08/18</a:t>
            </a:r>
            <a:endParaRPr lang="fi-FI" dirty="0"/>
          </a:p>
        </p:txBody>
      </p:sp>
      <p:sp>
        <p:nvSpPr>
          <p:cNvPr id="18" name="Alatunnisteen paikkamerkki 4"/>
          <p:cNvSpPr>
            <a:spLocks noGrp="1"/>
          </p:cNvSpPr>
          <p:nvPr>
            <p:ph type="ftr" sz="quarter" idx="3"/>
          </p:nvPr>
        </p:nvSpPr>
        <p:spPr>
          <a:xfrm>
            <a:off x="1636298" y="6372392"/>
            <a:ext cx="8919412" cy="365125"/>
          </a:xfrm>
          <a:prstGeom prst="rect">
            <a:avLst/>
          </a:prstGeom>
        </p:spPr>
        <p:txBody>
          <a:bodyPr/>
          <a:lstStyle>
            <a:lvl1pPr algn="ctr">
              <a:defRPr sz="1067">
                <a:solidFill>
                  <a:schemeClr val="bg1"/>
                </a:solidFill>
                <a:latin typeface="+mn-lt"/>
                <a:ea typeface="Calibri"/>
                <a:cs typeface="Calibri"/>
              </a:defRPr>
            </a:lvl1pPr>
          </a:lstStyle>
          <a:p>
            <a:r>
              <a:rPr lang="fi-FI"/>
              <a:t>Tässä esityksen aihe (muutetaan esityksen asetuksista)</a:t>
            </a:r>
            <a:endParaRPr lang="fi-FI" dirty="0"/>
          </a:p>
        </p:txBody>
      </p:sp>
      <p:sp>
        <p:nvSpPr>
          <p:cNvPr id="19" name="Dian numeron paikkamerkki 5"/>
          <p:cNvSpPr>
            <a:spLocks noGrp="1"/>
          </p:cNvSpPr>
          <p:nvPr>
            <p:ph type="sldNum" sz="quarter" idx="4"/>
          </p:nvPr>
        </p:nvSpPr>
        <p:spPr>
          <a:xfrm>
            <a:off x="11241055" y="6377659"/>
            <a:ext cx="505640" cy="365125"/>
          </a:xfrm>
          <a:prstGeom prst="rect">
            <a:avLst/>
          </a:prstGeom>
        </p:spPr>
        <p:txBody>
          <a:bodyPr/>
          <a:lstStyle>
            <a:lvl1pPr algn="r">
              <a:defRPr sz="1067">
                <a:solidFill>
                  <a:schemeClr val="bg1"/>
                </a:solidFill>
                <a:latin typeface="+mn-lt"/>
                <a:ea typeface="Calibri" charset="0"/>
                <a:cs typeface="Calibri" charset="0"/>
              </a:defRPr>
            </a:lvl1pPr>
          </a:lstStyle>
          <a:p>
            <a:fld id="{62CCF657-A547-8C43-AD59-3D5EA746CF60}" type="slidenum">
              <a:rPr lang="fi-FI" smtClean="0"/>
              <a:pPr/>
              <a:t>‹#›</a:t>
            </a:fld>
            <a:endParaRPr lang="fi-FI"/>
          </a:p>
        </p:txBody>
      </p:sp>
      <p:pic>
        <p:nvPicPr>
          <p:cNvPr id="11" name="Kuva 9" descr="Motiva_White_M_RGB.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41269" y="586071"/>
            <a:ext cx="512640" cy="468541"/>
          </a:xfrm>
          <a:prstGeom prst="rect">
            <a:avLst/>
          </a:prstGeom>
        </p:spPr>
      </p:pic>
    </p:spTree>
    <p:extLst>
      <p:ext uri="{BB962C8B-B14F-4D97-AF65-F5344CB8AC3E}">
        <p14:creationId xmlns:p14="http://schemas.microsoft.com/office/powerpoint/2010/main" val="2629132116"/>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title" preserve="1">
  <p:cSld name="11_Otsikkodia 2">
    <p:bg>
      <p:bgPr>
        <a:solidFill>
          <a:srgbClr val="4C055E"/>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78368" y="2130426"/>
            <a:ext cx="11281833" cy="1398837"/>
          </a:xfrm>
        </p:spPr>
        <p:txBody>
          <a:bodyPr anchor="b" anchorCtr="0"/>
          <a:lstStyle>
            <a:lvl1pPr algn="ctr">
              <a:defRPr sz="3733" b="0" i="0">
                <a:solidFill>
                  <a:schemeClr val="bg1"/>
                </a:solidFill>
                <a:latin typeface="+mj-lt"/>
                <a:cs typeface="Calibri"/>
              </a:defRPr>
            </a:lvl1pPr>
          </a:lstStyle>
          <a:p>
            <a:r>
              <a:rPr lang="en-US" noProof="0"/>
              <a:t>Click to edit Master title style</a:t>
            </a:r>
            <a:endParaRPr lang="fi-FI" noProof="0" dirty="0"/>
          </a:p>
        </p:txBody>
      </p:sp>
      <p:sp>
        <p:nvSpPr>
          <p:cNvPr id="3" name="Alaotsikko 2"/>
          <p:cNvSpPr>
            <a:spLocks noGrp="1"/>
          </p:cNvSpPr>
          <p:nvPr>
            <p:ph type="subTitle" idx="1"/>
          </p:nvPr>
        </p:nvSpPr>
        <p:spPr>
          <a:xfrm>
            <a:off x="478368" y="3529263"/>
            <a:ext cx="11281833" cy="2109539"/>
          </a:xfrm>
        </p:spPr>
        <p:txBody>
          <a:bodyPr/>
          <a:lstStyle>
            <a:lvl1pPr marL="0" indent="0" algn="ctr">
              <a:buNone/>
              <a:defRPr sz="3733" b="0">
                <a:solidFill>
                  <a:srgbClr val="FFFFFF"/>
                </a:solidFill>
                <a:latin typeface="+mn-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noProof="0"/>
              <a:t>Click to edit Master subtitle style</a:t>
            </a:r>
            <a:endParaRPr lang="fi-FI" noProof="0" dirty="0"/>
          </a:p>
        </p:txBody>
      </p:sp>
      <p:sp>
        <p:nvSpPr>
          <p:cNvPr id="17" name="Päivämäärän paikkamerkki 3"/>
          <p:cNvSpPr>
            <a:spLocks noGrp="1"/>
          </p:cNvSpPr>
          <p:nvPr>
            <p:ph type="dt" sz="half" idx="2"/>
          </p:nvPr>
        </p:nvSpPr>
        <p:spPr>
          <a:xfrm>
            <a:off x="482384" y="6372392"/>
            <a:ext cx="1157768" cy="365125"/>
          </a:xfrm>
          <a:prstGeom prst="rect">
            <a:avLst/>
          </a:prstGeom>
        </p:spPr>
        <p:txBody>
          <a:bodyPr/>
          <a:lstStyle>
            <a:lvl1pPr>
              <a:defRPr sz="1067">
                <a:solidFill>
                  <a:schemeClr val="bg1"/>
                </a:solidFill>
                <a:latin typeface="+mn-lt"/>
                <a:ea typeface="Calibri" charset="0"/>
                <a:cs typeface="Calibri" charset="0"/>
              </a:defRPr>
            </a:lvl1pPr>
          </a:lstStyle>
          <a:p>
            <a:r>
              <a:rPr lang="fi-FI"/>
              <a:t>01/08/18</a:t>
            </a:r>
            <a:endParaRPr lang="fi-FI" dirty="0"/>
          </a:p>
        </p:txBody>
      </p:sp>
      <p:sp>
        <p:nvSpPr>
          <p:cNvPr id="18" name="Alatunnisteen paikkamerkki 4"/>
          <p:cNvSpPr>
            <a:spLocks noGrp="1"/>
          </p:cNvSpPr>
          <p:nvPr>
            <p:ph type="ftr" sz="quarter" idx="3"/>
          </p:nvPr>
        </p:nvSpPr>
        <p:spPr>
          <a:xfrm>
            <a:off x="1645465" y="6372392"/>
            <a:ext cx="8919412" cy="365125"/>
          </a:xfrm>
          <a:prstGeom prst="rect">
            <a:avLst/>
          </a:prstGeom>
        </p:spPr>
        <p:txBody>
          <a:bodyPr/>
          <a:lstStyle>
            <a:lvl1pPr algn="ctr">
              <a:defRPr sz="1067">
                <a:solidFill>
                  <a:schemeClr val="bg1"/>
                </a:solidFill>
                <a:latin typeface="+mn-lt"/>
                <a:ea typeface="Calibri"/>
                <a:cs typeface="Calibri"/>
              </a:defRPr>
            </a:lvl1pPr>
          </a:lstStyle>
          <a:p>
            <a:r>
              <a:rPr lang="fi-FI"/>
              <a:t>Tässä esityksen aihe (muutetaan esityksen asetuksista)</a:t>
            </a:r>
            <a:endParaRPr lang="fi-FI" dirty="0"/>
          </a:p>
        </p:txBody>
      </p:sp>
      <p:sp>
        <p:nvSpPr>
          <p:cNvPr id="19" name="Dian numeron paikkamerkki 5"/>
          <p:cNvSpPr>
            <a:spLocks noGrp="1"/>
          </p:cNvSpPr>
          <p:nvPr>
            <p:ph type="sldNum" sz="quarter" idx="4"/>
          </p:nvPr>
        </p:nvSpPr>
        <p:spPr>
          <a:xfrm>
            <a:off x="11235128" y="6372392"/>
            <a:ext cx="505640" cy="365125"/>
          </a:xfrm>
          <a:prstGeom prst="rect">
            <a:avLst/>
          </a:prstGeom>
        </p:spPr>
        <p:txBody>
          <a:bodyPr/>
          <a:lstStyle>
            <a:lvl1pPr algn="r">
              <a:defRPr sz="1067">
                <a:solidFill>
                  <a:schemeClr val="bg1"/>
                </a:solidFill>
                <a:latin typeface="+mn-lt"/>
                <a:ea typeface="Calibri" charset="0"/>
                <a:cs typeface="Calibri" charset="0"/>
              </a:defRPr>
            </a:lvl1pPr>
          </a:lstStyle>
          <a:p>
            <a:fld id="{62CCF657-A547-8C43-AD59-3D5EA746CF60}" type="slidenum">
              <a:rPr lang="fi-FI" smtClean="0"/>
              <a:pPr/>
              <a:t>‹#›</a:t>
            </a:fld>
            <a:endParaRPr lang="fi-FI"/>
          </a:p>
        </p:txBody>
      </p:sp>
      <p:pic>
        <p:nvPicPr>
          <p:cNvPr id="11" name="Kuva 9" descr="Motiva_White_M_RGB.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41269" y="586071"/>
            <a:ext cx="512640" cy="468541"/>
          </a:xfrm>
          <a:prstGeom prst="rect">
            <a:avLst/>
          </a:prstGeom>
        </p:spPr>
      </p:pic>
    </p:spTree>
    <p:extLst>
      <p:ext uri="{BB962C8B-B14F-4D97-AF65-F5344CB8AC3E}">
        <p14:creationId xmlns:p14="http://schemas.microsoft.com/office/powerpoint/2010/main" val="22544420"/>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title" preserve="1">
  <p:cSld name="7_Otsikkodia 2">
    <p:bg>
      <p:bgPr>
        <a:solidFill>
          <a:srgbClr val="7D0B99"/>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78368" y="2130426"/>
            <a:ext cx="11281833" cy="1398837"/>
          </a:xfrm>
        </p:spPr>
        <p:txBody>
          <a:bodyPr anchor="b" anchorCtr="0"/>
          <a:lstStyle>
            <a:lvl1pPr algn="ctr">
              <a:defRPr sz="3733" b="0" i="0">
                <a:solidFill>
                  <a:schemeClr val="bg1"/>
                </a:solidFill>
                <a:latin typeface="+mj-lt"/>
                <a:cs typeface="Calibri"/>
              </a:defRPr>
            </a:lvl1pPr>
          </a:lstStyle>
          <a:p>
            <a:r>
              <a:rPr lang="en-US" noProof="0"/>
              <a:t>Click to edit Master title style</a:t>
            </a:r>
            <a:endParaRPr lang="fi-FI" noProof="0" dirty="0"/>
          </a:p>
        </p:txBody>
      </p:sp>
      <p:sp>
        <p:nvSpPr>
          <p:cNvPr id="3" name="Alaotsikko 2"/>
          <p:cNvSpPr>
            <a:spLocks noGrp="1"/>
          </p:cNvSpPr>
          <p:nvPr>
            <p:ph type="subTitle" idx="1"/>
          </p:nvPr>
        </p:nvSpPr>
        <p:spPr>
          <a:xfrm>
            <a:off x="478368" y="3529263"/>
            <a:ext cx="11281833" cy="2109539"/>
          </a:xfrm>
        </p:spPr>
        <p:txBody>
          <a:bodyPr/>
          <a:lstStyle>
            <a:lvl1pPr marL="0" indent="0" algn="ctr">
              <a:buNone/>
              <a:defRPr sz="3733" b="0">
                <a:solidFill>
                  <a:srgbClr val="FFFFFF"/>
                </a:solidFill>
                <a:latin typeface="+mn-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noProof="0"/>
              <a:t>Click to edit Master subtitle style</a:t>
            </a:r>
            <a:endParaRPr lang="fi-FI" noProof="0" dirty="0"/>
          </a:p>
        </p:txBody>
      </p:sp>
      <p:sp>
        <p:nvSpPr>
          <p:cNvPr id="17" name="Päivämäärän paikkamerkki 3"/>
          <p:cNvSpPr>
            <a:spLocks noGrp="1"/>
          </p:cNvSpPr>
          <p:nvPr>
            <p:ph type="dt" sz="half" idx="2"/>
          </p:nvPr>
        </p:nvSpPr>
        <p:spPr>
          <a:xfrm>
            <a:off x="482384" y="6372392"/>
            <a:ext cx="1157768" cy="365125"/>
          </a:xfrm>
          <a:prstGeom prst="rect">
            <a:avLst/>
          </a:prstGeom>
        </p:spPr>
        <p:txBody>
          <a:bodyPr/>
          <a:lstStyle>
            <a:lvl1pPr>
              <a:defRPr sz="1067">
                <a:solidFill>
                  <a:schemeClr val="bg1"/>
                </a:solidFill>
                <a:latin typeface="+mn-lt"/>
                <a:ea typeface="Calibri" charset="0"/>
                <a:cs typeface="Calibri" charset="0"/>
              </a:defRPr>
            </a:lvl1pPr>
          </a:lstStyle>
          <a:p>
            <a:r>
              <a:rPr lang="fi-FI"/>
              <a:t>01/08/18</a:t>
            </a:r>
            <a:endParaRPr lang="fi-FI" dirty="0"/>
          </a:p>
        </p:txBody>
      </p:sp>
      <p:sp>
        <p:nvSpPr>
          <p:cNvPr id="18" name="Alatunnisteen paikkamerkki 4"/>
          <p:cNvSpPr>
            <a:spLocks noGrp="1"/>
          </p:cNvSpPr>
          <p:nvPr>
            <p:ph type="ftr" sz="quarter" idx="3"/>
          </p:nvPr>
        </p:nvSpPr>
        <p:spPr>
          <a:xfrm>
            <a:off x="1636299" y="6372392"/>
            <a:ext cx="8919412" cy="365125"/>
          </a:xfrm>
          <a:prstGeom prst="rect">
            <a:avLst/>
          </a:prstGeom>
        </p:spPr>
        <p:txBody>
          <a:bodyPr/>
          <a:lstStyle>
            <a:lvl1pPr algn="ctr">
              <a:defRPr sz="1067">
                <a:solidFill>
                  <a:schemeClr val="bg1"/>
                </a:solidFill>
                <a:latin typeface="+mn-lt"/>
                <a:ea typeface="Calibri"/>
                <a:cs typeface="Calibri"/>
              </a:defRPr>
            </a:lvl1pPr>
          </a:lstStyle>
          <a:p>
            <a:r>
              <a:rPr lang="fi-FI"/>
              <a:t>Tässä esityksen aihe (muutetaan esityksen asetuksista)</a:t>
            </a:r>
            <a:endParaRPr lang="fi-FI" dirty="0"/>
          </a:p>
        </p:txBody>
      </p:sp>
      <p:sp>
        <p:nvSpPr>
          <p:cNvPr id="19" name="Dian numeron paikkamerkki 5"/>
          <p:cNvSpPr>
            <a:spLocks noGrp="1"/>
          </p:cNvSpPr>
          <p:nvPr>
            <p:ph type="sldNum" sz="quarter" idx="4"/>
          </p:nvPr>
        </p:nvSpPr>
        <p:spPr>
          <a:xfrm>
            <a:off x="11256991" y="6385627"/>
            <a:ext cx="505640" cy="365125"/>
          </a:xfrm>
          <a:prstGeom prst="rect">
            <a:avLst/>
          </a:prstGeom>
        </p:spPr>
        <p:txBody>
          <a:bodyPr/>
          <a:lstStyle>
            <a:lvl1pPr algn="r">
              <a:defRPr sz="1067">
                <a:solidFill>
                  <a:schemeClr val="bg1"/>
                </a:solidFill>
                <a:latin typeface="+mn-lt"/>
                <a:ea typeface="Calibri" charset="0"/>
                <a:cs typeface="Calibri" charset="0"/>
              </a:defRPr>
            </a:lvl1pPr>
          </a:lstStyle>
          <a:p>
            <a:fld id="{62CCF657-A547-8C43-AD59-3D5EA746CF60}" type="slidenum">
              <a:rPr lang="fi-FI" smtClean="0"/>
              <a:pPr/>
              <a:t>‹#›</a:t>
            </a:fld>
            <a:endParaRPr lang="fi-FI"/>
          </a:p>
        </p:txBody>
      </p:sp>
      <p:pic>
        <p:nvPicPr>
          <p:cNvPr id="11" name="Kuva 9" descr="Motiva_White_M_RGB.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41269" y="586071"/>
            <a:ext cx="512640" cy="468541"/>
          </a:xfrm>
          <a:prstGeom prst="rect">
            <a:avLst/>
          </a:prstGeom>
        </p:spPr>
      </p:pic>
    </p:spTree>
    <p:extLst>
      <p:ext uri="{BB962C8B-B14F-4D97-AF65-F5344CB8AC3E}">
        <p14:creationId xmlns:p14="http://schemas.microsoft.com/office/powerpoint/2010/main" val="28347455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8_Otsikkodi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78369" y="2130427"/>
            <a:ext cx="9884833" cy="1398837"/>
          </a:xfrm>
        </p:spPr>
        <p:txBody>
          <a:bodyPr anchor="b" anchorCtr="0"/>
          <a:lstStyle>
            <a:lvl1pPr algn="l">
              <a:defRPr sz="3733" b="0" i="0">
                <a:solidFill>
                  <a:srgbClr val="9B003F"/>
                </a:solidFill>
                <a:latin typeface="Segoe UI Semibold" panose="020B0702040204020203" pitchFamily="34" charset="0"/>
                <a:cs typeface="Segoe UI Semibold" panose="020B0702040204020203" pitchFamily="34" charset="0"/>
              </a:defRPr>
            </a:lvl1pPr>
          </a:lstStyle>
          <a:p>
            <a:r>
              <a:rPr lang="en-US" noProof="0"/>
              <a:t>Click to edit Master title style</a:t>
            </a:r>
            <a:endParaRPr lang="fi-FI" noProof="0" dirty="0"/>
          </a:p>
        </p:txBody>
      </p:sp>
      <p:sp>
        <p:nvSpPr>
          <p:cNvPr id="3" name="Alaotsikko 2"/>
          <p:cNvSpPr>
            <a:spLocks noGrp="1"/>
          </p:cNvSpPr>
          <p:nvPr>
            <p:ph type="subTitle" idx="1"/>
          </p:nvPr>
        </p:nvSpPr>
        <p:spPr>
          <a:xfrm>
            <a:off x="478369" y="3772533"/>
            <a:ext cx="9884833" cy="2109539"/>
          </a:xfrm>
        </p:spPr>
        <p:txBody>
          <a:bodyPr/>
          <a:lstStyle>
            <a:lvl1pPr marL="0" indent="0" algn="l">
              <a:buNone/>
              <a:defRPr sz="2667" b="0">
                <a:solidFill>
                  <a:srgbClr val="000000"/>
                </a:solidFill>
                <a:latin typeface="Segoe UI Semibold" panose="020B0702040204020203" pitchFamily="34" charset="0"/>
                <a:cs typeface="Segoe UI Semibold" panose="020B0702040204020203"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noProof="0"/>
              <a:t>Click to edit Master subtitle style</a:t>
            </a:r>
            <a:endParaRPr lang="fi-FI" noProof="0" dirty="0"/>
          </a:p>
        </p:txBody>
      </p:sp>
      <p:pic>
        <p:nvPicPr>
          <p:cNvPr id="9" name="Kuva 7" descr="Motiva_Red_horiz_RGB.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8368" y="548219"/>
            <a:ext cx="3647227" cy="959372"/>
          </a:xfrm>
          <a:prstGeom prst="rect">
            <a:avLst/>
          </a:prstGeom>
        </p:spPr>
      </p:pic>
    </p:spTree>
    <p:extLst>
      <p:ext uri="{BB962C8B-B14F-4D97-AF65-F5344CB8AC3E}">
        <p14:creationId xmlns:p14="http://schemas.microsoft.com/office/powerpoint/2010/main" val="3037147904"/>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 preserve="1">
  <p:cSld name="4_Otsikkodia 2">
    <p:bg>
      <p:bgPr>
        <a:solidFill>
          <a:schemeClr val="accent6"/>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78368" y="2130426"/>
            <a:ext cx="11281833" cy="1398837"/>
          </a:xfrm>
        </p:spPr>
        <p:txBody>
          <a:bodyPr anchor="b" anchorCtr="0"/>
          <a:lstStyle>
            <a:lvl1pPr algn="ctr">
              <a:defRPr sz="3733" b="0" i="0">
                <a:solidFill>
                  <a:schemeClr val="bg1"/>
                </a:solidFill>
                <a:latin typeface="+mj-lt"/>
                <a:cs typeface="Calibri"/>
              </a:defRPr>
            </a:lvl1pPr>
          </a:lstStyle>
          <a:p>
            <a:r>
              <a:rPr lang="en-US" noProof="0"/>
              <a:t>Click to edit Master title style</a:t>
            </a:r>
            <a:endParaRPr lang="fi-FI" noProof="0" dirty="0"/>
          </a:p>
        </p:txBody>
      </p:sp>
      <p:sp>
        <p:nvSpPr>
          <p:cNvPr id="3" name="Alaotsikko 2"/>
          <p:cNvSpPr>
            <a:spLocks noGrp="1"/>
          </p:cNvSpPr>
          <p:nvPr>
            <p:ph type="subTitle" idx="1"/>
          </p:nvPr>
        </p:nvSpPr>
        <p:spPr>
          <a:xfrm>
            <a:off x="478368" y="3529263"/>
            <a:ext cx="11281833" cy="2109539"/>
          </a:xfrm>
        </p:spPr>
        <p:txBody>
          <a:bodyPr/>
          <a:lstStyle>
            <a:lvl1pPr marL="0" indent="0" algn="ctr">
              <a:buNone/>
              <a:defRPr sz="3733" b="0">
                <a:solidFill>
                  <a:srgbClr val="FFFFFF"/>
                </a:solidFill>
                <a:latin typeface="+mn-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noProof="0"/>
              <a:t>Click to edit Master subtitle style</a:t>
            </a:r>
            <a:endParaRPr lang="fi-FI" noProof="0" dirty="0"/>
          </a:p>
        </p:txBody>
      </p:sp>
      <p:sp>
        <p:nvSpPr>
          <p:cNvPr id="17" name="Päivämäärän paikkamerkki 3"/>
          <p:cNvSpPr>
            <a:spLocks noGrp="1"/>
          </p:cNvSpPr>
          <p:nvPr>
            <p:ph type="dt" sz="half" idx="2"/>
          </p:nvPr>
        </p:nvSpPr>
        <p:spPr>
          <a:xfrm>
            <a:off x="482384" y="6372392"/>
            <a:ext cx="1157768" cy="365125"/>
          </a:xfrm>
          <a:prstGeom prst="rect">
            <a:avLst/>
          </a:prstGeom>
        </p:spPr>
        <p:txBody>
          <a:bodyPr/>
          <a:lstStyle>
            <a:lvl1pPr>
              <a:defRPr sz="1067">
                <a:solidFill>
                  <a:schemeClr val="bg1"/>
                </a:solidFill>
                <a:latin typeface="+mn-lt"/>
                <a:ea typeface="Calibri" charset="0"/>
                <a:cs typeface="Calibri" charset="0"/>
              </a:defRPr>
            </a:lvl1pPr>
          </a:lstStyle>
          <a:p>
            <a:r>
              <a:rPr lang="fi-FI"/>
              <a:t>01/08/18</a:t>
            </a:r>
            <a:endParaRPr lang="fi-FI" dirty="0"/>
          </a:p>
        </p:txBody>
      </p:sp>
      <p:sp>
        <p:nvSpPr>
          <p:cNvPr id="18" name="Alatunnisteen paikkamerkki 4"/>
          <p:cNvSpPr>
            <a:spLocks noGrp="1"/>
          </p:cNvSpPr>
          <p:nvPr>
            <p:ph type="ftr" sz="quarter" idx="3"/>
          </p:nvPr>
        </p:nvSpPr>
        <p:spPr>
          <a:xfrm>
            <a:off x="1636299" y="6372392"/>
            <a:ext cx="8919412" cy="365125"/>
          </a:xfrm>
          <a:prstGeom prst="rect">
            <a:avLst/>
          </a:prstGeom>
        </p:spPr>
        <p:txBody>
          <a:bodyPr/>
          <a:lstStyle>
            <a:lvl1pPr algn="ctr">
              <a:defRPr sz="1067">
                <a:solidFill>
                  <a:schemeClr val="bg1"/>
                </a:solidFill>
                <a:latin typeface="+mn-lt"/>
                <a:ea typeface="Calibri"/>
                <a:cs typeface="Calibri"/>
              </a:defRPr>
            </a:lvl1pPr>
          </a:lstStyle>
          <a:p>
            <a:r>
              <a:rPr lang="fi-FI"/>
              <a:t>Tässä esityksen aihe (muutetaan esityksen asetuksista)</a:t>
            </a:r>
            <a:endParaRPr lang="fi-FI" dirty="0"/>
          </a:p>
        </p:txBody>
      </p:sp>
      <p:sp>
        <p:nvSpPr>
          <p:cNvPr id="19" name="Dian numeron paikkamerkki 5"/>
          <p:cNvSpPr>
            <a:spLocks noGrp="1"/>
          </p:cNvSpPr>
          <p:nvPr>
            <p:ph type="sldNum" sz="quarter" idx="4"/>
          </p:nvPr>
        </p:nvSpPr>
        <p:spPr>
          <a:xfrm>
            <a:off x="11256991" y="6385627"/>
            <a:ext cx="505640" cy="365125"/>
          </a:xfrm>
          <a:prstGeom prst="rect">
            <a:avLst/>
          </a:prstGeom>
        </p:spPr>
        <p:txBody>
          <a:bodyPr/>
          <a:lstStyle>
            <a:lvl1pPr algn="r">
              <a:defRPr sz="1067">
                <a:solidFill>
                  <a:schemeClr val="bg1"/>
                </a:solidFill>
                <a:latin typeface="+mn-lt"/>
                <a:ea typeface="Calibri" charset="0"/>
                <a:cs typeface="Calibri" charset="0"/>
              </a:defRPr>
            </a:lvl1pPr>
          </a:lstStyle>
          <a:p>
            <a:fld id="{62CCF657-A547-8C43-AD59-3D5EA746CF60}" type="slidenum">
              <a:rPr lang="fi-FI" smtClean="0"/>
              <a:pPr/>
              <a:t>‹#›</a:t>
            </a:fld>
            <a:endParaRPr lang="fi-FI"/>
          </a:p>
        </p:txBody>
      </p:sp>
      <p:pic>
        <p:nvPicPr>
          <p:cNvPr id="11" name="Kuva 9" descr="Motiva_White_M_RGB.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41269" y="586071"/>
            <a:ext cx="512640" cy="468541"/>
          </a:xfrm>
          <a:prstGeom prst="rect">
            <a:avLst/>
          </a:prstGeom>
        </p:spPr>
      </p:pic>
    </p:spTree>
    <p:extLst>
      <p:ext uri="{BB962C8B-B14F-4D97-AF65-F5344CB8AC3E}">
        <p14:creationId xmlns:p14="http://schemas.microsoft.com/office/powerpoint/2010/main" val="1625959514"/>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title" preserve="1">
  <p:cSld name="13_Otsikkodia 2">
    <p:bg>
      <p:bgPr>
        <a:solidFill>
          <a:srgbClr val="045550"/>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78368" y="2130426"/>
            <a:ext cx="11281833" cy="1398837"/>
          </a:xfrm>
        </p:spPr>
        <p:txBody>
          <a:bodyPr anchor="b" anchorCtr="0"/>
          <a:lstStyle>
            <a:lvl1pPr algn="ctr">
              <a:defRPr sz="3733" b="0" i="0">
                <a:solidFill>
                  <a:schemeClr val="bg1"/>
                </a:solidFill>
                <a:latin typeface="+mj-lt"/>
                <a:cs typeface="Calibri"/>
              </a:defRPr>
            </a:lvl1pPr>
          </a:lstStyle>
          <a:p>
            <a:r>
              <a:rPr lang="en-US" noProof="0"/>
              <a:t>Click to edit Master title style</a:t>
            </a:r>
            <a:endParaRPr lang="fi-FI" noProof="0" dirty="0"/>
          </a:p>
        </p:txBody>
      </p:sp>
      <p:sp>
        <p:nvSpPr>
          <p:cNvPr id="3" name="Alaotsikko 2"/>
          <p:cNvSpPr>
            <a:spLocks noGrp="1"/>
          </p:cNvSpPr>
          <p:nvPr>
            <p:ph type="subTitle" idx="1"/>
          </p:nvPr>
        </p:nvSpPr>
        <p:spPr>
          <a:xfrm>
            <a:off x="478368" y="3529263"/>
            <a:ext cx="11281833" cy="2109539"/>
          </a:xfrm>
        </p:spPr>
        <p:txBody>
          <a:bodyPr/>
          <a:lstStyle>
            <a:lvl1pPr marL="0" indent="0" algn="ctr">
              <a:buNone/>
              <a:defRPr sz="3733" b="0">
                <a:solidFill>
                  <a:srgbClr val="FFFFFF"/>
                </a:solidFill>
                <a:latin typeface="+mn-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noProof="0"/>
              <a:t>Click to edit Master subtitle style</a:t>
            </a:r>
            <a:endParaRPr lang="fi-FI" noProof="0" dirty="0"/>
          </a:p>
        </p:txBody>
      </p:sp>
      <p:sp>
        <p:nvSpPr>
          <p:cNvPr id="17" name="Päivämäärän paikkamerkki 3"/>
          <p:cNvSpPr>
            <a:spLocks noGrp="1"/>
          </p:cNvSpPr>
          <p:nvPr>
            <p:ph type="dt" sz="half" idx="2"/>
          </p:nvPr>
        </p:nvSpPr>
        <p:spPr>
          <a:xfrm>
            <a:off x="482384" y="6372392"/>
            <a:ext cx="1157768" cy="365125"/>
          </a:xfrm>
          <a:prstGeom prst="rect">
            <a:avLst/>
          </a:prstGeom>
        </p:spPr>
        <p:txBody>
          <a:bodyPr/>
          <a:lstStyle>
            <a:lvl1pPr>
              <a:defRPr sz="1067">
                <a:solidFill>
                  <a:schemeClr val="bg1"/>
                </a:solidFill>
                <a:latin typeface="+mn-lt"/>
                <a:ea typeface="Calibri" charset="0"/>
                <a:cs typeface="Calibri" charset="0"/>
              </a:defRPr>
            </a:lvl1pPr>
          </a:lstStyle>
          <a:p>
            <a:r>
              <a:rPr lang="fi-FI"/>
              <a:t>01/08/18</a:t>
            </a:r>
            <a:endParaRPr lang="fi-FI" dirty="0"/>
          </a:p>
        </p:txBody>
      </p:sp>
      <p:sp>
        <p:nvSpPr>
          <p:cNvPr id="18" name="Alatunnisteen paikkamerkki 4"/>
          <p:cNvSpPr>
            <a:spLocks noGrp="1"/>
          </p:cNvSpPr>
          <p:nvPr>
            <p:ph type="ftr" sz="quarter" idx="3"/>
          </p:nvPr>
        </p:nvSpPr>
        <p:spPr>
          <a:xfrm>
            <a:off x="1636299" y="6372392"/>
            <a:ext cx="8919412" cy="365125"/>
          </a:xfrm>
          <a:prstGeom prst="rect">
            <a:avLst/>
          </a:prstGeom>
        </p:spPr>
        <p:txBody>
          <a:bodyPr/>
          <a:lstStyle>
            <a:lvl1pPr algn="ctr">
              <a:defRPr sz="1067">
                <a:solidFill>
                  <a:schemeClr val="bg1"/>
                </a:solidFill>
                <a:latin typeface="+mn-lt"/>
                <a:ea typeface="Calibri"/>
                <a:cs typeface="Calibri"/>
              </a:defRPr>
            </a:lvl1pPr>
          </a:lstStyle>
          <a:p>
            <a:r>
              <a:rPr lang="fi-FI"/>
              <a:t>Tässä esityksen aihe (muutetaan esityksen asetuksista)</a:t>
            </a:r>
            <a:endParaRPr lang="fi-FI" dirty="0"/>
          </a:p>
        </p:txBody>
      </p:sp>
      <p:sp>
        <p:nvSpPr>
          <p:cNvPr id="19" name="Dian numeron paikkamerkki 5"/>
          <p:cNvSpPr>
            <a:spLocks noGrp="1"/>
          </p:cNvSpPr>
          <p:nvPr>
            <p:ph type="sldNum" sz="quarter" idx="4"/>
          </p:nvPr>
        </p:nvSpPr>
        <p:spPr>
          <a:xfrm>
            <a:off x="11256991" y="6385627"/>
            <a:ext cx="505640" cy="365125"/>
          </a:xfrm>
          <a:prstGeom prst="rect">
            <a:avLst/>
          </a:prstGeom>
        </p:spPr>
        <p:txBody>
          <a:bodyPr/>
          <a:lstStyle>
            <a:lvl1pPr algn="r">
              <a:defRPr sz="1067">
                <a:solidFill>
                  <a:schemeClr val="bg1"/>
                </a:solidFill>
                <a:latin typeface="+mn-lt"/>
                <a:ea typeface="Calibri" charset="0"/>
                <a:cs typeface="Calibri" charset="0"/>
              </a:defRPr>
            </a:lvl1pPr>
          </a:lstStyle>
          <a:p>
            <a:fld id="{62CCF657-A547-8C43-AD59-3D5EA746CF60}" type="slidenum">
              <a:rPr lang="fi-FI" smtClean="0"/>
              <a:pPr/>
              <a:t>‹#›</a:t>
            </a:fld>
            <a:endParaRPr lang="fi-FI"/>
          </a:p>
        </p:txBody>
      </p:sp>
      <p:pic>
        <p:nvPicPr>
          <p:cNvPr id="11" name="Kuva 9" descr="Motiva_White_M_RGB.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41269" y="586071"/>
            <a:ext cx="512640" cy="468541"/>
          </a:xfrm>
          <a:prstGeom prst="rect">
            <a:avLst/>
          </a:prstGeom>
        </p:spPr>
      </p:pic>
    </p:spTree>
    <p:extLst>
      <p:ext uri="{BB962C8B-B14F-4D97-AF65-F5344CB8AC3E}">
        <p14:creationId xmlns:p14="http://schemas.microsoft.com/office/powerpoint/2010/main" val="578173474"/>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title" preserve="1">
  <p:cSld name="9_Otsikkodia 2">
    <p:bg>
      <p:bgPr>
        <a:solidFill>
          <a:srgbClr val="0E7C8E"/>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78368" y="2130426"/>
            <a:ext cx="11281833" cy="1398837"/>
          </a:xfrm>
        </p:spPr>
        <p:txBody>
          <a:bodyPr anchor="b" anchorCtr="0"/>
          <a:lstStyle>
            <a:lvl1pPr algn="ctr">
              <a:defRPr sz="3733" b="0" i="0">
                <a:solidFill>
                  <a:schemeClr val="bg1"/>
                </a:solidFill>
                <a:latin typeface="+mj-lt"/>
                <a:cs typeface="Calibri"/>
              </a:defRPr>
            </a:lvl1pPr>
          </a:lstStyle>
          <a:p>
            <a:r>
              <a:rPr lang="en-US" noProof="0"/>
              <a:t>Click to edit Master title style</a:t>
            </a:r>
            <a:endParaRPr lang="fi-FI" noProof="0" dirty="0"/>
          </a:p>
        </p:txBody>
      </p:sp>
      <p:sp>
        <p:nvSpPr>
          <p:cNvPr id="3" name="Alaotsikko 2"/>
          <p:cNvSpPr>
            <a:spLocks noGrp="1"/>
          </p:cNvSpPr>
          <p:nvPr>
            <p:ph type="subTitle" idx="1"/>
          </p:nvPr>
        </p:nvSpPr>
        <p:spPr>
          <a:xfrm>
            <a:off x="478368" y="3529263"/>
            <a:ext cx="11281833" cy="2109539"/>
          </a:xfrm>
        </p:spPr>
        <p:txBody>
          <a:bodyPr/>
          <a:lstStyle>
            <a:lvl1pPr marL="0" indent="0" algn="ctr">
              <a:buNone/>
              <a:defRPr sz="3733" b="0">
                <a:solidFill>
                  <a:srgbClr val="FFFFFF"/>
                </a:solidFill>
                <a:latin typeface="+mn-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noProof="0"/>
              <a:t>Click to edit Master subtitle style</a:t>
            </a:r>
            <a:endParaRPr lang="fi-FI" noProof="0" dirty="0"/>
          </a:p>
        </p:txBody>
      </p:sp>
      <p:sp>
        <p:nvSpPr>
          <p:cNvPr id="17" name="Päivämäärän paikkamerkki 3"/>
          <p:cNvSpPr>
            <a:spLocks noGrp="1"/>
          </p:cNvSpPr>
          <p:nvPr>
            <p:ph type="dt" sz="half" idx="2"/>
          </p:nvPr>
        </p:nvSpPr>
        <p:spPr>
          <a:xfrm>
            <a:off x="482384" y="6372392"/>
            <a:ext cx="1157768" cy="365125"/>
          </a:xfrm>
          <a:prstGeom prst="rect">
            <a:avLst/>
          </a:prstGeom>
        </p:spPr>
        <p:txBody>
          <a:bodyPr/>
          <a:lstStyle>
            <a:lvl1pPr>
              <a:defRPr sz="1067">
                <a:solidFill>
                  <a:schemeClr val="bg1"/>
                </a:solidFill>
                <a:latin typeface="+mn-lt"/>
                <a:ea typeface="Calibri" charset="0"/>
                <a:cs typeface="Calibri" charset="0"/>
              </a:defRPr>
            </a:lvl1pPr>
          </a:lstStyle>
          <a:p>
            <a:r>
              <a:rPr lang="fi-FI"/>
              <a:t>01/08/18</a:t>
            </a:r>
            <a:endParaRPr lang="fi-FI" dirty="0"/>
          </a:p>
        </p:txBody>
      </p:sp>
      <p:sp>
        <p:nvSpPr>
          <p:cNvPr id="18" name="Alatunnisteen paikkamerkki 4"/>
          <p:cNvSpPr>
            <a:spLocks noGrp="1"/>
          </p:cNvSpPr>
          <p:nvPr>
            <p:ph type="ftr" sz="quarter" idx="3"/>
          </p:nvPr>
        </p:nvSpPr>
        <p:spPr>
          <a:xfrm>
            <a:off x="1636299" y="6372392"/>
            <a:ext cx="8919412" cy="365125"/>
          </a:xfrm>
          <a:prstGeom prst="rect">
            <a:avLst/>
          </a:prstGeom>
        </p:spPr>
        <p:txBody>
          <a:bodyPr/>
          <a:lstStyle>
            <a:lvl1pPr algn="ctr">
              <a:defRPr sz="1067">
                <a:solidFill>
                  <a:schemeClr val="bg1"/>
                </a:solidFill>
                <a:latin typeface="+mn-lt"/>
                <a:ea typeface="Calibri"/>
                <a:cs typeface="Calibri"/>
              </a:defRPr>
            </a:lvl1pPr>
          </a:lstStyle>
          <a:p>
            <a:r>
              <a:rPr lang="fi-FI"/>
              <a:t>Tässä esityksen aihe (muutetaan esityksen asetuksista)</a:t>
            </a:r>
            <a:endParaRPr lang="fi-FI" dirty="0"/>
          </a:p>
        </p:txBody>
      </p:sp>
      <p:sp>
        <p:nvSpPr>
          <p:cNvPr id="19" name="Dian numeron paikkamerkki 5"/>
          <p:cNvSpPr>
            <a:spLocks noGrp="1"/>
          </p:cNvSpPr>
          <p:nvPr>
            <p:ph type="sldNum" sz="quarter" idx="4"/>
          </p:nvPr>
        </p:nvSpPr>
        <p:spPr>
          <a:xfrm>
            <a:off x="11256991" y="6385627"/>
            <a:ext cx="505640" cy="365125"/>
          </a:xfrm>
          <a:prstGeom prst="rect">
            <a:avLst/>
          </a:prstGeom>
        </p:spPr>
        <p:txBody>
          <a:bodyPr/>
          <a:lstStyle>
            <a:lvl1pPr algn="r">
              <a:defRPr sz="1067">
                <a:solidFill>
                  <a:schemeClr val="bg1"/>
                </a:solidFill>
                <a:latin typeface="+mn-lt"/>
                <a:ea typeface="Calibri" charset="0"/>
                <a:cs typeface="Calibri" charset="0"/>
              </a:defRPr>
            </a:lvl1pPr>
          </a:lstStyle>
          <a:p>
            <a:fld id="{62CCF657-A547-8C43-AD59-3D5EA746CF60}" type="slidenum">
              <a:rPr lang="fi-FI" smtClean="0"/>
              <a:pPr/>
              <a:t>‹#›</a:t>
            </a:fld>
            <a:endParaRPr lang="fi-FI"/>
          </a:p>
        </p:txBody>
      </p:sp>
      <p:pic>
        <p:nvPicPr>
          <p:cNvPr id="11" name="Kuva 9" descr="Motiva_White_M_RGB.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41269" y="586071"/>
            <a:ext cx="512640" cy="468541"/>
          </a:xfrm>
          <a:prstGeom prst="rect">
            <a:avLst/>
          </a:prstGeom>
        </p:spPr>
      </p:pic>
    </p:spTree>
    <p:extLst>
      <p:ext uri="{BB962C8B-B14F-4D97-AF65-F5344CB8AC3E}">
        <p14:creationId xmlns:p14="http://schemas.microsoft.com/office/powerpoint/2010/main" val="2994680209"/>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title" preserve="1">
  <p:cSld name="12_Otsikkodia 2">
    <p:bg>
      <p:bgPr>
        <a:solidFill>
          <a:srgbClr val="00A496"/>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78368" y="2130426"/>
            <a:ext cx="11281833" cy="1398837"/>
          </a:xfrm>
        </p:spPr>
        <p:txBody>
          <a:bodyPr anchor="b" anchorCtr="0"/>
          <a:lstStyle>
            <a:lvl1pPr algn="ctr">
              <a:defRPr sz="3733" b="0" i="0">
                <a:solidFill>
                  <a:schemeClr val="bg1"/>
                </a:solidFill>
                <a:latin typeface="+mj-lt"/>
                <a:cs typeface="Calibri"/>
              </a:defRPr>
            </a:lvl1pPr>
          </a:lstStyle>
          <a:p>
            <a:r>
              <a:rPr lang="en-US" noProof="0"/>
              <a:t>Click to edit Master title style</a:t>
            </a:r>
            <a:endParaRPr lang="fi-FI" noProof="0" dirty="0"/>
          </a:p>
        </p:txBody>
      </p:sp>
      <p:sp>
        <p:nvSpPr>
          <p:cNvPr id="3" name="Alaotsikko 2"/>
          <p:cNvSpPr>
            <a:spLocks noGrp="1"/>
          </p:cNvSpPr>
          <p:nvPr>
            <p:ph type="subTitle" idx="1"/>
          </p:nvPr>
        </p:nvSpPr>
        <p:spPr>
          <a:xfrm>
            <a:off x="478368" y="3529263"/>
            <a:ext cx="11281833" cy="2109539"/>
          </a:xfrm>
        </p:spPr>
        <p:txBody>
          <a:bodyPr/>
          <a:lstStyle>
            <a:lvl1pPr marL="0" indent="0" algn="ctr">
              <a:buNone/>
              <a:defRPr sz="3733" b="0">
                <a:solidFill>
                  <a:srgbClr val="FFFFFF"/>
                </a:solidFill>
                <a:latin typeface="+mn-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noProof="0"/>
              <a:t>Click to edit Master subtitle style</a:t>
            </a:r>
            <a:endParaRPr lang="fi-FI" noProof="0" dirty="0"/>
          </a:p>
        </p:txBody>
      </p:sp>
      <p:sp>
        <p:nvSpPr>
          <p:cNvPr id="17" name="Päivämäärän paikkamerkki 3"/>
          <p:cNvSpPr>
            <a:spLocks noGrp="1"/>
          </p:cNvSpPr>
          <p:nvPr>
            <p:ph type="dt" sz="half" idx="2"/>
          </p:nvPr>
        </p:nvSpPr>
        <p:spPr>
          <a:xfrm>
            <a:off x="482384" y="6372392"/>
            <a:ext cx="1157768" cy="365125"/>
          </a:xfrm>
          <a:prstGeom prst="rect">
            <a:avLst/>
          </a:prstGeom>
        </p:spPr>
        <p:txBody>
          <a:bodyPr/>
          <a:lstStyle>
            <a:lvl1pPr>
              <a:defRPr sz="1067">
                <a:solidFill>
                  <a:schemeClr val="bg1"/>
                </a:solidFill>
                <a:latin typeface="+mn-lt"/>
                <a:ea typeface="Calibri" charset="0"/>
                <a:cs typeface="Calibri" charset="0"/>
              </a:defRPr>
            </a:lvl1pPr>
          </a:lstStyle>
          <a:p>
            <a:r>
              <a:rPr lang="fi-FI"/>
              <a:t>01/08/18</a:t>
            </a:r>
            <a:endParaRPr lang="fi-FI" dirty="0"/>
          </a:p>
        </p:txBody>
      </p:sp>
      <p:sp>
        <p:nvSpPr>
          <p:cNvPr id="18" name="Alatunnisteen paikkamerkki 4"/>
          <p:cNvSpPr>
            <a:spLocks noGrp="1"/>
          </p:cNvSpPr>
          <p:nvPr>
            <p:ph type="ftr" sz="quarter" idx="3"/>
          </p:nvPr>
        </p:nvSpPr>
        <p:spPr>
          <a:xfrm>
            <a:off x="1636299" y="6372392"/>
            <a:ext cx="8919412" cy="365125"/>
          </a:xfrm>
          <a:prstGeom prst="rect">
            <a:avLst/>
          </a:prstGeom>
        </p:spPr>
        <p:txBody>
          <a:bodyPr/>
          <a:lstStyle>
            <a:lvl1pPr algn="ctr">
              <a:defRPr sz="1067">
                <a:solidFill>
                  <a:schemeClr val="bg1"/>
                </a:solidFill>
                <a:latin typeface="+mn-lt"/>
                <a:ea typeface="Calibri"/>
                <a:cs typeface="Calibri"/>
              </a:defRPr>
            </a:lvl1pPr>
          </a:lstStyle>
          <a:p>
            <a:r>
              <a:rPr lang="fi-FI"/>
              <a:t>Tässä esityksen aihe (muutetaan esityksen asetuksista)</a:t>
            </a:r>
            <a:endParaRPr lang="fi-FI" dirty="0"/>
          </a:p>
        </p:txBody>
      </p:sp>
      <p:sp>
        <p:nvSpPr>
          <p:cNvPr id="19" name="Dian numeron paikkamerkki 5"/>
          <p:cNvSpPr>
            <a:spLocks noGrp="1"/>
          </p:cNvSpPr>
          <p:nvPr>
            <p:ph type="sldNum" sz="quarter" idx="4"/>
          </p:nvPr>
        </p:nvSpPr>
        <p:spPr>
          <a:xfrm>
            <a:off x="11256991" y="6385627"/>
            <a:ext cx="505640" cy="365125"/>
          </a:xfrm>
          <a:prstGeom prst="rect">
            <a:avLst/>
          </a:prstGeom>
        </p:spPr>
        <p:txBody>
          <a:bodyPr/>
          <a:lstStyle>
            <a:lvl1pPr algn="r">
              <a:defRPr sz="1067">
                <a:solidFill>
                  <a:schemeClr val="bg1"/>
                </a:solidFill>
                <a:latin typeface="+mn-lt"/>
                <a:ea typeface="Calibri" charset="0"/>
                <a:cs typeface="Calibri" charset="0"/>
              </a:defRPr>
            </a:lvl1pPr>
          </a:lstStyle>
          <a:p>
            <a:fld id="{62CCF657-A547-8C43-AD59-3D5EA746CF60}" type="slidenum">
              <a:rPr lang="fi-FI" smtClean="0"/>
              <a:pPr/>
              <a:t>‹#›</a:t>
            </a:fld>
            <a:endParaRPr lang="fi-FI"/>
          </a:p>
        </p:txBody>
      </p:sp>
      <p:pic>
        <p:nvPicPr>
          <p:cNvPr id="11" name="Kuva 9" descr="Motiva_White_M_RGB.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41269" y="586071"/>
            <a:ext cx="512640" cy="468541"/>
          </a:xfrm>
          <a:prstGeom prst="rect">
            <a:avLst/>
          </a:prstGeom>
        </p:spPr>
      </p:pic>
    </p:spTree>
    <p:extLst>
      <p:ext uri="{BB962C8B-B14F-4D97-AF65-F5344CB8AC3E}">
        <p14:creationId xmlns:p14="http://schemas.microsoft.com/office/powerpoint/2010/main" val="2686216282"/>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title" preserve="1">
  <p:cSld name="17_Otsikkodia 2">
    <p:bg>
      <p:bgPr>
        <a:solidFill>
          <a:srgbClr val="47C9C3"/>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78368" y="2130426"/>
            <a:ext cx="11281833" cy="1398837"/>
          </a:xfrm>
        </p:spPr>
        <p:txBody>
          <a:bodyPr anchor="b" anchorCtr="0"/>
          <a:lstStyle>
            <a:lvl1pPr algn="ctr">
              <a:defRPr sz="3733" b="0" i="0">
                <a:solidFill>
                  <a:schemeClr val="bg1"/>
                </a:solidFill>
                <a:latin typeface="+mj-lt"/>
                <a:cs typeface="Calibri"/>
              </a:defRPr>
            </a:lvl1pPr>
          </a:lstStyle>
          <a:p>
            <a:r>
              <a:rPr lang="en-US" noProof="0"/>
              <a:t>Click to edit Master title style</a:t>
            </a:r>
            <a:endParaRPr lang="fi-FI" noProof="0" dirty="0"/>
          </a:p>
        </p:txBody>
      </p:sp>
      <p:sp>
        <p:nvSpPr>
          <p:cNvPr id="3" name="Alaotsikko 2"/>
          <p:cNvSpPr>
            <a:spLocks noGrp="1"/>
          </p:cNvSpPr>
          <p:nvPr>
            <p:ph type="subTitle" idx="1"/>
          </p:nvPr>
        </p:nvSpPr>
        <p:spPr>
          <a:xfrm>
            <a:off x="478368" y="3529263"/>
            <a:ext cx="11281833" cy="2109539"/>
          </a:xfrm>
        </p:spPr>
        <p:txBody>
          <a:bodyPr/>
          <a:lstStyle>
            <a:lvl1pPr marL="0" indent="0" algn="ctr">
              <a:buNone/>
              <a:defRPr sz="3733" b="0">
                <a:solidFill>
                  <a:srgbClr val="FFFFFF"/>
                </a:solidFill>
                <a:latin typeface="+mn-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noProof="0"/>
              <a:t>Click to edit Master subtitle style</a:t>
            </a:r>
            <a:endParaRPr lang="fi-FI" noProof="0" dirty="0"/>
          </a:p>
        </p:txBody>
      </p:sp>
      <p:sp>
        <p:nvSpPr>
          <p:cNvPr id="17" name="Päivämäärän paikkamerkki 3"/>
          <p:cNvSpPr>
            <a:spLocks noGrp="1"/>
          </p:cNvSpPr>
          <p:nvPr>
            <p:ph type="dt" sz="half" idx="2"/>
          </p:nvPr>
        </p:nvSpPr>
        <p:spPr>
          <a:xfrm>
            <a:off x="482384" y="6372392"/>
            <a:ext cx="1157768" cy="365125"/>
          </a:xfrm>
          <a:prstGeom prst="rect">
            <a:avLst/>
          </a:prstGeom>
        </p:spPr>
        <p:txBody>
          <a:bodyPr/>
          <a:lstStyle>
            <a:lvl1pPr>
              <a:defRPr sz="1067">
                <a:solidFill>
                  <a:schemeClr val="bg1"/>
                </a:solidFill>
                <a:latin typeface="+mn-lt"/>
                <a:ea typeface="Calibri" charset="0"/>
                <a:cs typeface="Calibri" charset="0"/>
              </a:defRPr>
            </a:lvl1pPr>
          </a:lstStyle>
          <a:p>
            <a:r>
              <a:rPr lang="fi-FI"/>
              <a:t>01/08/18</a:t>
            </a:r>
            <a:endParaRPr lang="fi-FI" dirty="0"/>
          </a:p>
        </p:txBody>
      </p:sp>
      <p:sp>
        <p:nvSpPr>
          <p:cNvPr id="18" name="Alatunnisteen paikkamerkki 4"/>
          <p:cNvSpPr>
            <a:spLocks noGrp="1"/>
          </p:cNvSpPr>
          <p:nvPr>
            <p:ph type="ftr" sz="quarter" idx="3"/>
          </p:nvPr>
        </p:nvSpPr>
        <p:spPr>
          <a:xfrm>
            <a:off x="1636299" y="6372392"/>
            <a:ext cx="8919412" cy="365125"/>
          </a:xfrm>
          <a:prstGeom prst="rect">
            <a:avLst/>
          </a:prstGeom>
        </p:spPr>
        <p:txBody>
          <a:bodyPr/>
          <a:lstStyle>
            <a:lvl1pPr algn="ctr">
              <a:defRPr sz="1067">
                <a:solidFill>
                  <a:schemeClr val="bg1"/>
                </a:solidFill>
                <a:latin typeface="+mn-lt"/>
                <a:ea typeface="Calibri"/>
                <a:cs typeface="Calibri"/>
              </a:defRPr>
            </a:lvl1pPr>
          </a:lstStyle>
          <a:p>
            <a:r>
              <a:rPr lang="fi-FI"/>
              <a:t>Tässä esityksen aihe (muutetaan esityksen asetuksista)</a:t>
            </a:r>
            <a:endParaRPr lang="fi-FI" dirty="0"/>
          </a:p>
        </p:txBody>
      </p:sp>
      <p:sp>
        <p:nvSpPr>
          <p:cNvPr id="19" name="Dian numeron paikkamerkki 5"/>
          <p:cNvSpPr>
            <a:spLocks noGrp="1"/>
          </p:cNvSpPr>
          <p:nvPr>
            <p:ph type="sldNum" sz="quarter" idx="4"/>
          </p:nvPr>
        </p:nvSpPr>
        <p:spPr>
          <a:xfrm>
            <a:off x="11256991" y="6385627"/>
            <a:ext cx="505640" cy="365125"/>
          </a:xfrm>
          <a:prstGeom prst="rect">
            <a:avLst/>
          </a:prstGeom>
        </p:spPr>
        <p:txBody>
          <a:bodyPr/>
          <a:lstStyle>
            <a:lvl1pPr algn="r">
              <a:defRPr sz="1067">
                <a:solidFill>
                  <a:schemeClr val="bg1"/>
                </a:solidFill>
                <a:latin typeface="+mn-lt"/>
                <a:ea typeface="Calibri" charset="0"/>
                <a:cs typeface="Calibri" charset="0"/>
              </a:defRPr>
            </a:lvl1pPr>
          </a:lstStyle>
          <a:p>
            <a:fld id="{62CCF657-A547-8C43-AD59-3D5EA746CF60}" type="slidenum">
              <a:rPr lang="fi-FI" smtClean="0"/>
              <a:pPr/>
              <a:t>‹#›</a:t>
            </a:fld>
            <a:endParaRPr lang="fi-FI"/>
          </a:p>
        </p:txBody>
      </p:sp>
      <p:pic>
        <p:nvPicPr>
          <p:cNvPr id="11" name="Kuva 9" descr="Motiva_White_M_RGB.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41269" y="586071"/>
            <a:ext cx="512640" cy="468541"/>
          </a:xfrm>
          <a:prstGeom prst="rect">
            <a:avLst/>
          </a:prstGeom>
        </p:spPr>
      </p:pic>
    </p:spTree>
    <p:extLst>
      <p:ext uri="{BB962C8B-B14F-4D97-AF65-F5344CB8AC3E}">
        <p14:creationId xmlns:p14="http://schemas.microsoft.com/office/powerpoint/2010/main" val="2817166609"/>
      </p:ext>
    </p:extLst>
  </p:cSld>
  <p:clrMapOvr>
    <a:masterClrMapping/>
  </p:clrMapOvr>
  <p:hf hdr="0"/>
</p:sldLayout>
</file>

<file path=ppt/slideLayouts/slideLayout215.xml><?xml version="1.0" encoding="utf-8"?>
<p:sldLayout xmlns:a="http://schemas.openxmlformats.org/drawingml/2006/main" xmlns:r="http://schemas.openxmlformats.org/officeDocument/2006/relationships" xmlns:p="http://schemas.openxmlformats.org/presentationml/2006/main" type="title" preserve="1">
  <p:cSld name="8_Otsikkodia 2">
    <p:bg>
      <p:bgPr>
        <a:solidFill>
          <a:srgbClr val="DBDDE5"/>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78368" y="2130426"/>
            <a:ext cx="11281833" cy="1398837"/>
          </a:xfrm>
        </p:spPr>
        <p:txBody>
          <a:bodyPr anchor="b" anchorCtr="0"/>
          <a:lstStyle>
            <a:lvl1pPr algn="ctr">
              <a:defRPr sz="3733" b="0" i="0">
                <a:solidFill>
                  <a:schemeClr val="bg1"/>
                </a:solidFill>
                <a:latin typeface="+mj-lt"/>
                <a:cs typeface="Calibri"/>
              </a:defRPr>
            </a:lvl1pPr>
          </a:lstStyle>
          <a:p>
            <a:r>
              <a:rPr lang="en-US" noProof="0"/>
              <a:t>Click to edit Master title style</a:t>
            </a:r>
            <a:endParaRPr lang="fi-FI" noProof="0" dirty="0"/>
          </a:p>
        </p:txBody>
      </p:sp>
      <p:sp>
        <p:nvSpPr>
          <p:cNvPr id="3" name="Alaotsikko 2"/>
          <p:cNvSpPr>
            <a:spLocks noGrp="1"/>
          </p:cNvSpPr>
          <p:nvPr>
            <p:ph type="subTitle" idx="1"/>
          </p:nvPr>
        </p:nvSpPr>
        <p:spPr>
          <a:xfrm>
            <a:off x="478368" y="3529263"/>
            <a:ext cx="11281833" cy="2109539"/>
          </a:xfrm>
        </p:spPr>
        <p:txBody>
          <a:bodyPr/>
          <a:lstStyle>
            <a:lvl1pPr marL="0" indent="0" algn="ctr">
              <a:buNone/>
              <a:defRPr sz="3733" b="0">
                <a:solidFill>
                  <a:srgbClr val="FFFFFF"/>
                </a:solidFill>
                <a:latin typeface="+mn-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noProof="0"/>
              <a:t>Click to edit Master subtitle style</a:t>
            </a:r>
            <a:endParaRPr lang="fi-FI" noProof="0" dirty="0"/>
          </a:p>
        </p:txBody>
      </p:sp>
      <p:sp>
        <p:nvSpPr>
          <p:cNvPr id="17" name="Päivämäärän paikkamerkki 3"/>
          <p:cNvSpPr>
            <a:spLocks noGrp="1"/>
          </p:cNvSpPr>
          <p:nvPr>
            <p:ph type="dt" sz="half" idx="2"/>
          </p:nvPr>
        </p:nvSpPr>
        <p:spPr>
          <a:xfrm>
            <a:off x="482384" y="6372392"/>
            <a:ext cx="1157768" cy="365125"/>
          </a:xfrm>
          <a:prstGeom prst="rect">
            <a:avLst/>
          </a:prstGeom>
        </p:spPr>
        <p:txBody>
          <a:bodyPr/>
          <a:lstStyle>
            <a:lvl1pPr>
              <a:defRPr sz="1067">
                <a:solidFill>
                  <a:schemeClr val="bg1"/>
                </a:solidFill>
                <a:latin typeface="+mn-lt"/>
                <a:ea typeface="Calibri" charset="0"/>
                <a:cs typeface="Calibri" charset="0"/>
              </a:defRPr>
            </a:lvl1pPr>
          </a:lstStyle>
          <a:p>
            <a:r>
              <a:rPr lang="fi-FI"/>
              <a:t>01/08/18</a:t>
            </a:r>
            <a:endParaRPr lang="fi-FI" dirty="0"/>
          </a:p>
        </p:txBody>
      </p:sp>
      <p:sp>
        <p:nvSpPr>
          <p:cNvPr id="18" name="Alatunnisteen paikkamerkki 4"/>
          <p:cNvSpPr>
            <a:spLocks noGrp="1"/>
          </p:cNvSpPr>
          <p:nvPr>
            <p:ph type="ftr" sz="quarter" idx="3"/>
          </p:nvPr>
        </p:nvSpPr>
        <p:spPr>
          <a:xfrm>
            <a:off x="1636299" y="6372392"/>
            <a:ext cx="8919412" cy="365125"/>
          </a:xfrm>
          <a:prstGeom prst="rect">
            <a:avLst/>
          </a:prstGeom>
        </p:spPr>
        <p:txBody>
          <a:bodyPr/>
          <a:lstStyle>
            <a:lvl1pPr algn="ctr">
              <a:defRPr sz="1067">
                <a:solidFill>
                  <a:schemeClr val="bg1"/>
                </a:solidFill>
                <a:latin typeface="+mn-lt"/>
                <a:ea typeface="Calibri"/>
                <a:cs typeface="Calibri"/>
              </a:defRPr>
            </a:lvl1pPr>
          </a:lstStyle>
          <a:p>
            <a:r>
              <a:rPr lang="fi-FI"/>
              <a:t>Tässä esityksen aihe (muutetaan esityksen asetuksista)</a:t>
            </a:r>
            <a:endParaRPr lang="fi-FI" dirty="0"/>
          </a:p>
        </p:txBody>
      </p:sp>
      <p:sp>
        <p:nvSpPr>
          <p:cNvPr id="19" name="Dian numeron paikkamerkki 5"/>
          <p:cNvSpPr>
            <a:spLocks noGrp="1"/>
          </p:cNvSpPr>
          <p:nvPr>
            <p:ph type="sldNum" sz="quarter" idx="4"/>
          </p:nvPr>
        </p:nvSpPr>
        <p:spPr>
          <a:xfrm>
            <a:off x="11256991" y="6385627"/>
            <a:ext cx="505640" cy="365125"/>
          </a:xfrm>
          <a:prstGeom prst="rect">
            <a:avLst/>
          </a:prstGeom>
        </p:spPr>
        <p:txBody>
          <a:bodyPr/>
          <a:lstStyle>
            <a:lvl1pPr algn="r">
              <a:defRPr sz="1067">
                <a:solidFill>
                  <a:schemeClr val="bg1"/>
                </a:solidFill>
                <a:latin typeface="+mn-lt"/>
                <a:ea typeface="Calibri" charset="0"/>
                <a:cs typeface="Calibri" charset="0"/>
              </a:defRPr>
            </a:lvl1pPr>
          </a:lstStyle>
          <a:p>
            <a:fld id="{62CCF657-A547-8C43-AD59-3D5EA746CF60}" type="slidenum">
              <a:rPr lang="fi-FI" smtClean="0"/>
              <a:pPr/>
              <a:t>‹#›</a:t>
            </a:fld>
            <a:endParaRPr lang="fi-FI"/>
          </a:p>
        </p:txBody>
      </p:sp>
      <p:pic>
        <p:nvPicPr>
          <p:cNvPr id="11" name="Kuva 9" descr="Motiva_White_M_RGB.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41269" y="586071"/>
            <a:ext cx="512640" cy="468541"/>
          </a:xfrm>
          <a:prstGeom prst="rect">
            <a:avLst/>
          </a:prstGeom>
        </p:spPr>
      </p:pic>
    </p:spTree>
    <p:extLst>
      <p:ext uri="{BB962C8B-B14F-4D97-AF65-F5344CB8AC3E}">
        <p14:creationId xmlns:p14="http://schemas.microsoft.com/office/powerpoint/2010/main" val="2197176442"/>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title" preserve="1">
  <p:cSld name="5_Otsikkodia 2">
    <p:bg>
      <p:bgPr>
        <a:solidFill>
          <a:srgbClr val="686C7A"/>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78368" y="2130426"/>
            <a:ext cx="11281833" cy="1398837"/>
          </a:xfrm>
        </p:spPr>
        <p:txBody>
          <a:bodyPr anchor="b" anchorCtr="0"/>
          <a:lstStyle>
            <a:lvl1pPr algn="ctr">
              <a:defRPr sz="3733" b="1" i="0">
                <a:solidFill>
                  <a:schemeClr val="bg1"/>
                </a:solidFill>
                <a:latin typeface="+mj-lt"/>
                <a:cs typeface="Calibri"/>
              </a:defRPr>
            </a:lvl1pPr>
          </a:lstStyle>
          <a:p>
            <a:r>
              <a:rPr lang="en-US" noProof="0"/>
              <a:t>Click to edit Master title style</a:t>
            </a:r>
            <a:endParaRPr lang="fi-FI" noProof="0" dirty="0"/>
          </a:p>
        </p:txBody>
      </p:sp>
      <p:sp>
        <p:nvSpPr>
          <p:cNvPr id="3" name="Alaotsikko 2"/>
          <p:cNvSpPr>
            <a:spLocks noGrp="1"/>
          </p:cNvSpPr>
          <p:nvPr>
            <p:ph type="subTitle" idx="1"/>
          </p:nvPr>
        </p:nvSpPr>
        <p:spPr>
          <a:xfrm>
            <a:off x="478368" y="3529263"/>
            <a:ext cx="11281833" cy="2109539"/>
          </a:xfrm>
        </p:spPr>
        <p:txBody>
          <a:bodyPr/>
          <a:lstStyle>
            <a:lvl1pPr marL="0" indent="0" algn="ctr">
              <a:buNone/>
              <a:defRPr sz="3733" b="0">
                <a:solidFill>
                  <a:srgbClr val="FFFFFF"/>
                </a:solidFill>
                <a:latin typeface="+mn-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noProof="0"/>
              <a:t>Click to edit Master subtitle style</a:t>
            </a:r>
            <a:endParaRPr lang="fi-FI" noProof="0" dirty="0"/>
          </a:p>
        </p:txBody>
      </p:sp>
      <p:sp>
        <p:nvSpPr>
          <p:cNvPr id="17" name="Päivämäärän paikkamerkki 3"/>
          <p:cNvSpPr>
            <a:spLocks noGrp="1"/>
          </p:cNvSpPr>
          <p:nvPr>
            <p:ph type="dt" sz="half" idx="2"/>
          </p:nvPr>
        </p:nvSpPr>
        <p:spPr>
          <a:xfrm>
            <a:off x="482384" y="6372392"/>
            <a:ext cx="1157768" cy="365125"/>
          </a:xfrm>
          <a:prstGeom prst="rect">
            <a:avLst/>
          </a:prstGeom>
        </p:spPr>
        <p:txBody>
          <a:bodyPr/>
          <a:lstStyle>
            <a:lvl1pPr>
              <a:defRPr sz="1067">
                <a:solidFill>
                  <a:schemeClr val="bg1"/>
                </a:solidFill>
                <a:latin typeface="+mn-lt"/>
                <a:ea typeface="Calibri" charset="0"/>
                <a:cs typeface="Calibri" charset="0"/>
              </a:defRPr>
            </a:lvl1pPr>
          </a:lstStyle>
          <a:p>
            <a:r>
              <a:rPr lang="fi-FI"/>
              <a:t>01/08/18</a:t>
            </a:r>
            <a:endParaRPr lang="fi-FI" dirty="0"/>
          </a:p>
        </p:txBody>
      </p:sp>
      <p:sp>
        <p:nvSpPr>
          <p:cNvPr id="18" name="Alatunnisteen paikkamerkki 4"/>
          <p:cNvSpPr>
            <a:spLocks noGrp="1"/>
          </p:cNvSpPr>
          <p:nvPr>
            <p:ph type="ftr" sz="quarter" idx="3"/>
          </p:nvPr>
        </p:nvSpPr>
        <p:spPr>
          <a:xfrm>
            <a:off x="1636298" y="6372392"/>
            <a:ext cx="8919412" cy="365125"/>
          </a:xfrm>
          <a:prstGeom prst="rect">
            <a:avLst/>
          </a:prstGeom>
        </p:spPr>
        <p:txBody>
          <a:bodyPr/>
          <a:lstStyle>
            <a:lvl1pPr algn="ctr">
              <a:defRPr sz="1067">
                <a:solidFill>
                  <a:schemeClr val="bg1"/>
                </a:solidFill>
                <a:latin typeface="+mn-lt"/>
                <a:ea typeface="Calibri"/>
                <a:cs typeface="Calibri"/>
              </a:defRPr>
            </a:lvl1pPr>
          </a:lstStyle>
          <a:p>
            <a:r>
              <a:rPr lang="fi-FI"/>
              <a:t>Tässä esityksen aihe (muutetaan esityksen asetuksista)</a:t>
            </a:r>
            <a:endParaRPr lang="fi-FI" dirty="0"/>
          </a:p>
        </p:txBody>
      </p:sp>
      <p:sp>
        <p:nvSpPr>
          <p:cNvPr id="19" name="Dian numeron paikkamerkki 5"/>
          <p:cNvSpPr>
            <a:spLocks noGrp="1"/>
          </p:cNvSpPr>
          <p:nvPr>
            <p:ph type="sldNum" sz="quarter" idx="4"/>
          </p:nvPr>
        </p:nvSpPr>
        <p:spPr>
          <a:xfrm>
            <a:off x="11256991" y="6385627"/>
            <a:ext cx="505640" cy="365125"/>
          </a:xfrm>
          <a:prstGeom prst="rect">
            <a:avLst/>
          </a:prstGeom>
        </p:spPr>
        <p:txBody>
          <a:bodyPr/>
          <a:lstStyle>
            <a:lvl1pPr algn="r">
              <a:defRPr sz="1067">
                <a:solidFill>
                  <a:schemeClr val="bg1"/>
                </a:solidFill>
                <a:latin typeface="+mn-lt"/>
                <a:ea typeface="Calibri" charset="0"/>
                <a:cs typeface="Calibri" charset="0"/>
              </a:defRPr>
            </a:lvl1pPr>
          </a:lstStyle>
          <a:p>
            <a:fld id="{62CCF657-A547-8C43-AD59-3D5EA746CF60}" type="slidenum">
              <a:rPr lang="fi-FI" smtClean="0"/>
              <a:pPr/>
              <a:t>‹#›</a:t>
            </a:fld>
            <a:endParaRPr lang="fi-FI"/>
          </a:p>
        </p:txBody>
      </p:sp>
      <p:pic>
        <p:nvPicPr>
          <p:cNvPr id="11" name="Kuva 9" descr="Motiva_White_M_RGB.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41269" y="586071"/>
            <a:ext cx="512640" cy="468541"/>
          </a:xfrm>
          <a:prstGeom prst="rect">
            <a:avLst/>
          </a:prstGeom>
        </p:spPr>
      </p:pic>
    </p:spTree>
    <p:extLst>
      <p:ext uri="{BB962C8B-B14F-4D97-AF65-F5344CB8AC3E}">
        <p14:creationId xmlns:p14="http://schemas.microsoft.com/office/powerpoint/2010/main" val="2048079601"/>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itle" preserve="1">
  <p:cSld name="14_Otsikkodia 2">
    <p:bg>
      <p:bgPr>
        <a:solidFill>
          <a:srgbClr val="3E4044"/>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78368" y="2130426"/>
            <a:ext cx="11281833" cy="1398837"/>
          </a:xfrm>
        </p:spPr>
        <p:txBody>
          <a:bodyPr anchor="b" anchorCtr="0"/>
          <a:lstStyle>
            <a:lvl1pPr algn="ctr">
              <a:defRPr sz="3733" b="1" i="0">
                <a:solidFill>
                  <a:schemeClr val="bg1"/>
                </a:solidFill>
                <a:latin typeface="+mj-lt"/>
                <a:cs typeface="Calibri"/>
              </a:defRPr>
            </a:lvl1pPr>
          </a:lstStyle>
          <a:p>
            <a:r>
              <a:rPr lang="en-US" noProof="0"/>
              <a:t>Click to edit Master title style</a:t>
            </a:r>
            <a:endParaRPr lang="fi-FI" noProof="0" dirty="0"/>
          </a:p>
        </p:txBody>
      </p:sp>
      <p:sp>
        <p:nvSpPr>
          <p:cNvPr id="3" name="Alaotsikko 2"/>
          <p:cNvSpPr>
            <a:spLocks noGrp="1"/>
          </p:cNvSpPr>
          <p:nvPr>
            <p:ph type="subTitle" idx="1"/>
          </p:nvPr>
        </p:nvSpPr>
        <p:spPr>
          <a:xfrm>
            <a:off x="478368" y="3529263"/>
            <a:ext cx="11281833" cy="2109539"/>
          </a:xfrm>
        </p:spPr>
        <p:txBody>
          <a:bodyPr/>
          <a:lstStyle>
            <a:lvl1pPr marL="0" indent="0" algn="ctr">
              <a:buNone/>
              <a:defRPr sz="3733" b="0">
                <a:solidFill>
                  <a:srgbClr val="FFFFFF"/>
                </a:solidFill>
                <a:latin typeface="+mn-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noProof="0"/>
              <a:t>Click to edit Master subtitle style</a:t>
            </a:r>
            <a:endParaRPr lang="fi-FI" noProof="0" dirty="0"/>
          </a:p>
        </p:txBody>
      </p:sp>
      <p:sp>
        <p:nvSpPr>
          <p:cNvPr id="17" name="Päivämäärän paikkamerkki 3"/>
          <p:cNvSpPr>
            <a:spLocks noGrp="1"/>
          </p:cNvSpPr>
          <p:nvPr>
            <p:ph type="dt" sz="half" idx="2"/>
          </p:nvPr>
        </p:nvSpPr>
        <p:spPr>
          <a:xfrm>
            <a:off x="482384" y="6372392"/>
            <a:ext cx="1157768" cy="365125"/>
          </a:xfrm>
          <a:prstGeom prst="rect">
            <a:avLst/>
          </a:prstGeom>
        </p:spPr>
        <p:txBody>
          <a:bodyPr/>
          <a:lstStyle>
            <a:lvl1pPr>
              <a:defRPr sz="1067">
                <a:solidFill>
                  <a:schemeClr val="bg1"/>
                </a:solidFill>
                <a:latin typeface="+mn-lt"/>
                <a:ea typeface="Calibri" charset="0"/>
                <a:cs typeface="Calibri" charset="0"/>
              </a:defRPr>
            </a:lvl1pPr>
          </a:lstStyle>
          <a:p>
            <a:r>
              <a:rPr lang="fi-FI"/>
              <a:t>01/08/18</a:t>
            </a:r>
            <a:endParaRPr lang="fi-FI" dirty="0"/>
          </a:p>
        </p:txBody>
      </p:sp>
      <p:sp>
        <p:nvSpPr>
          <p:cNvPr id="18" name="Alatunnisteen paikkamerkki 4"/>
          <p:cNvSpPr>
            <a:spLocks noGrp="1"/>
          </p:cNvSpPr>
          <p:nvPr>
            <p:ph type="ftr" sz="quarter" idx="3"/>
          </p:nvPr>
        </p:nvSpPr>
        <p:spPr>
          <a:xfrm>
            <a:off x="1636298" y="6372392"/>
            <a:ext cx="8919412" cy="365125"/>
          </a:xfrm>
          <a:prstGeom prst="rect">
            <a:avLst/>
          </a:prstGeom>
        </p:spPr>
        <p:txBody>
          <a:bodyPr/>
          <a:lstStyle>
            <a:lvl1pPr algn="ctr">
              <a:defRPr sz="1067">
                <a:solidFill>
                  <a:schemeClr val="bg1"/>
                </a:solidFill>
                <a:latin typeface="+mn-lt"/>
                <a:ea typeface="Calibri"/>
                <a:cs typeface="Calibri"/>
              </a:defRPr>
            </a:lvl1pPr>
          </a:lstStyle>
          <a:p>
            <a:r>
              <a:rPr lang="fi-FI"/>
              <a:t>Tässä esityksen aihe (muutetaan esityksen asetuksista)</a:t>
            </a:r>
            <a:endParaRPr lang="fi-FI" dirty="0"/>
          </a:p>
        </p:txBody>
      </p:sp>
      <p:sp>
        <p:nvSpPr>
          <p:cNvPr id="19" name="Dian numeron paikkamerkki 5"/>
          <p:cNvSpPr>
            <a:spLocks noGrp="1"/>
          </p:cNvSpPr>
          <p:nvPr>
            <p:ph type="sldNum" sz="quarter" idx="4"/>
          </p:nvPr>
        </p:nvSpPr>
        <p:spPr>
          <a:xfrm>
            <a:off x="11256991" y="6385627"/>
            <a:ext cx="505640" cy="365125"/>
          </a:xfrm>
          <a:prstGeom prst="rect">
            <a:avLst/>
          </a:prstGeom>
        </p:spPr>
        <p:txBody>
          <a:bodyPr/>
          <a:lstStyle>
            <a:lvl1pPr algn="r">
              <a:defRPr sz="1067">
                <a:solidFill>
                  <a:schemeClr val="bg1"/>
                </a:solidFill>
                <a:latin typeface="+mn-lt"/>
                <a:ea typeface="Calibri" charset="0"/>
                <a:cs typeface="Calibri" charset="0"/>
              </a:defRPr>
            </a:lvl1pPr>
          </a:lstStyle>
          <a:p>
            <a:fld id="{62CCF657-A547-8C43-AD59-3D5EA746CF60}" type="slidenum">
              <a:rPr lang="fi-FI" smtClean="0"/>
              <a:pPr/>
              <a:t>‹#›</a:t>
            </a:fld>
            <a:endParaRPr lang="fi-FI"/>
          </a:p>
        </p:txBody>
      </p:sp>
      <p:pic>
        <p:nvPicPr>
          <p:cNvPr id="11" name="Kuva 9" descr="Motiva_White_M_RGB.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41269" y="586071"/>
            <a:ext cx="512640" cy="468541"/>
          </a:xfrm>
          <a:prstGeom prst="rect">
            <a:avLst/>
          </a:prstGeom>
        </p:spPr>
      </p:pic>
    </p:spTree>
    <p:extLst>
      <p:ext uri="{BB962C8B-B14F-4D97-AF65-F5344CB8AC3E}">
        <p14:creationId xmlns:p14="http://schemas.microsoft.com/office/powerpoint/2010/main" val="329700216"/>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title" preserve="1">
  <p:cSld name="15_Otsikkodia 2">
    <p:bg>
      <p:bgPr>
        <a:solidFill>
          <a:srgbClr val="000000"/>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78368" y="2130426"/>
            <a:ext cx="11281833" cy="1398837"/>
          </a:xfrm>
        </p:spPr>
        <p:txBody>
          <a:bodyPr anchor="b" anchorCtr="0"/>
          <a:lstStyle>
            <a:lvl1pPr algn="ctr">
              <a:defRPr sz="3733" b="1" i="0">
                <a:solidFill>
                  <a:schemeClr val="bg1"/>
                </a:solidFill>
                <a:latin typeface="+mj-lt"/>
                <a:cs typeface="Calibri"/>
              </a:defRPr>
            </a:lvl1pPr>
          </a:lstStyle>
          <a:p>
            <a:r>
              <a:rPr lang="en-US" noProof="0"/>
              <a:t>Click to edit Master title style</a:t>
            </a:r>
            <a:endParaRPr lang="fi-FI" noProof="0" dirty="0"/>
          </a:p>
        </p:txBody>
      </p:sp>
      <p:sp>
        <p:nvSpPr>
          <p:cNvPr id="3" name="Alaotsikko 2"/>
          <p:cNvSpPr>
            <a:spLocks noGrp="1"/>
          </p:cNvSpPr>
          <p:nvPr>
            <p:ph type="subTitle" idx="1"/>
          </p:nvPr>
        </p:nvSpPr>
        <p:spPr>
          <a:xfrm>
            <a:off x="478368" y="3529263"/>
            <a:ext cx="11281833" cy="2109539"/>
          </a:xfrm>
        </p:spPr>
        <p:txBody>
          <a:bodyPr/>
          <a:lstStyle>
            <a:lvl1pPr marL="0" indent="0" algn="ctr">
              <a:buNone/>
              <a:defRPr sz="3733" b="0">
                <a:solidFill>
                  <a:srgbClr val="FFFFFF"/>
                </a:solidFill>
                <a:latin typeface="+mn-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noProof="0"/>
              <a:t>Click to edit Master subtitle style</a:t>
            </a:r>
            <a:endParaRPr lang="fi-FI" noProof="0" dirty="0"/>
          </a:p>
        </p:txBody>
      </p:sp>
      <p:sp>
        <p:nvSpPr>
          <p:cNvPr id="17" name="Päivämäärän paikkamerkki 3"/>
          <p:cNvSpPr>
            <a:spLocks noGrp="1"/>
          </p:cNvSpPr>
          <p:nvPr>
            <p:ph type="dt" sz="half" idx="2"/>
          </p:nvPr>
        </p:nvSpPr>
        <p:spPr>
          <a:xfrm>
            <a:off x="482384" y="6372392"/>
            <a:ext cx="1157768" cy="365125"/>
          </a:xfrm>
          <a:prstGeom prst="rect">
            <a:avLst/>
          </a:prstGeom>
        </p:spPr>
        <p:txBody>
          <a:bodyPr/>
          <a:lstStyle>
            <a:lvl1pPr>
              <a:defRPr sz="1067">
                <a:solidFill>
                  <a:schemeClr val="bg1"/>
                </a:solidFill>
                <a:latin typeface="+mn-lt"/>
                <a:ea typeface="Calibri" charset="0"/>
                <a:cs typeface="Calibri" charset="0"/>
              </a:defRPr>
            </a:lvl1pPr>
          </a:lstStyle>
          <a:p>
            <a:r>
              <a:rPr lang="fi-FI"/>
              <a:t>01/08/18</a:t>
            </a:r>
            <a:endParaRPr lang="fi-FI" dirty="0"/>
          </a:p>
        </p:txBody>
      </p:sp>
      <p:sp>
        <p:nvSpPr>
          <p:cNvPr id="18" name="Alatunnisteen paikkamerkki 4"/>
          <p:cNvSpPr>
            <a:spLocks noGrp="1"/>
          </p:cNvSpPr>
          <p:nvPr>
            <p:ph type="ftr" sz="quarter" idx="3"/>
          </p:nvPr>
        </p:nvSpPr>
        <p:spPr>
          <a:xfrm>
            <a:off x="1636298" y="6372392"/>
            <a:ext cx="8919412" cy="365125"/>
          </a:xfrm>
          <a:prstGeom prst="rect">
            <a:avLst/>
          </a:prstGeom>
        </p:spPr>
        <p:txBody>
          <a:bodyPr/>
          <a:lstStyle>
            <a:lvl1pPr algn="ctr">
              <a:defRPr sz="1067">
                <a:solidFill>
                  <a:schemeClr val="bg1"/>
                </a:solidFill>
                <a:latin typeface="+mn-lt"/>
                <a:ea typeface="Calibri"/>
                <a:cs typeface="Calibri"/>
              </a:defRPr>
            </a:lvl1pPr>
          </a:lstStyle>
          <a:p>
            <a:r>
              <a:rPr lang="fi-FI"/>
              <a:t>Tässä esityksen aihe (muutetaan esityksen asetuksista)</a:t>
            </a:r>
            <a:endParaRPr lang="fi-FI" dirty="0"/>
          </a:p>
        </p:txBody>
      </p:sp>
      <p:sp>
        <p:nvSpPr>
          <p:cNvPr id="19" name="Dian numeron paikkamerkki 5"/>
          <p:cNvSpPr>
            <a:spLocks noGrp="1"/>
          </p:cNvSpPr>
          <p:nvPr>
            <p:ph type="sldNum" sz="quarter" idx="4"/>
          </p:nvPr>
        </p:nvSpPr>
        <p:spPr>
          <a:xfrm>
            <a:off x="11256991" y="6385627"/>
            <a:ext cx="505640" cy="365125"/>
          </a:xfrm>
          <a:prstGeom prst="rect">
            <a:avLst/>
          </a:prstGeom>
        </p:spPr>
        <p:txBody>
          <a:bodyPr/>
          <a:lstStyle>
            <a:lvl1pPr algn="r">
              <a:defRPr sz="1067">
                <a:solidFill>
                  <a:schemeClr val="bg1"/>
                </a:solidFill>
                <a:latin typeface="+mn-lt"/>
                <a:ea typeface="Calibri" charset="0"/>
                <a:cs typeface="Calibri" charset="0"/>
              </a:defRPr>
            </a:lvl1pPr>
          </a:lstStyle>
          <a:p>
            <a:fld id="{62CCF657-A547-8C43-AD59-3D5EA746CF60}" type="slidenum">
              <a:rPr lang="fi-FI" smtClean="0"/>
              <a:pPr/>
              <a:t>‹#›</a:t>
            </a:fld>
            <a:endParaRPr lang="fi-FI"/>
          </a:p>
        </p:txBody>
      </p:sp>
      <p:pic>
        <p:nvPicPr>
          <p:cNvPr id="11" name="Kuva 9" descr="Motiva_White_M_RGB.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41269" y="586071"/>
            <a:ext cx="512640" cy="468541"/>
          </a:xfrm>
          <a:prstGeom prst="rect">
            <a:avLst/>
          </a:prstGeom>
        </p:spPr>
      </p:pic>
    </p:spTree>
    <p:extLst>
      <p:ext uri="{BB962C8B-B14F-4D97-AF65-F5344CB8AC3E}">
        <p14:creationId xmlns:p14="http://schemas.microsoft.com/office/powerpoint/2010/main" val="2888430024"/>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title" preserve="1">
  <p:cSld name="16_Otsikkodia 2">
    <p:bg>
      <p:bgPr>
        <a:solidFill>
          <a:srgbClr val="2C3544"/>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78368" y="2130426"/>
            <a:ext cx="11281833" cy="1398837"/>
          </a:xfrm>
        </p:spPr>
        <p:txBody>
          <a:bodyPr anchor="b" anchorCtr="0"/>
          <a:lstStyle>
            <a:lvl1pPr algn="ctr">
              <a:defRPr sz="3733" b="1" i="0">
                <a:solidFill>
                  <a:schemeClr val="bg1"/>
                </a:solidFill>
                <a:latin typeface="+mj-lt"/>
                <a:cs typeface="Calibri"/>
              </a:defRPr>
            </a:lvl1pPr>
          </a:lstStyle>
          <a:p>
            <a:r>
              <a:rPr lang="en-US" noProof="0"/>
              <a:t>Click to edit Master title style</a:t>
            </a:r>
            <a:endParaRPr lang="fi-FI" noProof="0" dirty="0"/>
          </a:p>
        </p:txBody>
      </p:sp>
      <p:sp>
        <p:nvSpPr>
          <p:cNvPr id="3" name="Alaotsikko 2"/>
          <p:cNvSpPr>
            <a:spLocks noGrp="1"/>
          </p:cNvSpPr>
          <p:nvPr>
            <p:ph type="subTitle" idx="1"/>
          </p:nvPr>
        </p:nvSpPr>
        <p:spPr>
          <a:xfrm>
            <a:off x="478368" y="3529263"/>
            <a:ext cx="11281833" cy="2109539"/>
          </a:xfrm>
        </p:spPr>
        <p:txBody>
          <a:bodyPr/>
          <a:lstStyle>
            <a:lvl1pPr marL="0" indent="0" algn="ctr">
              <a:buNone/>
              <a:defRPr sz="3733" b="0">
                <a:solidFill>
                  <a:srgbClr val="FFFFFF"/>
                </a:solidFill>
                <a:latin typeface="+mn-lt"/>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noProof="0"/>
              <a:t>Click to edit Master subtitle style</a:t>
            </a:r>
            <a:endParaRPr lang="fi-FI" noProof="0" dirty="0"/>
          </a:p>
        </p:txBody>
      </p:sp>
      <p:sp>
        <p:nvSpPr>
          <p:cNvPr id="17" name="Päivämäärän paikkamerkki 3"/>
          <p:cNvSpPr>
            <a:spLocks noGrp="1"/>
          </p:cNvSpPr>
          <p:nvPr>
            <p:ph type="dt" sz="half" idx="2"/>
          </p:nvPr>
        </p:nvSpPr>
        <p:spPr>
          <a:xfrm>
            <a:off x="482384" y="6372392"/>
            <a:ext cx="1157768" cy="365125"/>
          </a:xfrm>
          <a:prstGeom prst="rect">
            <a:avLst/>
          </a:prstGeom>
        </p:spPr>
        <p:txBody>
          <a:bodyPr/>
          <a:lstStyle>
            <a:lvl1pPr>
              <a:defRPr sz="1067">
                <a:solidFill>
                  <a:schemeClr val="bg1"/>
                </a:solidFill>
                <a:latin typeface="+mn-lt"/>
                <a:ea typeface="Calibri" charset="0"/>
                <a:cs typeface="Calibri" charset="0"/>
              </a:defRPr>
            </a:lvl1pPr>
          </a:lstStyle>
          <a:p>
            <a:r>
              <a:rPr lang="fi-FI"/>
              <a:t>01/08/18</a:t>
            </a:r>
            <a:endParaRPr lang="fi-FI" dirty="0"/>
          </a:p>
        </p:txBody>
      </p:sp>
      <p:sp>
        <p:nvSpPr>
          <p:cNvPr id="18" name="Alatunnisteen paikkamerkki 4"/>
          <p:cNvSpPr>
            <a:spLocks noGrp="1"/>
          </p:cNvSpPr>
          <p:nvPr>
            <p:ph type="ftr" sz="quarter" idx="3"/>
          </p:nvPr>
        </p:nvSpPr>
        <p:spPr>
          <a:xfrm>
            <a:off x="1636298" y="6372392"/>
            <a:ext cx="8919412" cy="365125"/>
          </a:xfrm>
          <a:prstGeom prst="rect">
            <a:avLst/>
          </a:prstGeom>
        </p:spPr>
        <p:txBody>
          <a:bodyPr/>
          <a:lstStyle>
            <a:lvl1pPr algn="ctr">
              <a:defRPr sz="1067">
                <a:solidFill>
                  <a:schemeClr val="bg1"/>
                </a:solidFill>
                <a:latin typeface="+mn-lt"/>
                <a:ea typeface="Calibri"/>
                <a:cs typeface="Calibri"/>
              </a:defRPr>
            </a:lvl1pPr>
          </a:lstStyle>
          <a:p>
            <a:r>
              <a:rPr lang="fi-FI"/>
              <a:t>Tässä esityksen aihe (muutetaan esityksen asetuksista)</a:t>
            </a:r>
            <a:endParaRPr lang="fi-FI" dirty="0"/>
          </a:p>
        </p:txBody>
      </p:sp>
      <p:sp>
        <p:nvSpPr>
          <p:cNvPr id="19" name="Dian numeron paikkamerkki 5"/>
          <p:cNvSpPr>
            <a:spLocks noGrp="1"/>
          </p:cNvSpPr>
          <p:nvPr>
            <p:ph type="sldNum" sz="quarter" idx="4"/>
          </p:nvPr>
        </p:nvSpPr>
        <p:spPr>
          <a:xfrm>
            <a:off x="11256991" y="6385627"/>
            <a:ext cx="505640" cy="365125"/>
          </a:xfrm>
          <a:prstGeom prst="rect">
            <a:avLst/>
          </a:prstGeom>
        </p:spPr>
        <p:txBody>
          <a:bodyPr/>
          <a:lstStyle>
            <a:lvl1pPr algn="r">
              <a:defRPr sz="1067">
                <a:solidFill>
                  <a:schemeClr val="bg1"/>
                </a:solidFill>
                <a:latin typeface="+mn-lt"/>
                <a:ea typeface="Calibri" charset="0"/>
                <a:cs typeface="Calibri" charset="0"/>
              </a:defRPr>
            </a:lvl1pPr>
          </a:lstStyle>
          <a:p>
            <a:fld id="{62CCF657-A547-8C43-AD59-3D5EA746CF60}" type="slidenum">
              <a:rPr lang="fi-FI" smtClean="0"/>
              <a:pPr/>
              <a:t>‹#›</a:t>
            </a:fld>
            <a:endParaRPr lang="fi-FI"/>
          </a:p>
        </p:txBody>
      </p:sp>
      <p:pic>
        <p:nvPicPr>
          <p:cNvPr id="11" name="Kuva 9" descr="Motiva_White_M_RGB.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41269" y="586071"/>
            <a:ext cx="512640" cy="468541"/>
          </a:xfrm>
          <a:prstGeom prst="rect">
            <a:avLst/>
          </a:prstGeom>
        </p:spPr>
      </p:pic>
    </p:spTree>
    <p:extLst>
      <p:ext uri="{BB962C8B-B14F-4D97-AF65-F5344CB8AC3E}">
        <p14:creationId xmlns:p14="http://schemas.microsoft.com/office/powerpoint/2010/main" val="20405277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9_Otsikkodi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78369" y="2130427"/>
            <a:ext cx="9884833" cy="1398837"/>
          </a:xfrm>
        </p:spPr>
        <p:txBody>
          <a:bodyPr anchor="b" anchorCtr="0"/>
          <a:lstStyle>
            <a:lvl1pPr algn="l">
              <a:defRPr sz="3733" b="0" i="0">
                <a:solidFill>
                  <a:srgbClr val="9B003F"/>
                </a:solidFill>
                <a:latin typeface="Segoe UI Semibold" panose="020B0702040204020203" pitchFamily="34" charset="0"/>
                <a:cs typeface="Segoe UI Semibold" panose="020B0702040204020203" pitchFamily="34" charset="0"/>
              </a:defRPr>
            </a:lvl1pPr>
          </a:lstStyle>
          <a:p>
            <a:r>
              <a:rPr lang="en-US" noProof="0"/>
              <a:t>Click to edit Master title style</a:t>
            </a:r>
            <a:endParaRPr lang="fi-FI" noProof="0" dirty="0"/>
          </a:p>
        </p:txBody>
      </p:sp>
      <p:sp>
        <p:nvSpPr>
          <p:cNvPr id="3" name="Alaotsikko 2"/>
          <p:cNvSpPr>
            <a:spLocks noGrp="1"/>
          </p:cNvSpPr>
          <p:nvPr>
            <p:ph type="subTitle" idx="1"/>
          </p:nvPr>
        </p:nvSpPr>
        <p:spPr>
          <a:xfrm>
            <a:off x="478369" y="3772533"/>
            <a:ext cx="9884833" cy="2109539"/>
          </a:xfrm>
        </p:spPr>
        <p:txBody>
          <a:bodyPr/>
          <a:lstStyle>
            <a:lvl1pPr marL="0" indent="0" algn="l">
              <a:buNone/>
              <a:defRPr sz="2667" b="0">
                <a:solidFill>
                  <a:srgbClr val="000000"/>
                </a:solidFill>
                <a:latin typeface="Segoe UI Semibold" panose="020B0702040204020203" pitchFamily="34" charset="0"/>
                <a:cs typeface="Segoe UI Semibold" panose="020B0702040204020203"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noProof="0"/>
              <a:t>Click to edit Master subtitle style</a:t>
            </a:r>
            <a:endParaRPr lang="fi-FI" noProof="0" dirty="0"/>
          </a:p>
        </p:txBody>
      </p:sp>
      <p:pic>
        <p:nvPicPr>
          <p:cNvPr id="9" name="Kuva 7" descr="Motiva_Red_horiz_RGB.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8368" y="548219"/>
            <a:ext cx="3647227" cy="959372"/>
          </a:xfrm>
          <a:prstGeom prst="rect">
            <a:avLst/>
          </a:prstGeom>
        </p:spPr>
      </p:pic>
    </p:spTree>
    <p:extLst>
      <p:ext uri="{BB962C8B-B14F-4D97-AF65-F5344CB8AC3E}">
        <p14:creationId xmlns:p14="http://schemas.microsoft.com/office/powerpoint/2010/main" val="2259701564"/>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title" preserve="1">
  <p:cSld name="Sisällys">
    <p:spTree>
      <p:nvGrpSpPr>
        <p:cNvPr id="1" name=""/>
        <p:cNvGrpSpPr/>
        <p:nvPr/>
      </p:nvGrpSpPr>
      <p:grpSpPr>
        <a:xfrm>
          <a:off x="0" y="0"/>
          <a:ext cx="0" cy="0"/>
          <a:chOff x="0" y="0"/>
          <a:chExt cx="0" cy="0"/>
        </a:xfrm>
      </p:grpSpPr>
      <p:sp>
        <p:nvSpPr>
          <p:cNvPr id="2" name="Otsikko 1"/>
          <p:cNvSpPr>
            <a:spLocks noGrp="1"/>
          </p:cNvSpPr>
          <p:nvPr>
            <p:ph type="ctrTitle"/>
          </p:nvPr>
        </p:nvSpPr>
        <p:spPr>
          <a:xfrm>
            <a:off x="486336" y="566427"/>
            <a:ext cx="10174789" cy="1142999"/>
          </a:xfrm>
        </p:spPr>
        <p:txBody>
          <a:bodyPr anchor="b" anchorCtr="0"/>
          <a:lstStyle>
            <a:lvl1pPr algn="l">
              <a:defRPr sz="3733" b="0" i="0">
                <a:solidFill>
                  <a:srgbClr val="9B003F"/>
                </a:solidFill>
                <a:latin typeface="Segoe UI Semibold" panose="020B0702040204020203" pitchFamily="34" charset="0"/>
                <a:cs typeface="Segoe UI Semibold" panose="020B0702040204020203" pitchFamily="34" charset="0"/>
              </a:defRPr>
            </a:lvl1pPr>
          </a:lstStyle>
          <a:p>
            <a:r>
              <a:rPr lang="en-US" noProof="0"/>
              <a:t>Click to edit Master title style</a:t>
            </a:r>
            <a:endParaRPr lang="fi-FI" noProof="0" dirty="0"/>
          </a:p>
        </p:txBody>
      </p:sp>
      <p:sp>
        <p:nvSpPr>
          <p:cNvPr id="3" name="Alaotsikko 2"/>
          <p:cNvSpPr>
            <a:spLocks noGrp="1"/>
          </p:cNvSpPr>
          <p:nvPr>
            <p:ph type="subTitle" idx="1" hasCustomPrompt="1"/>
          </p:nvPr>
        </p:nvSpPr>
        <p:spPr>
          <a:xfrm>
            <a:off x="486336" y="1812787"/>
            <a:ext cx="11281832" cy="4389231"/>
          </a:xfrm>
        </p:spPr>
        <p:txBody>
          <a:bodyPr/>
          <a:lstStyle>
            <a:lvl1pPr marL="5615377" indent="-5615377" algn="l">
              <a:buNone/>
              <a:defRPr sz="2133" b="0" i="0">
                <a:solidFill>
                  <a:srgbClr val="9B003F"/>
                </a:solidFill>
                <a:latin typeface="+mj-lt"/>
                <a:ea typeface="Calibri" charset="0"/>
                <a:cs typeface="Calibri" charset="0"/>
              </a:defRPr>
            </a:lvl1pPr>
            <a:lvl2pPr marL="1835105" indent="0" algn="l">
              <a:spcAft>
                <a:spcPts val="1067"/>
              </a:spcAft>
              <a:buNone/>
              <a:defRPr sz="2133" b="0">
                <a:solidFill>
                  <a:schemeClr val="tx2"/>
                </a:solidFill>
                <a:latin typeface="+mn-lt"/>
                <a:cs typeface="Segoe UI Semilight" panose="020B0402040204020203" pitchFamily="34" charset="0"/>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pPr marL="4211638" indent="-4211638"/>
            <a:r>
              <a:rPr lang="fi-FI" dirty="0"/>
              <a:t>Otsikko	1</a:t>
            </a:r>
          </a:p>
          <a:p>
            <a:pPr marL="0" lvl="1"/>
            <a:r>
              <a:rPr lang="fi-FI" dirty="0"/>
              <a:t>Aihe.</a:t>
            </a:r>
          </a:p>
          <a:p>
            <a:pPr marL="4211638" indent="-4211638"/>
            <a:r>
              <a:rPr lang="fi-FI" dirty="0"/>
              <a:t>Otsikko	2</a:t>
            </a:r>
          </a:p>
          <a:p>
            <a:pPr marL="0" lvl="1"/>
            <a:r>
              <a:rPr lang="fi-FI" dirty="0"/>
              <a:t>Aihe.</a:t>
            </a:r>
          </a:p>
          <a:p>
            <a:pPr marL="4211638" indent="-4211638"/>
            <a:r>
              <a:rPr lang="fi-FI" dirty="0"/>
              <a:t>Otsikko	3</a:t>
            </a:r>
          </a:p>
          <a:p>
            <a:pPr marL="0" lvl="1"/>
            <a:r>
              <a:rPr lang="fi-FI" dirty="0"/>
              <a:t>Aihe.</a:t>
            </a:r>
          </a:p>
          <a:p>
            <a:pPr marL="4211638" indent="-4211638"/>
            <a:r>
              <a:rPr lang="fi-FI" dirty="0"/>
              <a:t>Otsikko	4 </a:t>
            </a:r>
          </a:p>
          <a:p>
            <a:pPr marL="0" lvl="1"/>
            <a:r>
              <a:rPr lang="fi-FI" dirty="0"/>
              <a:t>Aihe.</a:t>
            </a:r>
          </a:p>
          <a:p>
            <a:pPr marL="4211638" indent="-4211638"/>
            <a:r>
              <a:rPr lang="fi-FI" dirty="0"/>
              <a:t>Otsikko	5</a:t>
            </a:r>
          </a:p>
          <a:p>
            <a:pPr marL="0" lvl="1"/>
            <a:r>
              <a:rPr lang="fi-FI" dirty="0"/>
              <a:t>Aihe.</a:t>
            </a:r>
            <a:endParaRPr lang="fi-FI" noProof="0" dirty="0"/>
          </a:p>
        </p:txBody>
      </p:sp>
      <p:sp>
        <p:nvSpPr>
          <p:cNvPr id="18" name="Päivämäärän paikkamerkki 3"/>
          <p:cNvSpPr>
            <a:spLocks noGrp="1"/>
          </p:cNvSpPr>
          <p:nvPr>
            <p:ph type="dt" sz="half" idx="2"/>
          </p:nvPr>
        </p:nvSpPr>
        <p:spPr>
          <a:xfrm>
            <a:off x="482104" y="6372392"/>
            <a:ext cx="1157768" cy="365125"/>
          </a:xfrm>
          <a:prstGeom prst="rect">
            <a:avLst/>
          </a:prstGeom>
        </p:spPr>
        <p:txBody>
          <a:bodyPr/>
          <a:lstStyle>
            <a:lvl1pPr>
              <a:defRPr sz="1067">
                <a:latin typeface="Segoe UI Semilight" panose="020B0402040204020203" pitchFamily="34" charset="0"/>
                <a:ea typeface="Segoe UI Semilight" panose="020B0402040204020203" pitchFamily="34" charset="0"/>
                <a:cs typeface="Segoe UI Semilight" panose="020B0402040204020203" pitchFamily="34" charset="0"/>
              </a:defRPr>
            </a:lvl1pPr>
          </a:lstStyle>
          <a:p>
            <a:r>
              <a:rPr lang="fi-FI"/>
              <a:t>01/08/18</a:t>
            </a:r>
          </a:p>
        </p:txBody>
      </p:sp>
      <p:sp>
        <p:nvSpPr>
          <p:cNvPr id="19" name="Alatunnisteen paikkamerkki 4"/>
          <p:cNvSpPr>
            <a:spLocks noGrp="1"/>
          </p:cNvSpPr>
          <p:nvPr>
            <p:ph type="ftr" sz="quarter" idx="3"/>
          </p:nvPr>
        </p:nvSpPr>
        <p:spPr>
          <a:xfrm>
            <a:off x="1636297" y="6372392"/>
            <a:ext cx="8919412" cy="365125"/>
          </a:xfrm>
          <a:prstGeom prst="rect">
            <a:avLst/>
          </a:prstGeom>
        </p:spPr>
        <p:txBody>
          <a:bodyPr/>
          <a:lstStyle>
            <a:lvl1pPr algn="ctr">
              <a:defRPr sz="1067">
                <a:latin typeface="Segoe UI Semilight" panose="020B0402040204020203" pitchFamily="34" charset="0"/>
                <a:ea typeface="Segoe UI Semilight" panose="020B0402040204020203" pitchFamily="34" charset="0"/>
                <a:cs typeface="Segoe UI Semilight" panose="020B0402040204020203" pitchFamily="34" charset="0"/>
              </a:defRPr>
            </a:lvl1pPr>
          </a:lstStyle>
          <a:p>
            <a:r>
              <a:rPr lang="fi-FI"/>
              <a:t>Tässä esityksen aihe (muutetaan esityksen asetuksista)</a:t>
            </a:r>
            <a:endParaRPr lang="fi-FI" dirty="0"/>
          </a:p>
        </p:txBody>
      </p:sp>
      <p:sp>
        <p:nvSpPr>
          <p:cNvPr id="20" name="Dian numeron paikkamerkki 5"/>
          <p:cNvSpPr>
            <a:spLocks noGrp="1"/>
          </p:cNvSpPr>
          <p:nvPr>
            <p:ph type="sldNum" sz="quarter" idx="4"/>
          </p:nvPr>
        </p:nvSpPr>
        <p:spPr>
          <a:xfrm>
            <a:off x="11256987" y="6372392"/>
            <a:ext cx="505640" cy="365125"/>
          </a:xfrm>
          <a:prstGeom prst="rect">
            <a:avLst/>
          </a:prstGeom>
        </p:spPr>
        <p:txBody>
          <a:bodyPr/>
          <a:lstStyle>
            <a:lvl1pPr algn="r">
              <a:defRPr sz="1067">
                <a:latin typeface="Segoe UI Semilight" panose="020B0402040204020203" pitchFamily="34" charset="0"/>
                <a:ea typeface="Segoe UI Semilight" panose="020B0402040204020203" pitchFamily="34" charset="0"/>
                <a:cs typeface="Segoe UI Semilight" panose="020B0402040204020203" pitchFamily="34" charset="0"/>
              </a:defRPr>
            </a:lvl1pPr>
          </a:lstStyle>
          <a:p>
            <a:fld id="{62CCF657-A547-8C43-AD59-3D5EA746CF60}" type="slidenum">
              <a:rPr lang="fi-FI" smtClean="0"/>
              <a:pPr/>
              <a:t>‹#›</a:t>
            </a:fld>
            <a:endParaRPr lang="fi-FI"/>
          </a:p>
        </p:txBody>
      </p:sp>
      <p:pic>
        <p:nvPicPr>
          <p:cNvPr id="9" name="Kuva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47560" y="548218"/>
            <a:ext cx="512640" cy="468540"/>
          </a:xfrm>
          <a:prstGeom prst="rect">
            <a:avLst/>
          </a:prstGeom>
        </p:spPr>
      </p:pic>
    </p:spTree>
    <p:extLst>
      <p:ext uri="{BB962C8B-B14F-4D97-AF65-F5344CB8AC3E}">
        <p14:creationId xmlns:p14="http://schemas.microsoft.com/office/powerpoint/2010/main" val="3614547404"/>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itle" preserve="1">
  <p:cSld name="Ohjelma">
    <p:spTree>
      <p:nvGrpSpPr>
        <p:cNvPr id="1" name=""/>
        <p:cNvGrpSpPr/>
        <p:nvPr/>
      </p:nvGrpSpPr>
      <p:grpSpPr>
        <a:xfrm>
          <a:off x="0" y="0"/>
          <a:ext cx="0" cy="0"/>
          <a:chOff x="0" y="0"/>
          <a:chExt cx="0" cy="0"/>
        </a:xfrm>
      </p:grpSpPr>
      <p:sp>
        <p:nvSpPr>
          <p:cNvPr id="2" name="Otsikko 1"/>
          <p:cNvSpPr>
            <a:spLocks noGrp="1"/>
          </p:cNvSpPr>
          <p:nvPr>
            <p:ph type="ctrTitle"/>
          </p:nvPr>
        </p:nvSpPr>
        <p:spPr>
          <a:xfrm>
            <a:off x="486335" y="564154"/>
            <a:ext cx="10174791" cy="1142999"/>
          </a:xfrm>
        </p:spPr>
        <p:txBody>
          <a:bodyPr anchor="b" anchorCtr="0"/>
          <a:lstStyle>
            <a:lvl1pPr algn="l">
              <a:defRPr sz="3733" b="0" i="0">
                <a:solidFill>
                  <a:srgbClr val="9B003F"/>
                </a:solidFill>
                <a:latin typeface="+mj-lt"/>
                <a:cs typeface="Calibri"/>
              </a:defRPr>
            </a:lvl1pPr>
          </a:lstStyle>
          <a:p>
            <a:r>
              <a:rPr lang="en-US" noProof="0"/>
              <a:t>Click to edit Master title style</a:t>
            </a:r>
            <a:endParaRPr lang="fi-FI" noProof="0" dirty="0"/>
          </a:p>
        </p:txBody>
      </p:sp>
      <p:sp>
        <p:nvSpPr>
          <p:cNvPr id="3" name="Alaotsikko 2"/>
          <p:cNvSpPr>
            <a:spLocks noGrp="1"/>
          </p:cNvSpPr>
          <p:nvPr>
            <p:ph type="subTitle" idx="1" hasCustomPrompt="1"/>
          </p:nvPr>
        </p:nvSpPr>
        <p:spPr>
          <a:xfrm>
            <a:off x="486336" y="1812793"/>
            <a:ext cx="11281833" cy="4389225"/>
          </a:xfrm>
        </p:spPr>
        <p:txBody>
          <a:bodyPr/>
          <a:lstStyle>
            <a:lvl1pPr marL="0" indent="0" algn="l">
              <a:buNone/>
              <a:defRPr sz="2133" b="0" i="0">
                <a:solidFill>
                  <a:srgbClr val="9B003F"/>
                </a:solidFill>
                <a:latin typeface="+mj-lt"/>
                <a:ea typeface="Calibri" charset="0"/>
                <a:cs typeface="Calibri" charset="0"/>
              </a:defRPr>
            </a:lvl1pPr>
            <a:lvl2pPr marL="0" indent="0" algn="l">
              <a:spcAft>
                <a:spcPts val="1067"/>
              </a:spcAft>
              <a:buNone/>
              <a:defRPr sz="2133" b="0">
                <a:solidFill>
                  <a:schemeClr val="tx2"/>
                </a:solidFill>
                <a:latin typeface="+mn-lt"/>
                <a:cs typeface="Calibri"/>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noProof="0" dirty="0"/>
              <a:t>9.00 	</a:t>
            </a:r>
          </a:p>
          <a:p>
            <a:pPr lvl="1"/>
            <a:r>
              <a:rPr lang="fi-FI" noProof="0" dirty="0"/>
              <a:t>Aihe.</a:t>
            </a:r>
          </a:p>
          <a:p>
            <a:r>
              <a:rPr lang="fi-FI" noProof="0" dirty="0"/>
              <a:t>9.00 </a:t>
            </a:r>
          </a:p>
          <a:p>
            <a:pPr lvl="1"/>
            <a:r>
              <a:rPr lang="fi-FI" noProof="0" dirty="0"/>
              <a:t>Aihe.</a:t>
            </a:r>
          </a:p>
          <a:p>
            <a:r>
              <a:rPr lang="fi-FI" noProof="0" dirty="0"/>
              <a:t>9.00</a:t>
            </a:r>
          </a:p>
          <a:p>
            <a:pPr lvl="1"/>
            <a:r>
              <a:rPr lang="fi-FI" noProof="0" dirty="0"/>
              <a:t>Aihe.</a:t>
            </a:r>
          </a:p>
          <a:p>
            <a:r>
              <a:rPr lang="fi-FI" noProof="0" dirty="0"/>
              <a:t>9.00 </a:t>
            </a:r>
          </a:p>
          <a:p>
            <a:pPr lvl="1"/>
            <a:r>
              <a:rPr lang="fi-FI" noProof="0" dirty="0"/>
              <a:t>Aihe.</a:t>
            </a:r>
          </a:p>
          <a:p>
            <a:r>
              <a:rPr lang="fi-FI" noProof="0" dirty="0"/>
              <a:t>9.00</a:t>
            </a:r>
          </a:p>
          <a:p>
            <a:pPr lvl="1"/>
            <a:r>
              <a:rPr lang="fi-FI" noProof="0" dirty="0"/>
              <a:t>Aihe.</a:t>
            </a:r>
          </a:p>
        </p:txBody>
      </p:sp>
      <p:sp>
        <p:nvSpPr>
          <p:cNvPr id="15" name="Päivämäärän paikkamerkki 3"/>
          <p:cNvSpPr>
            <a:spLocks noGrp="1"/>
          </p:cNvSpPr>
          <p:nvPr>
            <p:ph type="dt" sz="half" idx="2"/>
          </p:nvPr>
        </p:nvSpPr>
        <p:spPr>
          <a:xfrm>
            <a:off x="482109" y="6372392"/>
            <a:ext cx="1157768" cy="365125"/>
          </a:xfrm>
          <a:prstGeom prst="rect">
            <a:avLst/>
          </a:prstGeom>
        </p:spPr>
        <p:txBody>
          <a:bodyPr/>
          <a:lstStyle>
            <a:lvl1pPr>
              <a:defRPr sz="1067">
                <a:latin typeface="+mn-lt"/>
                <a:ea typeface="Calibri" charset="0"/>
                <a:cs typeface="Calibri" charset="0"/>
              </a:defRPr>
            </a:lvl1pPr>
          </a:lstStyle>
          <a:p>
            <a:r>
              <a:rPr lang="fi-FI"/>
              <a:t>01/08/18</a:t>
            </a:r>
          </a:p>
        </p:txBody>
      </p:sp>
      <p:sp>
        <p:nvSpPr>
          <p:cNvPr id="16" name="Alatunnisteen paikkamerkki 4"/>
          <p:cNvSpPr>
            <a:spLocks noGrp="1"/>
          </p:cNvSpPr>
          <p:nvPr>
            <p:ph type="ftr" sz="quarter" idx="3"/>
          </p:nvPr>
        </p:nvSpPr>
        <p:spPr>
          <a:xfrm>
            <a:off x="1636301" y="6372392"/>
            <a:ext cx="8919412" cy="365125"/>
          </a:xfrm>
          <a:prstGeom prst="rect">
            <a:avLst/>
          </a:prstGeom>
        </p:spPr>
        <p:txBody>
          <a:bodyPr/>
          <a:lstStyle>
            <a:lvl1pPr algn="ctr">
              <a:defRPr sz="1067">
                <a:latin typeface="+mn-lt"/>
                <a:ea typeface="Calibri"/>
                <a:cs typeface="Calibri"/>
              </a:defRPr>
            </a:lvl1pPr>
          </a:lstStyle>
          <a:p>
            <a:r>
              <a:rPr lang="fi-FI"/>
              <a:t>Tässä esityksen aihe (muutetaan esityksen asetuksista)</a:t>
            </a:r>
            <a:endParaRPr lang="fi-FI" dirty="0"/>
          </a:p>
        </p:txBody>
      </p:sp>
      <p:sp>
        <p:nvSpPr>
          <p:cNvPr id="17" name="Dian numeron paikkamerkki 5"/>
          <p:cNvSpPr>
            <a:spLocks noGrp="1"/>
          </p:cNvSpPr>
          <p:nvPr>
            <p:ph type="sldNum" sz="quarter" idx="4"/>
          </p:nvPr>
        </p:nvSpPr>
        <p:spPr>
          <a:xfrm>
            <a:off x="11256983" y="6372392"/>
            <a:ext cx="505640" cy="365125"/>
          </a:xfrm>
          <a:prstGeom prst="rect">
            <a:avLst/>
          </a:prstGeom>
        </p:spPr>
        <p:txBody>
          <a:bodyPr/>
          <a:lstStyle>
            <a:lvl1pPr algn="r">
              <a:defRPr sz="1067">
                <a:latin typeface="+mn-lt"/>
                <a:ea typeface="Calibri" charset="0"/>
                <a:cs typeface="Calibri" charset="0"/>
              </a:defRPr>
            </a:lvl1pPr>
          </a:lstStyle>
          <a:p>
            <a:fld id="{62CCF657-A547-8C43-AD59-3D5EA746CF60}" type="slidenum">
              <a:rPr lang="fi-FI" smtClean="0"/>
              <a:pPr/>
              <a:t>‹#›</a:t>
            </a:fld>
            <a:endParaRPr lang="fi-FI"/>
          </a:p>
        </p:txBody>
      </p:sp>
      <p:pic>
        <p:nvPicPr>
          <p:cNvPr id="9" name="Kuva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47560" y="548218"/>
            <a:ext cx="512640" cy="468540"/>
          </a:xfrm>
          <a:prstGeom prst="rect">
            <a:avLst/>
          </a:prstGeom>
        </p:spPr>
      </p:pic>
    </p:spTree>
    <p:extLst>
      <p:ext uri="{BB962C8B-B14F-4D97-AF65-F5344CB8AC3E}">
        <p14:creationId xmlns:p14="http://schemas.microsoft.com/office/powerpoint/2010/main" val="825956177"/>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p:cSld name="Pelkkä otsikko + alaotsikko">
    <p:spTree>
      <p:nvGrpSpPr>
        <p:cNvPr id="1" name=""/>
        <p:cNvGrpSpPr/>
        <p:nvPr/>
      </p:nvGrpSpPr>
      <p:grpSpPr>
        <a:xfrm>
          <a:off x="0" y="0"/>
          <a:ext cx="0" cy="0"/>
          <a:chOff x="0" y="0"/>
          <a:chExt cx="0" cy="0"/>
        </a:xfrm>
      </p:grpSpPr>
      <p:sp>
        <p:nvSpPr>
          <p:cNvPr id="2" name="Otsikko 1"/>
          <p:cNvSpPr>
            <a:spLocks noGrp="1"/>
          </p:cNvSpPr>
          <p:nvPr>
            <p:ph type="ctrTitle"/>
          </p:nvPr>
        </p:nvSpPr>
        <p:spPr>
          <a:xfrm>
            <a:off x="486336" y="565993"/>
            <a:ext cx="10162384" cy="1142999"/>
          </a:xfrm>
        </p:spPr>
        <p:txBody>
          <a:bodyPr anchor="b" anchorCtr="0"/>
          <a:lstStyle>
            <a:lvl1pPr algn="l">
              <a:defRPr sz="3733" b="0" i="0">
                <a:solidFill>
                  <a:srgbClr val="9B003F"/>
                </a:solidFill>
                <a:latin typeface="+mj-lt"/>
                <a:cs typeface="Calibri"/>
              </a:defRPr>
            </a:lvl1pPr>
          </a:lstStyle>
          <a:p>
            <a:r>
              <a:rPr lang="en-US" noProof="0"/>
              <a:t>Click to edit Master title style</a:t>
            </a:r>
            <a:endParaRPr lang="fi-FI" noProof="0" dirty="0"/>
          </a:p>
        </p:txBody>
      </p:sp>
      <p:sp>
        <p:nvSpPr>
          <p:cNvPr id="8" name="Alaotsikko 2"/>
          <p:cNvSpPr>
            <a:spLocks noGrp="1"/>
          </p:cNvSpPr>
          <p:nvPr>
            <p:ph type="subTitle" idx="1" hasCustomPrompt="1"/>
          </p:nvPr>
        </p:nvSpPr>
        <p:spPr>
          <a:xfrm>
            <a:off x="486336" y="1812787"/>
            <a:ext cx="11281832" cy="4399832"/>
          </a:xfrm>
        </p:spPr>
        <p:txBody>
          <a:bodyPr/>
          <a:lstStyle>
            <a:lvl1pPr marL="0" indent="0" algn="ctr">
              <a:buNone/>
              <a:defRPr sz="2133" b="1" i="0">
                <a:solidFill>
                  <a:srgbClr val="2F3134"/>
                </a:solidFill>
                <a:latin typeface="+mj-lt"/>
                <a:cs typeface="Calibri"/>
              </a:defRPr>
            </a:lvl1pPr>
            <a:lvl2pPr marL="0" indent="0" algn="ctr">
              <a:spcAft>
                <a:spcPts val="667"/>
              </a:spcAft>
              <a:buNone/>
              <a:defRPr sz="2000">
                <a:solidFill>
                  <a:schemeClr val="tx2"/>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fi-FI" noProof="0" dirty="0"/>
              <a:t>Alaotsikko</a:t>
            </a:r>
          </a:p>
        </p:txBody>
      </p:sp>
      <p:sp>
        <p:nvSpPr>
          <p:cNvPr id="19" name="Päivämäärän paikkamerkki 3"/>
          <p:cNvSpPr>
            <a:spLocks noGrp="1"/>
          </p:cNvSpPr>
          <p:nvPr>
            <p:ph type="dt" sz="half" idx="2"/>
          </p:nvPr>
        </p:nvSpPr>
        <p:spPr>
          <a:xfrm>
            <a:off x="482112" y="6372392"/>
            <a:ext cx="1157768" cy="365125"/>
          </a:xfrm>
          <a:prstGeom prst="rect">
            <a:avLst/>
          </a:prstGeom>
        </p:spPr>
        <p:txBody>
          <a:bodyPr/>
          <a:lstStyle>
            <a:lvl1pPr>
              <a:defRPr sz="1067">
                <a:latin typeface="+mn-lt"/>
                <a:ea typeface="Calibri" charset="0"/>
                <a:cs typeface="Calibri" charset="0"/>
              </a:defRPr>
            </a:lvl1pPr>
          </a:lstStyle>
          <a:p>
            <a:r>
              <a:rPr lang="fi-FI"/>
              <a:t>01/08/18</a:t>
            </a:r>
          </a:p>
        </p:txBody>
      </p:sp>
      <p:sp>
        <p:nvSpPr>
          <p:cNvPr id="20" name="Alatunnisteen paikkamerkki 4"/>
          <p:cNvSpPr>
            <a:spLocks noGrp="1"/>
          </p:cNvSpPr>
          <p:nvPr>
            <p:ph type="ftr" sz="quarter" idx="3"/>
          </p:nvPr>
        </p:nvSpPr>
        <p:spPr>
          <a:xfrm>
            <a:off x="1636298" y="6372392"/>
            <a:ext cx="8919412" cy="365125"/>
          </a:xfrm>
          <a:prstGeom prst="rect">
            <a:avLst/>
          </a:prstGeom>
        </p:spPr>
        <p:txBody>
          <a:bodyPr/>
          <a:lstStyle>
            <a:lvl1pPr algn="ctr">
              <a:defRPr sz="1067">
                <a:latin typeface="+mn-lt"/>
                <a:ea typeface="Calibri"/>
                <a:cs typeface="Calibri"/>
              </a:defRPr>
            </a:lvl1pPr>
          </a:lstStyle>
          <a:p>
            <a:r>
              <a:rPr lang="fi-FI"/>
              <a:t>Tässä esityksen aihe (muutetaan esityksen asetuksista)</a:t>
            </a:r>
            <a:endParaRPr lang="fi-FI" dirty="0"/>
          </a:p>
        </p:txBody>
      </p:sp>
      <p:sp>
        <p:nvSpPr>
          <p:cNvPr id="21" name="Dian numeron paikkamerkki 5"/>
          <p:cNvSpPr>
            <a:spLocks noGrp="1"/>
          </p:cNvSpPr>
          <p:nvPr>
            <p:ph type="sldNum" sz="quarter" idx="4"/>
          </p:nvPr>
        </p:nvSpPr>
        <p:spPr>
          <a:xfrm>
            <a:off x="11256983" y="6372392"/>
            <a:ext cx="505640" cy="365125"/>
          </a:xfrm>
          <a:prstGeom prst="rect">
            <a:avLst/>
          </a:prstGeom>
        </p:spPr>
        <p:txBody>
          <a:bodyPr/>
          <a:lstStyle>
            <a:lvl1pPr algn="r">
              <a:defRPr sz="1067">
                <a:latin typeface="+mn-lt"/>
                <a:ea typeface="Calibri" charset="0"/>
                <a:cs typeface="Calibri" charset="0"/>
              </a:defRPr>
            </a:lvl1pPr>
          </a:lstStyle>
          <a:p>
            <a:fld id="{62CCF657-A547-8C43-AD59-3D5EA746CF60}" type="slidenum">
              <a:rPr lang="fi-FI" smtClean="0"/>
              <a:pPr/>
              <a:t>‹#›</a:t>
            </a:fld>
            <a:endParaRPr lang="fi-FI"/>
          </a:p>
        </p:txBody>
      </p:sp>
      <p:pic>
        <p:nvPicPr>
          <p:cNvPr id="11" name="Kuva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47560" y="548218"/>
            <a:ext cx="512640" cy="468540"/>
          </a:xfrm>
          <a:prstGeom prst="rect">
            <a:avLst/>
          </a:prstGeom>
        </p:spPr>
      </p:pic>
    </p:spTree>
    <p:extLst>
      <p:ext uri="{BB962C8B-B14F-4D97-AF65-F5344CB8AC3E}">
        <p14:creationId xmlns:p14="http://schemas.microsoft.com/office/powerpoint/2010/main" val="1899229219"/>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478368" y="548217"/>
            <a:ext cx="10183656" cy="1143000"/>
          </a:xfrm>
        </p:spPr>
        <p:txBody>
          <a:bodyPr/>
          <a:lstStyle>
            <a:lvl1pPr>
              <a:defRPr>
                <a:solidFill>
                  <a:srgbClr val="9B003F"/>
                </a:solidFill>
              </a:defRPr>
            </a:lvl1pPr>
          </a:lstStyle>
          <a:p>
            <a:r>
              <a:rPr lang="fi-FI" noProof="0" dirty="0"/>
              <a:t>Muokkaa perustyylejä</a:t>
            </a:r>
            <a:br>
              <a:rPr lang="fi-FI" noProof="0" dirty="0"/>
            </a:br>
            <a:r>
              <a:rPr lang="fi-FI" noProof="0" dirty="0"/>
              <a:t>naps.</a:t>
            </a:r>
          </a:p>
        </p:txBody>
      </p:sp>
      <p:sp>
        <p:nvSpPr>
          <p:cNvPr id="3" name="Sisällön paikkamerkki 2"/>
          <p:cNvSpPr>
            <a:spLocks noGrp="1"/>
          </p:cNvSpPr>
          <p:nvPr>
            <p:ph idx="1" hasCustomPrompt="1"/>
          </p:nvPr>
        </p:nvSpPr>
        <p:spPr>
          <a:xfrm>
            <a:off x="486336" y="1812181"/>
            <a:ext cx="11281833" cy="4387412"/>
          </a:xfrm>
        </p:spPr>
        <p:txBody>
          <a:bodyPr/>
          <a:lstStyle>
            <a:lvl1pPr marL="259194" indent="-259194">
              <a:lnSpc>
                <a:spcPct val="100000"/>
              </a:lnSpc>
              <a:buClr>
                <a:srgbClr val="9B003F"/>
              </a:buClr>
              <a:buSzPct val="115000"/>
              <a:defRPr/>
            </a:lvl1pPr>
            <a:lvl2pPr marL="667183" indent="-380990">
              <a:lnSpc>
                <a:spcPct val="100000"/>
              </a:lnSpc>
              <a:spcBef>
                <a:spcPts val="0"/>
              </a:spcBef>
              <a:buClr>
                <a:schemeClr val="accent1"/>
              </a:buClr>
              <a:buSzPct val="50000"/>
              <a:buFont typeface="Wingdings" charset="2"/>
              <a:buChar char="u"/>
              <a:defRPr sz="2667"/>
            </a:lvl2pPr>
            <a:lvl3pPr marL="959976" indent="-259194">
              <a:lnSpc>
                <a:spcPct val="100000"/>
              </a:lnSpc>
              <a:spcBef>
                <a:spcPts val="0"/>
              </a:spcBef>
              <a:buClr>
                <a:srgbClr val="9B003F"/>
              </a:buClr>
              <a:buSzPct val="70000"/>
              <a:buFont typeface="Courier New"/>
              <a:buChar char="o"/>
              <a:defRPr sz="2000"/>
            </a:lvl3pPr>
            <a:lvl4pPr marL="1247969" indent="-259194">
              <a:lnSpc>
                <a:spcPct val="100000"/>
              </a:lnSpc>
              <a:spcBef>
                <a:spcPts val="0"/>
              </a:spcBef>
              <a:buClr>
                <a:schemeClr val="accent1"/>
              </a:buClr>
              <a:buSzPct val="50000"/>
              <a:buFont typeface="Wingdings" charset="2"/>
              <a:buChar char="u"/>
              <a:defRPr sz="2000"/>
            </a:lvl4pPr>
            <a:lvl5pPr marL="1551479" indent="-258227">
              <a:lnSpc>
                <a:spcPct val="100000"/>
              </a:lnSpc>
              <a:spcBef>
                <a:spcPts val="133"/>
              </a:spcBef>
              <a:defRPr sz="1600"/>
            </a:lvl5pPr>
          </a:lstStyle>
          <a:p>
            <a:pPr lvl="0"/>
            <a:r>
              <a:rPr lang="fi-FI" noProof="0" dirty="0"/>
              <a:t>Muokkaa tekstin perustyylejä napsauttamalla</a:t>
            </a:r>
          </a:p>
          <a:p>
            <a:pPr lvl="1"/>
            <a:r>
              <a:rPr lang="fi-FI" noProof="0" dirty="0"/>
              <a:t>Toinen taso</a:t>
            </a:r>
          </a:p>
          <a:p>
            <a:pPr lvl="2"/>
            <a:r>
              <a:rPr lang="fi-FI" noProof="0" dirty="0"/>
              <a:t>Kolmas taso</a:t>
            </a:r>
          </a:p>
          <a:p>
            <a:pPr lvl="3"/>
            <a:r>
              <a:rPr lang="fi-FI" noProof="0" dirty="0"/>
              <a:t>Neljäs taso</a:t>
            </a:r>
          </a:p>
          <a:p>
            <a:pPr lvl="4"/>
            <a:r>
              <a:rPr lang="fi-FI" noProof="0" dirty="0"/>
              <a:t>Viides taso	</a:t>
            </a:r>
          </a:p>
        </p:txBody>
      </p:sp>
      <p:sp>
        <p:nvSpPr>
          <p:cNvPr id="11" name="Päivämäärän paikkamerkki 3"/>
          <p:cNvSpPr>
            <a:spLocks noGrp="1"/>
          </p:cNvSpPr>
          <p:nvPr>
            <p:ph type="dt" sz="half" idx="2"/>
          </p:nvPr>
        </p:nvSpPr>
        <p:spPr>
          <a:xfrm>
            <a:off x="482107" y="6372392"/>
            <a:ext cx="1157768" cy="365125"/>
          </a:xfrm>
          <a:prstGeom prst="rect">
            <a:avLst/>
          </a:prstGeom>
        </p:spPr>
        <p:txBody>
          <a:bodyPr/>
          <a:lstStyle>
            <a:lvl1pPr>
              <a:defRPr sz="1067">
                <a:latin typeface="+mn-lt"/>
                <a:ea typeface="Calibri" charset="0"/>
                <a:cs typeface="Calibri" charset="0"/>
              </a:defRPr>
            </a:lvl1pPr>
          </a:lstStyle>
          <a:p>
            <a:r>
              <a:rPr lang="fi-FI"/>
              <a:t>01/08/18</a:t>
            </a:r>
          </a:p>
        </p:txBody>
      </p:sp>
      <p:sp>
        <p:nvSpPr>
          <p:cNvPr id="12" name="Alatunnisteen paikkamerkki 4"/>
          <p:cNvSpPr>
            <a:spLocks noGrp="1"/>
          </p:cNvSpPr>
          <p:nvPr>
            <p:ph type="ftr" sz="quarter" idx="3"/>
          </p:nvPr>
        </p:nvSpPr>
        <p:spPr>
          <a:xfrm>
            <a:off x="1645467" y="6372392"/>
            <a:ext cx="8919412" cy="365125"/>
          </a:xfrm>
          <a:prstGeom prst="rect">
            <a:avLst/>
          </a:prstGeom>
        </p:spPr>
        <p:txBody>
          <a:bodyPr/>
          <a:lstStyle>
            <a:lvl1pPr algn="ctr">
              <a:defRPr sz="1067">
                <a:latin typeface="+mn-lt"/>
                <a:ea typeface="Calibri"/>
                <a:cs typeface="Calibri"/>
              </a:defRPr>
            </a:lvl1pPr>
          </a:lstStyle>
          <a:p>
            <a:r>
              <a:rPr lang="fi-FI"/>
              <a:t>Tässä esityksen aihe (muutetaan esityksen asetuksista)</a:t>
            </a:r>
            <a:endParaRPr lang="fi-FI" dirty="0"/>
          </a:p>
        </p:txBody>
      </p:sp>
      <p:sp>
        <p:nvSpPr>
          <p:cNvPr id="13" name="Dian numeron paikkamerkki 5"/>
          <p:cNvSpPr>
            <a:spLocks noGrp="1"/>
          </p:cNvSpPr>
          <p:nvPr>
            <p:ph type="sldNum" sz="quarter" idx="4"/>
          </p:nvPr>
        </p:nvSpPr>
        <p:spPr>
          <a:xfrm>
            <a:off x="11252064" y="6372392"/>
            <a:ext cx="505640" cy="365125"/>
          </a:xfrm>
          <a:prstGeom prst="rect">
            <a:avLst/>
          </a:prstGeom>
        </p:spPr>
        <p:txBody>
          <a:bodyPr/>
          <a:lstStyle>
            <a:lvl1pPr algn="r">
              <a:defRPr sz="1067">
                <a:latin typeface="+mn-lt"/>
                <a:ea typeface="Calibri" charset="0"/>
                <a:cs typeface="Calibri" charset="0"/>
              </a:defRPr>
            </a:lvl1pPr>
          </a:lstStyle>
          <a:p>
            <a:fld id="{62CCF657-A547-8C43-AD59-3D5EA746CF60}" type="slidenum">
              <a:rPr lang="fi-FI" smtClean="0"/>
              <a:pPr/>
              <a:t>‹#›</a:t>
            </a:fld>
            <a:endParaRPr lang="fi-FI"/>
          </a:p>
        </p:txBody>
      </p:sp>
      <p:pic>
        <p:nvPicPr>
          <p:cNvPr id="9" name="Kuva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47560" y="548218"/>
            <a:ext cx="512640" cy="468540"/>
          </a:xfrm>
          <a:prstGeom prst="rect">
            <a:avLst/>
          </a:prstGeom>
        </p:spPr>
      </p:pic>
    </p:spTree>
    <p:extLst>
      <p:ext uri="{BB962C8B-B14F-4D97-AF65-F5344CB8AC3E}">
        <p14:creationId xmlns:p14="http://schemas.microsoft.com/office/powerpoint/2010/main" val="3974316723"/>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secHead" preserve="1">
  <p:cSld name="Tekstinosto">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2667586" y="4106588"/>
            <a:ext cx="7246053" cy="1430923"/>
          </a:xfrm>
        </p:spPr>
        <p:txBody>
          <a:bodyPr anchor="t"/>
          <a:lstStyle>
            <a:lvl1pPr algn="l">
              <a:defRPr sz="2133" b="0" cap="none">
                <a:solidFill>
                  <a:schemeClr val="tx2"/>
                </a:solidFill>
                <a:latin typeface="+mn-lt"/>
                <a:cs typeface="Calibri"/>
              </a:defRPr>
            </a:lvl1pPr>
          </a:lstStyle>
          <a:p>
            <a:r>
              <a:rPr lang="fi-FI" noProof="0" dirty="0"/>
              <a:t>Muokkaa perustyylejä naps.</a:t>
            </a:r>
          </a:p>
        </p:txBody>
      </p:sp>
      <p:sp>
        <p:nvSpPr>
          <p:cNvPr id="3" name="Tekstin paikkamerkki 2"/>
          <p:cNvSpPr>
            <a:spLocks noGrp="1"/>
          </p:cNvSpPr>
          <p:nvPr>
            <p:ph type="body" idx="1"/>
          </p:nvPr>
        </p:nvSpPr>
        <p:spPr>
          <a:xfrm>
            <a:off x="2667586" y="1750882"/>
            <a:ext cx="7246053" cy="2172748"/>
          </a:xfrm>
        </p:spPr>
        <p:txBody>
          <a:bodyPr anchor="b"/>
          <a:lstStyle>
            <a:lvl1pPr marL="0" indent="0">
              <a:buNone/>
              <a:defRPr sz="2667" b="0" i="0">
                <a:solidFill>
                  <a:schemeClr val="tx2"/>
                </a:solidFill>
                <a:latin typeface="+mj-lt"/>
                <a:cs typeface="Calibri"/>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noProof="0"/>
              <a:t>Edit Master text styles</a:t>
            </a:r>
          </a:p>
        </p:txBody>
      </p:sp>
      <p:sp>
        <p:nvSpPr>
          <p:cNvPr id="14" name="Päivämäärän paikkamerkki 3"/>
          <p:cNvSpPr>
            <a:spLocks noGrp="1"/>
          </p:cNvSpPr>
          <p:nvPr>
            <p:ph type="dt" sz="half" idx="2"/>
          </p:nvPr>
        </p:nvSpPr>
        <p:spPr>
          <a:xfrm>
            <a:off x="482111" y="6372392"/>
            <a:ext cx="1157768" cy="365125"/>
          </a:xfrm>
          <a:prstGeom prst="rect">
            <a:avLst/>
          </a:prstGeom>
        </p:spPr>
        <p:txBody>
          <a:bodyPr/>
          <a:lstStyle>
            <a:lvl1pPr>
              <a:defRPr sz="1067">
                <a:latin typeface="+mn-lt"/>
                <a:ea typeface="Calibri" charset="0"/>
                <a:cs typeface="Calibri" charset="0"/>
              </a:defRPr>
            </a:lvl1pPr>
          </a:lstStyle>
          <a:p>
            <a:r>
              <a:rPr lang="fi-FI"/>
              <a:t>01/08/18</a:t>
            </a:r>
          </a:p>
        </p:txBody>
      </p:sp>
      <p:sp>
        <p:nvSpPr>
          <p:cNvPr id="15" name="Alatunnisteen paikkamerkki 4"/>
          <p:cNvSpPr>
            <a:spLocks noGrp="1"/>
          </p:cNvSpPr>
          <p:nvPr>
            <p:ph type="ftr" sz="quarter" idx="3"/>
          </p:nvPr>
        </p:nvSpPr>
        <p:spPr>
          <a:xfrm>
            <a:off x="1645461" y="6372392"/>
            <a:ext cx="8919412" cy="365125"/>
          </a:xfrm>
          <a:prstGeom prst="rect">
            <a:avLst/>
          </a:prstGeom>
        </p:spPr>
        <p:txBody>
          <a:bodyPr/>
          <a:lstStyle>
            <a:lvl1pPr algn="ctr">
              <a:defRPr sz="1067">
                <a:latin typeface="+mn-lt"/>
                <a:ea typeface="Calibri"/>
                <a:cs typeface="Calibri"/>
              </a:defRPr>
            </a:lvl1pPr>
          </a:lstStyle>
          <a:p>
            <a:r>
              <a:rPr lang="fi-FI"/>
              <a:t>Tässä esityksen aihe (muutetaan esityksen asetuksista)</a:t>
            </a:r>
            <a:endParaRPr lang="fi-FI" dirty="0"/>
          </a:p>
        </p:txBody>
      </p:sp>
      <p:sp>
        <p:nvSpPr>
          <p:cNvPr id="16" name="Dian numeron paikkamerkki 5"/>
          <p:cNvSpPr>
            <a:spLocks noGrp="1"/>
          </p:cNvSpPr>
          <p:nvPr>
            <p:ph type="sldNum" sz="quarter" idx="4"/>
          </p:nvPr>
        </p:nvSpPr>
        <p:spPr>
          <a:xfrm>
            <a:off x="11260027" y="6372392"/>
            <a:ext cx="505640" cy="365125"/>
          </a:xfrm>
          <a:prstGeom prst="rect">
            <a:avLst/>
          </a:prstGeom>
        </p:spPr>
        <p:txBody>
          <a:bodyPr/>
          <a:lstStyle>
            <a:lvl1pPr algn="r">
              <a:defRPr sz="1067">
                <a:latin typeface="+mn-lt"/>
                <a:ea typeface="Calibri" charset="0"/>
                <a:cs typeface="Calibri" charset="0"/>
              </a:defRPr>
            </a:lvl1pPr>
          </a:lstStyle>
          <a:p>
            <a:fld id="{62CCF657-A547-8C43-AD59-3D5EA746CF60}" type="slidenum">
              <a:rPr lang="fi-FI" smtClean="0"/>
              <a:pPr/>
              <a:t>‹#›</a:t>
            </a:fld>
            <a:endParaRPr lang="fi-FI"/>
          </a:p>
        </p:txBody>
      </p:sp>
      <p:pic>
        <p:nvPicPr>
          <p:cNvPr id="9" name="Kuva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47560" y="548218"/>
            <a:ext cx="512640" cy="468540"/>
          </a:xfrm>
          <a:prstGeom prst="rect">
            <a:avLst/>
          </a:prstGeom>
        </p:spPr>
      </p:pic>
      <p:cxnSp>
        <p:nvCxnSpPr>
          <p:cNvPr id="8" name="Suora yhdysviiva 17">
            <a:extLst>
              <a:ext uri="{FF2B5EF4-FFF2-40B4-BE49-F238E27FC236}">
                <a16:creationId xmlns:a16="http://schemas.microsoft.com/office/drawing/2014/main" id="{5C0AC5B0-6FEA-488B-8043-E9937A63A147}"/>
              </a:ext>
            </a:extLst>
          </p:cNvPr>
          <p:cNvCxnSpPr>
            <a:cxnSpLocks/>
          </p:cNvCxnSpPr>
          <p:nvPr/>
        </p:nvCxnSpPr>
        <p:spPr>
          <a:xfrm>
            <a:off x="2413233" y="3172599"/>
            <a:ext cx="0" cy="1200000"/>
          </a:xfrm>
          <a:prstGeom prst="line">
            <a:avLst/>
          </a:prstGeom>
          <a:ln w="28575">
            <a:solidFill>
              <a:srgbClr val="9B003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76990765"/>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p:cSld name="Kuva + teksti">
    <p:spTree>
      <p:nvGrpSpPr>
        <p:cNvPr id="1" name=""/>
        <p:cNvGrpSpPr/>
        <p:nvPr/>
      </p:nvGrpSpPr>
      <p:grpSpPr>
        <a:xfrm>
          <a:off x="0" y="0"/>
          <a:ext cx="0" cy="0"/>
          <a:chOff x="0" y="0"/>
          <a:chExt cx="0" cy="0"/>
        </a:xfrm>
      </p:grpSpPr>
      <p:sp>
        <p:nvSpPr>
          <p:cNvPr id="11" name="Sisällön paikkamerkki 2"/>
          <p:cNvSpPr>
            <a:spLocks noGrp="1"/>
          </p:cNvSpPr>
          <p:nvPr>
            <p:ph sz="half" idx="13"/>
          </p:nvPr>
        </p:nvSpPr>
        <p:spPr>
          <a:xfrm>
            <a:off x="0" y="0"/>
            <a:ext cx="6362067" cy="6858000"/>
          </a:xfrm>
          <a:solidFill>
            <a:schemeClr val="bg2"/>
          </a:solidFill>
        </p:spPr>
        <p:txBody>
          <a:bodyPr anchor="t"/>
          <a:lstStyle>
            <a:lvl1pPr marL="0" indent="0">
              <a:buFont typeface="Wingdings" charset="0"/>
              <a:buNone/>
              <a:defRPr sz="1867" baseline="0"/>
            </a:lvl1pPr>
            <a:lvl2pPr marL="609585" indent="0">
              <a:buFont typeface="Wingdings" charset="0"/>
              <a:buNone/>
              <a:defRPr sz="2133" baseline="0"/>
            </a:lvl2pPr>
            <a:lvl3pPr marL="1219170" indent="0">
              <a:buNone/>
              <a:defRPr sz="2667" baseline="0"/>
            </a:lvl3pPr>
            <a:lvl4pPr marL="1828754" indent="0">
              <a:buNone/>
              <a:defRPr sz="2400"/>
            </a:lvl4pPr>
            <a:lvl5pPr marL="2438339" indent="0">
              <a:buNone/>
              <a:defRPr sz="2400"/>
            </a:lvl5pPr>
            <a:lvl6pPr>
              <a:defRPr sz="2400"/>
            </a:lvl6pPr>
            <a:lvl7pPr>
              <a:defRPr sz="2400"/>
            </a:lvl7pPr>
            <a:lvl8pPr>
              <a:defRPr sz="2400"/>
            </a:lvl8pPr>
            <a:lvl9pPr>
              <a:defRPr sz="2400"/>
            </a:lvl9pPr>
          </a:lstStyle>
          <a:p>
            <a:pPr lvl="0"/>
            <a:r>
              <a:rPr lang="en-US" noProof="0"/>
              <a:t>Edit Master text styles</a:t>
            </a:r>
          </a:p>
        </p:txBody>
      </p:sp>
      <p:pic>
        <p:nvPicPr>
          <p:cNvPr id="13" name="Kuva 2" descr="valkoinen-raami.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144597" y="0"/>
            <a:ext cx="7569200" cy="6858000"/>
          </a:xfrm>
          <a:prstGeom prst="rect">
            <a:avLst/>
          </a:prstGeom>
        </p:spPr>
      </p:pic>
      <p:sp>
        <p:nvSpPr>
          <p:cNvPr id="20" name="Dian numeron paikkamerkki 5"/>
          <p:cNvSpPr txBox="1">
            <a:spLocks/>
          </p:cNvSpPr>
          <p:nvPr/>
        </p:nvSpPr>
        <p:spPr>
          <a:xfrm>
            <a:off x="11268003" y="6372392"/>
            <a:ext cx="505640" cy="365125"/>
          </a:xfrm>
          <a:prstGeom prst="rect">
            <a:avLst/>
          </a:prstGeom>
        </p:spPr>
        <p:txBody>
          <a:bodyPr/>
          <a:lstStyle>
            <a:defPPr>
              <a:defRPr lang="fi-FI"/>
            </a:defPPr>
            <a:lvl1pPr marL="0" algn="r" defTabSz="457200" rtl="0" eaLnBrk="1" latinLnBrk="0" hangingPunct="1">
              <a:defRPr sz="950" kern="1200">
                <a:solidFill>
                  <a:schemeClr val="tx1"/>
                </a:solidFill>
                <a:latin typeface="Calibri" charset="0"/>
                <a:ea typeface="Calibri" charset="0"/>
                <a:cs typeface="Calibri"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2CCF657-A547-8C43-AD59-3D5EA746CF60}" type="slidenum">
              <a:rPr lang="fi-FI" sz="1067" noProof="0" smtClean="0">
                <a:latin typeface="+mn-lt"/>
              </a:rPr>
              <a:pPr/>
              <a:t>‹#›</a:t>
            </a:fld>
            <a:endParaRPr lang="fi-FI" sz="1067" noProof="0" dirty="0">
              <a:latin typeface="+mn-lt"/>
            </a:endParaRPr>
          </a:p>
        </p:txBody>
      </p:sp>
      <p:pic>
        <p:nvPicPr>
          <p:cNvPr id="14" name="Kuva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47560" y="545255"/>
            <a:ext cx="512640" cy="468540"/>
          </a:xfrm>
          <a:prstGeom prst="rect">
            <a:avLst/>
          </a:prstGeom>
        </p:spPr>
      </p:pic>
      <p:sp>
        <p:nvSpPr>
          <p:cNvPr id="2" name="Otsikko 1"/>
          <p:cNvSpPr>
            <a:spLocks noGrp="1"/>
          </p:cNvSpPr>
          <p:nvPr>
            <p:ph type="title"/>
          </p:nvPr>
        </p:nvSpPr>
        <p:spPr>
          <a:xfrm>
            <a:off x="6096000" y="970015"/>
            <a:ext cx="5650867" cy="1285895"/>
          </a:xfrm>
        </p:spPr>
        <p:txBody>
          <a:bodyPr/>
          <a:lstStyle>
            <a:lvl1pPr>
              <a:defRPr b="0"/>
            </a:lvl1pPr>
          </a:lstStyle>
          <a:p>
            <a:r>
              <a:rPr lang="en-US" noProof="0"/>
              <a:t>Click to edit Master title style</a:t>
            </a:r>
            <a:endParaRPr lang="fi-FI" noProof="0" dirty="0"/>
          </a:p>
        </p:txBody>
      </p:sp>
      <p:sp>
        <p:nvSpPr>
          <p:cNvPr id="4" name="Sisällön paikkamerkki 3"/>
          <p:cNvSpPr>
            <a:spLocks noGrp="1"/>
          </p:cNvSpPr>
          <p:nvPr>
            <p:ph sz="half" idx="2"/>
          </p:nvPr>
        </p:nvSpPr>
        <p:spPr>
          <a:xfrm>
            <a:off x="6096000" y="2443068"/>
            <a:ext cx="5650867" cy="3686427"/>
          </a:xfrm>
        </p:spPr>
        <p:txBody>
          <a:bodyPr/>
          <a:lstStyle>
            <a:lvl1pPr marL="0" indent="0">
              <a:buNone/>
              <a:defRPr sz="2133"/>
            </a:lvl1pPr>
            <a:lvl2pPr marL="0" indent="0">
              <a:buNone/>
              <a:defRPr sz="2133">
                <a:latin typeface="+mn-lt"/>
              </a:defRPr>
            </a:lvl2pPr>
            <a:lvl3pPr marL="0" indent="0">
              <a:buNone/>
              <a:defRPr sz="2133">
                <a:latin typeface="+mn-lt"/>
              </a:defRPr>
            </a:lvl3pPr>
            <a:lvl4pPr marL="0" indent="0">
              <a:buNone/>
              <a:defRPr sz="2133">
                <a:latin typeface="+mn-lt"/>
              </a:defRPr>
            </a:lvl4pPr>
            <a:lvl5pPr marL="0" indent="0">
              <a:buNone/>
              <a:defRPr sz="2133">
                <a:latin typeface="+mn-lt"/>
                <a:cs typeface="Calibri"/>
              </a:defRPr>
            </a:lvl5pPr>
            <a:lvl6pPr>
              <a:defRPr sz="2400"/>
            </a:lvl6pPr>
            <a:lvl7pPr>
              <a:defRPr sz="2400"/>
            </a:lvl7pPr>
            <a:lvl8pPr>
              <a:defRPr sz="2400"/>
            </a:lvl8pPr>
            <a:lvl9pPr>
              <a:defRPr sz="24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dirty="0"/>
          </a:p>
        </p:txBody>
      </p:sp>
    </p:spTree>
    <p:extLst>
      <p:ext uri="{BB962C8B-B14F-4D97-AF65-F5344CB8AC3E}">
        <p14:creationId xmlns:p14="http://schemas.microsoft.com/office/powerpoint/2010/main" val="2262955025"/>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p:cSld name="1_Kuva + teksti">
    <p:spTree>
      <p:nvGrpSpPr>
        <p:cNvPr id="1" name=""/>
        <p:cNvGrpSpPr/>
        <p:nvPr/>
      </p:nvGrpSpPr>
      <p:grpSpPr>
        <a:xfrm>
          <a:off x="0" y="0"/>
          <a:ext cx="0" cy="0"/>
          <a:chOff x="0" y="0"/>
          <a:chExt cx="0" cy="0"/>
        </a:xfrm>
      </p:grpSpPr>
      <p:pic>
        <p:nvPicPr>
          <p:cNvPr id="13" name="Kuva 9" descr="bussi-300dpi.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1"/>
            <a:ext cx="4660148" cy="6858001"/>
          </a:xfrm>
          <a:prstGeom prst="rect">
            <a:avLst/>
          </a:prstGeom>
        </p:spPr>
      </p:pic>
      <p:pic>
        <p:nvPicPr>
          <p:cNvPr id="12" name="Kuva 11" descr="Motiva_vasenkuva_peitto.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162035" y="0"/>
            <a:ext cx="8029965" cy="6858000"/>
          </a:xfrm>
          <a:prstGeom prst="rect">
            <a:avLst/>
          </a:prstGeom>
        </p:spPr>
      </p:pic>
      <p:pic>
        <p:nvPicPr>
          <p:cNvPr id="3" name="Kuva 2" descr="valkoinen-raami.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144597" y="0"/>
            <a:ext cx="7569200" cy="6858000"/>
          </a:xfrm>
          <a:prstGeom prst="rect">
            <a:avLst/>
          </a:prstGeom>
        </p:spPr>
      </p:pic>
      <p:sp>
        <p:nvSpPr>
          <p:cNvPr id="2" name="Otsikko 1"/>
          <p:cNvSpPr>
            <a:spLocks noGrp="1"/>
          </p:cNvSpPr>
          <p:nvPr>
            <p:ph type="title"/>
          </p:nvPr>
        </p:nvSpPr>
        <p:spPr>
          <a:xfrm>
            <a:off x="6096000" y="966685"/>
            <a:ext cx="5653728" cy="1285895"/>
          </a:xfrm>
        </p:spPr>
        <p:txBody>
          <a:bodyPr/>
          <a:lstStyle>
            <a:lvl1pPr>
              <a:defRPr b="0"/>
            </a:lvl1pPr>
          </a:lstStyle>
          <a:p>
            <a:r>
              <a:rPr lang="en-US" noProof="0"/>
              <a:t>Click to edit Master title style</a:t>
            </a:r>
            <a:endParaRPr lang="fi-FI" noProof="0" dirty="0"/>
          </a:p>
        </p:txBody>
      </p:sp>
      <p:sp>
        <p:nvSpPr>
          <p:cNvPr id="4" name="Sisällön paikkamerkki 3"/>
          <p:cNvSpPr>
            <a:spLocks noGrp="1"/>
          </p:cNvSpPr>
          <p:nvPr>
            <p:ph sz="half" idx="2"/>
          </p:nvPr>
        </p:nvSpPr>
        <p:spPr>
          <a:xfrm>
            <a:off x="6096000" y="2439737"/>
            <a:ext cx="5653728" cy="3686427"/>
          </a:xfrm>
        </p:spPr>
        <p:txBody>
          <a:bodyPr/>
          <a:lstStyle>
            <a:lvl1pPr marL="0" indent="0">
              <a:buNone/>
              <a:defRPr sz="2133"/>
            </a:lvl1pPr>
            <a:lvl2pPr marL="0" indent="0">
              <a:buNone/>
              <a:defRPr sz="2133">
                <a:latin typeface="+mn-lt"/>
              </a:defRPr>
            </a:lvl2pPr>
            <a:lvl3pPr marL="0" indent="0">
              <a:buNone/>
              <a:defRPr sz="2133">
                <a:latin typeface="+mn-lt"/>
              </a:defRPr>
            </a:lvl3pPr>
            <a:lvl4pPr marL="0" indent="0">
              <a:buNone/>
              <a:defRPr sz="2133">
                <a:latin typeface="+mn-lt"/>
              </a:defRPr>
            </a:lvl4pPr>
            <a:lvl5pPr marL="0" indent="0">
              <a:buNone/>
              <a:defRPr sz="2133">
                <a:latin typeface="+mn-lt"/>
                <a:cs typeface="Calibri"/>
              </a:defRPr>
            </a:lvl5pPr>
            <a:lvl6pPr>
              <a:defRPr sz="2400"/>
            </a:lvl6pPr>
            <a:lvl7pPr>
              <a:defRPr sz="2400"/>
            </a:lvl7pPr>
            <a:lvl8pPr>
              <a:defRPr sz="2400"/>
            </a:lvl8pPr>
            <a:lvl9pPr>
              <a:defRPr sz="24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dirty="0"/>
          </a:p>
        </p:txBody>
      </p:sp>
      <p:sp>
        <p:nvSpPr>
          <p:cNvPr id="20" name="Dian numeron paikkamerkki 5"/>
          <p:cNvSpPr txBox="1">
            <a:spLocks/>
          </p:cNvSpPr>
          <p:nvPr/>
        </p:nvSpPr>
        <p:spPr>
          <a:xfrm>
            <a:off x="11244088" y="6372392"/>
            <a:ext cx="505640" cy="365125"/>
          </a:xfrm>
          <a:prstGeom prst="rect">
            <a:avLst/>
          </a:prstGeom>
        </p:spPr>
        <p:txBody>
          <a:bodyPr/>
          <a:lstStyle>
            <a:defPPr>
              <a:defRPr lang="fi-FI"/>
            </a:defPPr>
            <a:lvl1pPr marL="0" algn="r" defTabSz="457200" rtl="0" eaLnBrk="1" latinLnBrk="0" hangingPunct="1">
              <a:defRPr sz="950" kern="1200">
                <a:solidFill>
                  <a:schemeClr val="tx1"/>
                </a:solidFill>
                <a:latin typeface="Calibri" charset="0"/>
                <a:ea typeface="Calibri" charset="0"/>
                <a:cs typeface="Calibri"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2CCF657-A547-8C43-AD59-3D5EA746CF60}" type="slidenum">
              <a:rPr lang="fi-FI" sz="1067" noProof="0" smtClean="0">
                <a:latin typeface="+mn-lt"/>
              </a:rPr>
              <a:pPr/>
              <a:t>‹#›</a:t>
            </a:fld>
            <a:endParaRPr lang="fi-FI" sz="1067" noProof="0" dirty="0">
              <a:latin typeface="+mn-lt"/>
            </a:endParaRPr>
          </a:p>
        </p:txBody>
      </p:sp>
      <p:pic>
        <p:nvPicPr>
          <p:cNvPr id="14" name="Kuva 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247560" y="548218"/>
            <a:ext cx="512640" cy="468540"/>
          </a:xfrm>
          <a:prstGeom prst="rect">
            <a:avLst/>
          </a:prstGeom>
        </p:spPr>
      </p:pic>
    </p:spTree>
    <p:extLst>
      <p:ext uri="{BB962C8B-B14F-4D97-AF65-F5344CB8AC3E}">
        <p14:creationId xmlns:p14="http://schemas.microsoft.com/office/powerpoint/2010/main" val="1104308354"/>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p:cSld name="3_Kuva + teksti">
    <p:spTree>
      <p:nvGrpSpPr>
        <p:cNvPr id="1" name=""/>
        <p:cNvGrpSpPr/>
        <p:nvPr/>
      </p:nvGrpSpPr>
      <p:grpSpPr>
        <a:xfrm>
          <a:off x="0" y="0"/>
          <a:ext cx="0" cy="0"/>
          <a:chOff x="0" y="0"/>
          <a:chExt cx="0" cy="0"/>
        </a:xfrm>
      </p:grpSpPr>
      <p:pic>
        <p:nvPicPr>
          <p:cNvPr id="14" name="Sisällön paikkamerkki 60"/>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 y="11760"/>
            <a:ext cx="4640231" cy="6846241"/>
          </a:xfrm>
          <a:prstGeom prst="rect">
            <a:avLst/>
          </a:prstGeom>
        </p:spPr>
      </p:pic>
      <p:pic>
        <p:nvPicPr>
          <p:cNvPr id="13" name="Kuva 2" descr="valkoinen-raami.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44597" y="0"/>
            <a:ext cx="7569200" cy="6858000"/>
          </a:xfrm>
          <a:prstGeom prst="rect">
            <a:avLst/>
          </a:prstGeom>
        </p:spPr>
      </p:pic>
      <p:sp>
        <p:nvSpPr>
          <p:cNvPr id="2" name="Otsikko 1"/>
          <p:cNvSpPr>
            <a:spLocks noGrp="1"/>
          </p:cNvSpPr>
          <p:nvPr>
            <p:ph type="title"/>
          </p:nvPr>
        </p:nvSpPr>
        <p:spPr>
          <a:xfrm>
            <a:off x="6096000" y="966685"/>
            <a:ext cx="5653728" cy="1285895"/>
          </a:xfrm>
        </p:spPr>
        <p:txBody>
          <a:bodyPr/>
          <a:lstStyle/>
          <a:p>
            <a:r>
              <a:rPr lang="en-US" noProof="0"/>
              <a:t>Click to edit Master title style</a:t>
            </a:r>
            <a:endParaRPr lang="fi-FI" noProof="0" dirty="0"/>
          </a:p>
        </p:txBody>
      </p:sp>
      <p:sp>
        <p:nvSpPr>
          <p:cNvPr id="4" name="Sisällön paikkamerkki 3"/>
          <p:cNvSpPr>
            <a:spLocks noGrp="1"/>
          </p:cNvSpPr>
          <p:nvPr>
            <p:ph sz="half" idx="2"/>
          </p:nvPr>
        </p:nvSpPr>
        <p:spPr>
          <a:xfrm>
            <a:off x="6096000" y="2439737"/>
            <a:ext cx="5653728" cy="3686427"/>
          </a:xfrm>
        </p:spPr>
        <p:txBody>
          <a:bodyPr/>
          <a:lstStyle>
            <a:lvl1pPr marL="0" indent="0">
              <a:buNone/>
              <a:defRPr sz="2133"/>
            </a:lvl1pPr>
            <a:lvl2pPr marL="0" indent="0">
              <a:buNone/>
              <a:defRPr sz="2133">
                <a:latin typeface="+mn-lt"/>
              </a:defRPr>
            </a:lvl2pPr>
            <a:lvl3pPr marL="0" indent="0">
              <a:buNone/>
              <a:defRPr sz="2133">
                <a:latin typeface="+mn-lt"/>
              </a:defRPr>
            </a:lvl3pPr>
            <a:lvl4pPr marL="0" indent="0">
              <a:buNone/>
              <a:defRPr sz="2133">
                <a:latin typeface="+mn-lt"/>
              </a:defRPr>
            </a:lvl4pPr>
            <a:lvl5pPr marL="0" indent="0">
              <a:buNone/>
              <a:defRPr sz="2133">
                <a:latin typeface="+mn-lt"/>
                <a:cs typeface="Calibri"/>
              </a:defRPr>
            </a:lvl5pPr>
            <a:lvl6pPr>
              <a:defRPr sz="2400"/>
            </a:lvl6pPr>
            <a:lvl7pPr>
              <a:defRPr sz="2400"/>
            </a:lvl7pPr>
            <a:lvl8pPr>
              <a:defRPr sz="2400"/>
            </a:lvl8pPr>
            <a:lvl9pPr>
              <a:defRPr sz="24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dirty="0"/>
          </a:p>
        </p:txBody>
      </p:sp>
      <p:sp>
        <p:nvSpPr>
          <p:cNvPr id="20" name="Dian numeron paikkamerkki 5"/>
          <p:cNvSpPr txBox="1">
            <a:spLocks/>
          </p:cNvSpPr>
          <p:nvPr/>
        </p:nvSpPr>
        <p:spPr>
          <a:xfrm>
            <a:off x="11244088" y="6372392"/>
            <a:ext cx="505640" cy="365125"/>
          </a:xfrm>
          <a:prstGeom prst="rect">
            <a:avLst/>
          </a:prstGeom>
        </p:spPr>
        <p:txBody>
          <a:bodyPr/>
          <a:lstStyle>
            <a:defPPr>
              <a:defRPr lang="fi-FI"/>
            </a:defPPr>
            <a:lvl1pPr marL="0" algn="r" defTabSz="457200" rtl="0" eaLnBrk="1" latinLnBrk="0" hangingPunct="1">
              <a:defRPr sz="950" kern="1200">
                <a:solidFill>
                  <a:schemeClr val="tx1"/>
                </a:solidFill>
                <a:latin typeface="Calibri" charset="0"/>
                <a:ea typeface="Calibri" charset="0"/>
                <a:cs typeface="Calibri"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2CCF657-A547-8C43-AD59-3D5EA746CF60}" type="slidenum">
              <a:rPr lang="fi-FI" sz="1067" noProof="0" smtClean="0">
                <a:latin typeface="+mn-lt"/>
              </a:rPr>
              <a:pPr/>
              <a:t>‹#›</a:t>
            </a:fld>
            <a:endParaRPr lang="fi-FI" sz="1067" noProof="0" dirty="0">
              <a:latin typeface="+mn-lt"/>
            </a:endParaRPr>
          </a:p>
        </p:txBody>
      </p:sp>
      <p:pic>
        <p:nvPicPr>
          <p:cNvPr id="15" name="Kuva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247560" y="548218"/>
            <a:ext cx="512640" cy="468540"/>
          </a:xfrm>
          <a:prstGeom prst="rect">
            <a:avLst/>
          </a:prstGeom>
        </p:spPr>
      </p:pic>
    </p:spTree>
    <p:extLst>
      <p:ext uri="{BB962C8B-B14F-4D97-AF65-F5344CB8AC3E}">
        <p14:creationId xmlns:p14="http://schemas.microsoft.com/office/powerpoint/2010/main" val="2231172127"/>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p:cSld name="5_Kuva + teksti">
    <p:spTree>
      <p:nvGrpSpPr>
        <p:cNvPr id="1" name=""/>
        <p:cNvGrpSpPr/>
        <p:nvPr/>
      </p:nvGrpSpPr>
      <p:grpSpPr>
        <a:xfrm>
          <a:off x="0" y="0"/>
          <a:ext cx="0" cy="0"/>
          <a:chOff x="0" y="0"/>
          <a:chExt cx="0" cy="0"/>
        </a:xfrm>
      </p:grpSpPr>
      <p:pic>
        <p:nvPicPr>
          <p:cNvPr id="11" name="Kuva 7" descr="tuomiokirkko-72dpi.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1756"/>
            <a:ext cx="4651605" cy="6869757"/>
          </a:xfrm>
          <a:prstGeom prst="rect">
            <a:avLst/>
          </a:prstGeom>
        </p:spPr>
      </p:pic>
      <p:pic>
        <p:nvPicPr>
          <p:cNvPr id="13" name="Kuva 2" descr="valkoinen-raami.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44597" y="0"/>
            <a:ext cx="7569200" cy="6858000"/>
          </a:xfrm>
          <a:prstGeom prst="rect">
            <a:avLst/>
          </a:prstGeom>
        </p:spPr>
      </p:pic>
      <p:sp>
        <p:nvSpPr>
          <p:cNvPr id="2" name="Otsikko 1"/>
          <p:cNvSpPr>
            <a:spLocks noGrp="1"/>
          </p:cNvSpPr>
          <p:nvPr>
            <p:ph type="title"/>
          </p:nvPr>
        </p:nvSpPr>
        <p:spPr>
          <a:xfrm>
            <a:off x="6096000" y="966685"/>
            <a:ext cx="5653736" cy="1285895"/>
          </a:xfrm>
        </p:spPr>
        <p:txBody>
          <a:bodyPr/>
          <a:lstStyle/>
          <a:p>
            <a:r>
              <a:rPr lang="en-US" noProof="0"/>
              <a:t>Click to edit Master title style</a:t>
            </a:r>
            <a:endParaRPr lang="fi-FI" noProof="0" dirty="0"/>
          </a:p>
        </p:txBody>
      </p:sp>
      <p:sp>
        <p:nvSpPr>
          <p:cNvPr id="4" name="Sisällön paikkamerkki 3"/>
          <p:cNvSpPr>
            <a:spLocks noGrp="1"/>
          </p:cNvSpPr>
          <p:nvPr>
            <p:ph sz="half" idx="2"/>
          </p:nvPr>
        </p:nvSpPr>
        <p:spPr>
          <a:xfrm>
            <a:off x="6096000" y="2439737"/>
            <a:ext cx="5653736" cy="3686427"/>
          </a:xfrm>
        </p:spPr>
        <p:txBody>
          <a:bodyPr/>
          <a:lstStyle>
            <a:lvl1pPr marL="0" indent="0">
              <a:buNone/>
              <a:defRPr sz="2133"/>
            </a:lvl1pPr>
            <a:lvl2pPr marL="0" indent="0">
              <a:buNone/>
              <a:defRPr sz="2133">
                <a:latin typeface="+mn-lt"/>
              </a:defRPr>
            </a:lvl2pPr>
            <a:lvl3pPr marL="0" indent="0">
              <a:buNone/>
              <a:defRPr sz="2133">
                <a:latin typeface="+mn-lt"/>
              </a:defRPr>
            </a:lvl3pPr>
            <a:lvl4pPr marL="0" indent="0">
              <a:buNone/>
              <a:defRPr sz="2133">
                <a:latin typeface="+mn-lt"/>
              </a:defRPr>
            </a:lvl4pPr>
            <a:lvl5pPr marL="0" indent="0">
              <a:buNone/>
              <a:defRPr sz="2133">
                <a:latin typeface="+mn-lt"/>
                <a:cs typeface="Calibri"/>
              </a:defRPr>
            </a:lvl5pPr>
            <a:lvl6pPr>
              <a:defRPr sz="2400"/>
            </a:lvl6pPr>
            <a:lvl7pPr>
              <a:defRPr sz="2400"/>
            </a:lvl7pPr>
            <a:lvl8pPr>
              <a:defRPr sz="2400"/>
            </a:lvl8pPr>
            <a:lvl9pPr>
              <a:defRPr sz="24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dirty="0"/>
          </a:p>
        </p:txBody>
      </p:sp>
      <p:pic>
        <p:nvPicPr>
          <p:cNvPr id="14" name="Kuva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247560" y="548218"/>
            <a:ext cx="512640" cy="468540"/>
          </a:xfrm>
          <a:prstGeom prst="rect">
            <a:avLst/>
          </a:prstGeom>
        </p:spPr>
      </p:pic>
      <p:sp>
        <p:nvSpPr>
          <p:cNvPr id="9" name="Dian numeron paikkamerkki 5">
            <a:extLst>
              <a:ext uri="{FF2B5EF4-FFF2-40B4-BE49-F238E27FC236}">
                <a16:creationId xmlns:a16="http://schemas.microsoft.com/office/drawing/2014/main" id="{87234E15-4EB3-428B-93F9-665D2EC43784}"/>
              </a:ext>
            </a:extLst>
          </p:cNvPr>
          <p:cNvSpPr txBox="1">
            <a:spLocks/>
          </p:cNvSpPr>
          <p:nvPr/>
        </p:nvSpPr>
        <p:spPr>
          <a:xfrm>
            <a:off x="11244088" y="6372392"/>
            <a:ext cx="505640" cy="365125"/>
          </a:xfrm>
          <a:prstGeom prst="rect">
            <a:avLst/>
          </a:prstGeom>
        </p:spPr>
        <p:txBody>
          <a:bodyPr/>
          <a:lstStyle>
            <a:defPPr>
              <a:defRPr lang="fi-FI"/>
            </a:defPPr>
            <a:lvl1pPr marL="0" algn="r" defTabSz="457200" rtl="0" eaLnBrk="1" latinLnBrk="0" hangingPunct="1">
              <a:defRPr sz="950" kern="1200">
                <a:solidFill>
                  <a:schemeClr val="tx1"/>
                </a:solidFill>
                <a:latin typeface="Calibri" charset="0"/>
                <a:ea typeface="Calibri" charset="0"/>
                <a:cs typeface="Calibri"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2CCF657-A547-8C43-AD59-3D5EA746CF60}" type="slidenum">
              <a:rPr lang="fi-FI" sz="1067" noProof="0" smtClean="0">
                <a:latin typeface="+mn-lt"/>
              </a:rPr>
              <a:pPr/>
              <a:t>‹#›</a:t>
            </a:fld>
            <a:endParaRPr lang="fi-FI" sz="1067" noProof="0" dirty="0">
              <a:latin typeface="+mn-lt"/>
            </a:endParaRPr>
          </a:p>
        </p:txBody>
      </p:sp>
    </p:spTree>
    <p:extLst>
      <p:ext uri="{BB962C8B-B14F-4D97-AF65-F5344CB8AC3E}">
        <p14:creationId xmlns:p14="http://schemas.microsoft.com/office/powerpoint/2010/main" val="2716355356"/>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p:cSld name="6_Kuva + teksti">
    <p:spTree>
      <p:nvGrpSpPr>
        <p:cNvPr id="1" name=""/>
        <p:cNvGrpSpPr/>
        <p:nvPr/>
      </p:nvGrpSpPr>
      <p:grpSpPr>
        <a:xfrm>
          <a:off x="0" y="0"/>
          <a:ext cx="0" cy="0"/>
          <a:chOff x="0" y="0"/>
          <a:chExt cx="0" cy="0"/>
        </a:xfrm>
      </p:grpSpPr>
      <p:pic>
        <p:nvPicPr>
          <p:cNvPr id="11" name="Kuva 7" descr="rakennus-1-72dpi.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1"/>
            <a:ext cx="4667529" cy="6858001"/>
          </a:xfrm>
          <a:prstGeom prst="rect">
            <a:avLst/>
          </a:prstGeom>
        </p:spPr>
      </p:pic>
      <p:pic>
        <p:nvPicPr>
          <p:cNvPr id="13" name="Kuva 2" descr="valkoinen-raami.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44597" y="0"/>
            <a:ext cx="7569200" cy="6858000"/>
          </a:xfrm>
          <a:prstGeom prst="rect">
            <a:avLst/>
          </a:prstGeom>
        </p:spPr>
      </p:pic>
      <p:sp>
        <p:nvSpPr>
          <p:cNvPr id="2" name="Otsikko 1"/>
          <p:cNvSpPr>
            <a:spLocks noGrp="1"/>
          </p:cNvSpPr>
          <p:nvPr>
            <p:ph type="title"/>
          </p:nvPr>
        </p:nvSpPr>
        <p:spPr>
          <a:xfrm>
            <a:off x="6096001" y="966685"/>
            <a:ext cx="5653735" cy="1285895"/>
          </a:xfrm>
        </p:spPr>
        <p:txBody>
          <a:bodyPr/>
          <a:lstStyle/>
          <a:p>
            <a:r>
              <a:rPr lang="en-US" noProof="0"/>
              <a:t>Click to edit Master title style</a:t>
            </a:r>
            <a:endParaRPr lang="fi-FI" noProof="0" dirty="0"/>
          </a:p>
        </p:txBody>
      </p:sp>
      <p:sp>
        <p:nvSpPr>
          <p:cNvPr id="4" name="Sisällön paikkamerkki 3"/>
          <p:cNvSpPr>
            <a:spLocks noGrp="1"/>
          </p:cNvSpPr>
          <p:nvPr>
            <p:ph sz="half" idx="2"/>
          </p:nvPr>
        </p:nvSpPr>
        <p:spPr>
          <a:xfrm>
            <a:off x="6096001" y="2439737"/>
            <a:ext cx="5653735" cy="3686427"/>
          </a:xfrm>
        </p:spPr>
        <p:txBody>
          <a:bodyPr/>
          <a:lstStyle>
            <a:lvl1pPr marL="0" indent="0">
              <a:buNone/>
              <a:defRPr sz="2133"/>
            </a:lvl1pPr>
            <a:lvl2pPr marL="0" indent="0">
              <a:buNone/>
              <a:defRPr sz="2133">
                <a:latin typeface="+mn-lt"/>
              </a:defRPr>
            </a:lvl2pPr>
            <a:lvl3pPr marL="0" indent="0">
              <a:buNone/>
              <a:defRPr sz="2133">
                <a:latin typeface="+mn-lt"/>
              </a:defRPr>
            </a:lvl3pPr>
            <a:lvl4pPr marL="0" indent="0">
              <a:buNone/>
              <a:defRPr sz="2133">
                <a:latin typeface="+mn-lt"/>
              </a:defRPr>
            </a:lvl4pPr>
            <a:lvl5pPr marL="0" indent="0">
              <a:buNone/>
              <a:defRPr sz="2133">
                <a:latin typeface="+mn-lt"/>
                <a:cs typeface="Calibri"/>
              </a:defRPr>
            </a:lvl5pPr>
            <a:lvl6pPr>
              <a:defRPr sz="2400"/>
            </a:lvl6pPr>
            <a:lvl7pPr>
              <a:defRPr sz="2400"/>
            </a:lvl7pPr>
            <a:lvl8pPr>
              <a:defRPr sz="2400"/>
            </a:lvl8pPr>
            <a:lvl9pPr>
              <a:defRPr sz="24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dirty="0"/>
          </a:p>
        </p:txBody>
      </p:sp>
      <p:pic>
        <p:nvPicPr>
          <p:cNvPr id="14" name="Kuva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247560" y="548218"/>
            <a:ext cx="512640" cy="468540"/>
          </a:xfrm>
          <a:prstGeom prst="rect">
            <a:avLst/>
          </a:prstGeom>
        </p:spPr>
      </p:pic>
      <p:sp>
        <p:nvSpPr>
          <p:cNvPr id="9" name="Dian numeron paikkamerkki 5">
            <a:extLst>
              <a:ext uri="{FF2B5EF4-FFF2-40B4-BE49-F238E27FC236}">
                <a16:creationId xmlns:a16="http://schemas.microsoft.com/office/drawing/2014/main" id="{0529BC2A-E3DB-4A2C-A17D-414A717AB9F2}"/>
              </a:ext>
            </a:extLst>
          </p:cNvPr>
          <p:cNvSpPr txBox="1">
            <a:spLocks/>
          </p:cNvSpPr>
          <p:nvPr/>
        </p:nvSpPr>
        <p:spPr>
          <a:xfrm>
            <a:off x="11244088" y="6372392"/>
            <a:ext cx="505640" cy="365125"/>
          </a:xfrm>
          <a:prstGeom prst="rect">
            <a:avLst/>
          </a:prstGeom>
        </p:spPr>
        <p:txBody>
          <a:bodyPr/>
          <a:lstStyle>
            <a:defPPr>
              <a:defRPr lang="fi-FI"/>
            </a:defPPr>
            <a:lvl1pPr marL="0" algn="r" defTabSz="457200" rtl="0" eaLnBrk="1" latinLnBrk="0" hangingPunct="1">
              <a:defRPr sz="950" kern="1200">
                <a:solidFill>
                  <a:schemeClr val="tx1"/>
                </a:solidFill>
                <a:latin typeface="Calibri" charset="0"/>
                <a:ea typeface="Calibri" charset="0"/>
                <a:cs typeface="Calibri"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2CCF657-A547-8C43-AD59-3D5EA746CF60}" type="slidenum">
              <a:rPr lang="fi-FI" sz="1067" noProof="0" smtClean="0">
                <a:latin typeface="+mn-lt"/>
              </a:rPr>
              <a:pPr/>
              <a:t>‹#›</a:t>
            </a:fld>
            <a:endParaRPr lang="fi-FI" sz="1067" noProof="0" dirty="0">
              <a:latin typeface="+mn-lt"/>
            </a:endParaRPr>
          </a:p>
        </p:txBody>
      </p:sp>
    </p:spTree>
    <p:extLst>
      <p:ext uri="{BB962C8B-B14F-4D97-AF65-F5344CB8AC3E}">
        <p14:creationId xmlns:p14="http://schemas.microsoft.com/office/powerpoint/2010/main" val="390628690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10_Otsikkodi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78369" y="2130427"/>
            <a:ext cx="9884833" cy="1398837"/>
          </a:xfrm>
        </p:spPr>
        <p:txBody>
          <a:bodyPr anchor="b" anchorCtr="0"/>
          <a:lstStyle>
            <a:lvl1pPr algn="l">
              <a:defRPr sz="3733" b="0" i="0">
                <a:solidFill>
                  <a:srgbClr val="9B003F"/>
                </a:solidFill>
                <a:latin typeface="Segoe UI Semibold" panose="020B0702040204020203" pitchFamily="34" charset="0"/>
                <a:cs typeface="Segoe UI Semibold" panose="020B0702040204020203" pitchFamily="34" charset="0"/>
              </a:defRPr>
            </a:lvl1pPr>
          </a:lstStyle>
          <a:p>
            <a:r>
              <a:rPr lang="en-US" noProof="0"/>
              <a:t>Click to edit Master title style</a:t>
            </a:r>
            <a:endParaRPr lang="fi-FI" noProof="0" dirty="0"/>
          </a:p>
        </p:txBody>
      </p:sp>
      <p:sp>
        <p:nvSpPr>
          <p:cNvPr id="3" name="Alaotsikko 2"/>
          <p:cNvSpPr>
            <a:spLocks noGrp="1"/>
          </p:cNvSpPr>
          <p:nvPr>
            <p:ph type="subTitle" idx="1"/>
          </p:nvPr>
        </p:nvSpPr>
        <p:spPr>
          <a:xfrm>
            <a:off x="478369" y="3772533"/>
            <a:ext cx="9884833" cy="2109539"/>
          </a:xfrm>
        </p:spPr>
        <p:txBody>
          <a:bodyPr/>
          <a:lstStyle>
            <a:lvl1pPr marL="0" indent="0" algn="l">
              <a:buNone/>
              <a:defRPr sz="2667" b="0">
                <a:solidFill>
                  <a:srgbClr val="000000"/>
                </a:solidFill>
                <a:latin typeface="Segoe UI Semibold" panose="020B0702040204020203" pitchFamily="34" charset="0"/>
                <a:cs typeface="Segoe UI Semibold" panose="020B0702040204020203"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noProof="0"/>
              <a:t>Click to edit Master subtitle style</a:t>
            </a:r>
            <a:endParaRPr lang="fi-FI" noProof="0" dirty="0"/>
          </a:p>
        </p:txBody>
      </p:sp>
      <p:pic>
        <p:nvPicPr>
          <p:cNvPr id="9" name="Kuva 7" descr="Motiva_Red_horiz_RGB.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8368" y="548219"/>
            <a:ext cx="3647227" cy="959372"/>
          </a:xfrm>
          <a:prstGeom prst="rect">
            <a:avLst/>
          </a:prstGeom>
        </p:spPr>
      </p:pic>
    </p:spTree>
    <p:extLst>
      <p:ext uri="{BB962C8B-B14F-4D97-AF65-F5344CB8AC3E}">
        <p14:creationId xmlns:p14="http://schemas.microsoft.com/office/powerpoint/2010/main" val="3091540101"/>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p:cSld name="7_Kuva + teksti">
    <p:spTree>
      <p:nvGrpSpPr>
        <p:cNvPr id="1" name=""/>
        <p:cNvGrpSpPr/>
        <p:nvPr/>
      </p:nvGrpSpPr>
      <p:grpSpPr>
        <a:xfrm>
          <a:off x="0" y="0"/>
          <a:ext cx="0" cy="0"/>
          <a:chOff x="0" y="0"/>
          <a:chExt cx="0" cy="0"/>
        </a:xfrm>
      </p:grpSpPr>
      <p:pic>
        <p:nvPicPr>
          <p:cNvPr id="11" name="Kuva 7" descr="rakennus-2-72dpi.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0"/>
            <a:ext cx="4667531" cy="6858000"/>
          </a:xfrm>
          <a:prstGeom prst="rect">
            <a:avLst/>
          </a:prstGeom>
        </p:spPr>
      </p:pic>
      <p:pic>
        <p:nvPicPr>
          <p:cNvPr id="13" name="Kuva 2" descr="valkoinen-raami.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44597" y="0"/>
            <a:ext cx="7569200" cy="6858000"/>
          </a:xfrm>
          <a:prstGeom prst="rect">
            <a:avLst/>
          </a:prstGeom>
        </p:spPr>
      </p:pic>
      <p:sp>
        <p:nvSpPr>
          <p:cNvPr id="2" name="Otsikko 1"/>
          <p:cNvSpPr>
            <a:spLocks noGrp="1"/>
          </p:cNvSpPr>
          <p:nvPr>
            <p:ph type="title"/>
          </p:nvPr>
        </p:nvSpPr>
        <p:spPr>
          <a:xfrm>
            <a:off x="6096000" y="966685"/>
            <a:ext cx="5653728" cy="1285895"/>
          </a:xfrm>
        </p:spPr>
        <p:txBody>
          <a:bodyPr/>
          <a:lstStyle/>
          <a:p>
            <a:r>
              <a:rPr lang="en-US" noProof="0"/>
              <a:t>Click to edit Master title style</a:t>
            </a:r>
            <a:endParaRPr lang="fi-FI" noProof="0" dirty="0"/>
          </a:p>
        </p:txBody>
      </p:sp>
      <p:sp>
        <p:nvSpPr>
          <p:cNvPr id="4" name="Sisällön paikkamerkki 3"/>
          <p:cNvSpPr>
            <a:spLocks noGrp="1"/>
          </p:cNvSpPr>
          <p:nvPr>
            <p:ph sz="half" idx="2"/>
          </p:nvPr>
        </p:nvSpPr>
        <p:spPr>
          <a:xfrm>
            <a:off x="6096000" y="2439737"/>
            <a:ext cx="5653728" cy="3686427"/>
          </a:xfrm>
        </p:spPr>
        <p:txBody>
          <a:bodyPr/>
          <a:lstStyle>
            <a:lvl1pPr marL="0" indent="0">
              <a:buNone/>
              <a:defRPr sz="2133"/>
            </a:lvl1pPr>
            <a:lvl2pPr marL="0" indent="0">
              <a:buNone/>
              <a:defRPr sz="2133">
                <a:latin typeface="+mn-lt"/>
              </a:defRPr>
            </a:lvl2pPr>
            <a:lvl3pPr marL="0" indent="0">
              <a:buNone/>
              <a:defRPr sz="2133">
                <a:latin typeface="+mn-lt"/>
              </a:defRPr>
            </a:lvl3pPr>
            <a:lvl4pPr marL="0" indent="0">
              <a:buNone/>
              <a:defRPr sz="2133">
                <a:latin typeface="+mn-lt"/>
              </a:defRPr>
            </a:lvl4pPr>
            <a:lvl5pPr marL="0" indent="0">
              <a:buNone/>
              <a:defRPr sz="2133">
                <a:latin typeface="+mn-lt"/>
                <a:cs typeface="Calibri"/>
              </a:defRPr>
            </a:lvl5pPr>
            <a:lvl6pPr>
              <a:defRPr sz="2400"/>
            </a:lvl6pPr>
            <a:lvl7pPr>
              <a:defRPr sz="2400"/>
            </a:lvl7pPr>
            <a:lvl8pPr>
              <a:defRPr sz="2400"/>
            </a:lvl8pPr>
            <a:lvl9pPr>
              <a:defRPr sz="24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dirty="0"/>
          </a:p>
        </p:txBody>
      </p:sp>
      <p:sp>
        <p:nvSpPr>
          <p:cNvPr id="20" name="Dian numeron paikkamerkki 5"/>
          <p:cNvSpPr txBox="1">
            <a:spLocks/>
          </p:cNvSpPr>
          <p:nvPr/>
        </p:nvSpPr>
        <p:spPr>
          <a:xfrm>
            <a:off x="11260024" y="6364424"/>
            <a:ext cx="505640" cy="365125"/>
          </a:xfrm>
          <a:prstGeom prst="rect">
            <a:avLst/>
          </a:prstGeom>
        </p:spPr>
        <p:txBody>
          <a:bodyPr/>
          <a:lstStyle>
            <a:defPPr>
              <a:defRPr lang="fi-FI"/>
            </a:defPPr>
            <a:lvl1pPr marL="0" algn="r" defTabSz="457200" rtl="0" eaLnBrk="1" latinLnBrk="0" hangingPunct="1">
              <a:defRPr sz="950" kern="1200">
                <a:solidFill>
                  <a:schemeClr val="tx1"/>
                </a:solidFill>
                <a:latin typeface="Calibri" charset="0"/>
                <a:ea typeface="Calibri" charset="0"/>
                <a:cs typeface="Calibri"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2CCF657-A547-8C43-AD59-3D5EA746CF60}" type="slidenum">
              <a:rPr lang="fi-FI" sz="1067" noProof="0" smtClean="0">
                <a:latin typeface="+mn-lt"/>
              </a:rPr>
              <a:pPr/>
              <a:t>‹#›</a:t>
            </a:fld>
            <a:endParaRPr lang="fi-FI" sz="1067" noProof="0" dirty="0">
              <a:latin typeface="+mn-lt"/>
            </a:endParaRPr>
          </a:p>
        </p:txBody>
      </p:sp>
      <p:pic>
        <p:nvPicPr>
          <p:cNvPr id="14" name="Kuva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247560" y="553223"/>
            <a:ext cx="512640" cy="468540"/>
          </a:xfrm>
          <a:prstGeom prst="rect">
            <a:avLst/>
          </a:prstGeom>
        </p:spPr>
      </p:pic>
    </p:spTree>
    <p:extLst>
      <p:ext uri="{BB962C8B-B14F-4D97-AF65-F5344CB8AC3E}">
        <p14:creationId xmlns:p14="http://schemas.microsoft.com/office/powerpoint/2010/main" val="3744144723"/>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p:cSld name="2_Kuva + teksti">
    <p:spTree>
      <p:nvGrpSpPr>
        <p:cNvPr id="1" name=""/>
        <p:cNvGrpSpPr/>
        <p:nvPr/>
      </p:nvGrpSpPr>
      <p:grpSpPr>
        <a:xfrm>
          <a:off x="0" y="0"/>
          <a:ext cx="0" cy="0"/>
          <a:chOff x="0" y="0"/>
          <a:chExt cx="0" cy="0"/>
        </a:xfrm>
      </p:grpSpPr>
      <p:sp>
        <p:nvSpPr>
          <p:cNvPr id="10" name="Sisällön paikkamerkki 2"/>
          <p:cNvSpPr>
            <a:spLocks noGrp="1"/>
          </p:cNvSpPr>
          <p:nvPr>
            <p:ph sz="half" idx="13"/>
          </p:nvPr>
        </p:nvSpPr>
        <p:spPr>
          <a:xfrm>
            <a:off x="5869237" y="0"/>
            <a:ext cx="6322763" cy="6858000"/>
          </a:xfrm>
          <a:solidFill>
            <a:schemeClr val="bg2"/>
          </a:solidFill>
        </p:spPr>
        <p:txBody>
          <a:bodyPr anchor="t"/>
          <a:lstStyle>
            <a:lvl1pPr marL="0" indent="0" algn="r">
              <a:buFont typeface="Wingdings" charset="0"/>
              <a:buNone/>
              <a:defRPr sz="1867" baseline="0"/>
            </a:lvl1pPr>
            <a:lvl2pPr marL="609585" indent="0" algn="r">
              <a:buFont typeface="Wingdings" charset="0"/>
              <a:buNone/>
              <a:defRPr sz="2133" baseline="0"/>
            </a:lvl2pPr>
            <a:lvl3pPr marL="1219170" indent="0">
              <a:buNone/>
              <a:defRPr sz="2667" baseline="0"/>
            </a:lvl3pPr>
            <a:lvl4pPr marL="1828754" indent="0">
              <a:buNone/>
              <a:defRPr sz="2400"/>
            </a:lvl4pPr>
            <a:lvl5pPr marL="2438339" indent="0">
              <a:buNone/>
              <a:defRPr sz="2400"/>
            </a:lvl5pPr>
            <a:lvl6pPr>
              <a:defRPr sz="2400"/>
            </a:lvl6pPr>
            <a:lvl7pPr>
              <a:defRPr sz="2400"/>
            </a:lvl7pPr>
            <a:lvl8pPr>
              <a:defRPr sz="2400"/>
            </a:lvl8pPr>
            <a:lvl9pPr>
              <a:defRPr sz="2400"/>
            </a:lvl9pPr>
          </a:lstStyle>
          <a:p>
            <a:pPr lvl="0"/>
            <a:r>
              <a:rPr lang="en-US" noProof="0"/>
              <a:t>Edit Master text styles</a:t>
            </a:r>
          </a:p>
        </p:txBody>
      </p:sp>
      <p:pic>
        <p:nvPicPr>
          <p:cNvPr id="13" name="Kuva 12" descr="Motiva_vasenkuva_peitto.png"/>
          <p:cNvPicPr>
            <a:picLocks noChangeAspect="1"/>
          </p:cNvPicPr>
          <p:nvPr/>
        </p:nvPicPr>
        <p:blipFill rotWithShape="1">
          <a:blip r:embed="rId2" cstate="screen">
            <a:extLst>
              <a:ext uri="{28A0092B-C50C-407E-A947-70E740481C1C}">
                <a14:useLocalDpi xmlns:a14="http://schemas.microsoft.com/office/drawing/2010/main"/>
              </a:ext>
            </a:extLst>
          </a:blip>
          <a:srcRect r="44406"/>
          <a:stretch/>
        </p:blipFill>
        <p:spPr>
          <a:xfrm flipH="1">
            <a:off x="5052109" y="0"/>
            <a:ext cx="4499344" cy="6858000"/>
          </a:xfrm>
          <a:prstGeom prst="rect">
            <a:avLst/>
          </a:prstGeom>
        </p:spPr>
      </p:pic>
      <p:sp>
        <p:nvSpPr>
          <p:cNvPr id="2" name="Otsikko 1"/>
          <p:cNvSpPr>
            <a:spLocks noGrp="1"/>
          </p:cNvSpPr>
          <p:nvPr>
            <p:ph type="title"/>
          </p:nvPr>
        </p:nvSpPr>
        <p:spPr>
          <a:xfrm>
            <a:off x="484437" y="966685"/>
            <a:ext cx="5611563" cy="1285895"/>
          </a:xfrm>
        </p:spPr>
        <p:txBody>
          <a:bodyPr/>
          <a:lstStyle/>
          <a:p>
            <a:r>
              <a:rPr lang="en-US" noProof="0"/>
              <a:t>Click to edit Master title style</a:t>
            </a:r>
            <a:endParaRPr lang="fi-FI" noProof="0" dirty="0"/>
          </a:p>
        </p:txBody>
      </p:sp>
      <p:sp>
        <p:nvSpPr>
          <p:cNvPr id="4" name="Sisällön paikkamerkki 3"/>
          <p:cNvSpPr>
            <a:spLocks noGrp="1"/>
          </p:cNvSpPr>
          <p:nvPr>
            <p:ph sz="half" idx="2"/>
          </p:nvPr>
        </p:nvSpPr>
        <p:spPr>
          <a:xfrm>
            <a:off x="484437" y="2439737"/>
            <a:ext cx="5611563" cy="3686427"/>
          </a:xfrm>
        </p:spPr>
        <p:txBody>
          <a:bodyPr/>
          <a:lstStyle>
            <a:lvl1pPr marL="0" indent="0">
              <a:buNone/>
              <a:defRPr sz="2133"/>
            </a:lvl1pPr>
            <a:lvl2pPr marL="0" indent="0">
              <a:buNone/>
              <a:defRPr sz="2133">
                <a:latin typeface="+mn-lt"/>
              </a:defRPr>
            </a:lvl2pPr>
            <a:lvl3pPr marL="0" indent="0">
              <a:buNone/>
              <a:defRPr sz="2133">
                <a:latin typeface="+mn-lt"/>
              </a:defRPr>
            </a:lvl3pPr>
            <a:lvl4pPr marL="0" indent="0">
              <a:buNone/>
              <a:defRPr sz="2133">
                <a:latin typeface="+mn-lt"/>
              </a:defRPr>
            </a:lvl4pPr>
            <a:lvl5pPr marL="0" indent="0">
              <a:buNone/>
              <a:defRPr sz="2133">
                <a:latin typeface="+mn-lt"/>
                <a:cs typeface="Calibri"/>
              </a:defRPr>
            </a:lvl5pPr>
            <a:lvl6pPr>
              <a:defRPr sz="2400"/>
            </a:lvl6pPr>
            <a:lvl7pPr>
              <a:defRPr sz="2400"/>
            </a:lvl7pPr>
            <a:lvl8pPr>
              <a:defRPr sz="2400"/>
            </a:lvl8pPr>
            <a:lvl9pPr>
              <a:defRPr sz="24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dirty="0"/>
          </a:p>
        </p:txBody>
      </p:sp>
      <p:pic>
        <p:nvPicPr>
          <p:cNvPr id="8" name="Kuva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8367" y="548218"/>
            <a:ext cx="512640" cy="468540"/>
          </a:xfrm>
          <a:prstGeom prst="rect">
            <a:avLst/>
          </a:prstGeom>
        </p:spPr>
      </p:pic>
      <p:sp>
        <p:nvSpPr>
          <p:cNvPr id="9" name="Dian numeron paikkamerkki 5">
            <a:extLst>
              <a:ext uri="{FF2B5EF4-FFF2-40B4-BE49-F238E27FC236}">
                <a16:creationId xmlns:a16="http://schemas.microsoft.com/office/drawing/2014/main" id="{CD4F233A-E87C-4DB9-99DC-4B4A94DEC9EF}"/>
              </a:ext>
            </a:extLst>
          </p:cNvPr>
          <p:cNvSpPr txBox="1">
            <a:spLocks/>
          </p:cNvSpPr>
          <p:nvPr/>
        </p:nvSpPr>
        <p:spPr>
          <a:xfrm>
            <a:off x="494363" y="6372392"/>
            <a:ext cx="505640" cy="365125"/>
          </a:xfrm>
          <a:prstGeom prst="rect">
            <a:avLst/>
          </a:prstGeom>
        </p:spPr>
        <p:txBody>
          <a:bodyPr/>
          <a:lstStyle>
            <a:defPPr>
              <a:defRPr lang="fi-FI"/>
            </a:defPPr>
            <a:lvl1pPr marL="0" algn="r" defTabSz="457200" rtl="0" eaLnBrk="1" latinLnBrk="0" hangingPunct="1">
              <a:defRPr sz="950" kern="1200">
                <a:solidFill>
                  <a:schemeClr val="tx1"/>
                </a:solidFill>
                <a:latin typeface="Calibri" charset="0"/>
                <a:ea typeface="Calibri" charset="0"/>
                <a:cs typeface="Calibri"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62CCF657-A547-8C43-AD59-3D5EA746CF60}" type="slidenum">
              <a:rPr lang="fi-FI" sz="1067" noProof="0" smtClean="0">
                <a:latin typeface="+mn-lt"/>
              </a:rPr>
              <a:pPr algn="l"/>
              <a:t>‹#›</a:t>
            </a:fld>
            <a:endParaRPr lang="fi-FI" sz="1067" noProof="0" dirty="0">
              <a:latin typeface="+mn-lt"/>
            </a:endParaRPr>
          </a:p>
        </p:txBody>
      </p:sp>
    </p:spTree>
    <p:extLst>
      <p:ext uri="{BB962C8B-B14F-4D97-AF65-F5344CB8AC3E}">
        <p14:creationId xmlns:p14="http://schemas.microsoft.com/office/powerpoint/2010/main" val="2699388035"/>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p:cSld name="4_Kuva + teksti">
    <p:spTree>
      <p:nvGrpSpPr>
        <p:cNvPr id="1" name=""/>
        <p:cNvGrpSpPr/>
        <p:nvPr/>
      </p:nvGrpSpPr>
      <p:grpSpPr>
        <a:xfrm>
          <a:off x="0" y="0"/>
          <a:ext cx="0" cy="0"/>
          <a:chOff x="0" y="0"/>
          <a:chExt cx="0" cy="0"/>
        </a:xfrm>
      </p:grpSpPr>
      <p:pic>
        <p:nvPicPr>
          <p:cNvPr id="10" name="Kuva 5" descr="vesipisarat-72dpi.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97424" y="0"/>
            <a:ext cx="4594577" cy="6858000"/>
          </a:xfrm>
          <a:prstGeom prst="rect">
            <a:avLst/>
          </a:prstGeom>
        </p:spPr>
      </p:pic>
      <p:pic>
        <p:nvPicPr>
          <p:cNvPr id="13" name="Kuva 12" descr="Motiva_vasenkuva_peitto.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1433688" y="-1"/>
            <a:ext cx="8093193" cy="6858001"/>
          </a:xfrm>
          <a:prstGeom prst="rect">
            <a:avLst/>
          </a:prstGeom>
        </p:spPr>
      </p:pic>
      <p:sp>
        <p:nvSpPr>
          <p:cNvPr id="2" name="Otsikko 1"/>
          <p:cNvSpPr>
            <a:spLocks noGrp="1"/>
          </p:cNvSpPr>
          <p:nvPr>
            <p:ph type="title"/>
          </p:nvPr>
        </p:nvSpPr>
        <p:spPr>
          <a:xfrm>
            <a:off x="484437" y="966685"/>
            <a:ext cx="5611563" cy="1285895"/>
          </a:xfrm>
        </p:spPr>
        <p:txBody>
          <a:bodyPr/>
          <a:lstStyle/>
          <a:p>
            <a:r>
              <a:rPr lang="en-US" noProof="0"/>
              <a:t>Click to edit Master title style</a:t>
            </a:r>
            <a:endParaRPr lang="fi-FI" noProof="0" dirty="0"/>
          </a:p>
        </p:txBody>
      </p:sp>
      <p:sp>
        <p:nvSpPr>
          <p:cNvPr id="4" name="Sisällön paikkamerkki 3"/>
          <p:cNvSpPr>
            <a:spLocks noGrp="1"/>
          </p:cNvSpPr>
          <p:nvPr>
            <p:ph sz="half" idx="2"/>
          </p:nvPr>
        </p:nvSpPr>
        <p:spPr>
          <a:xfrm>
            <a:off x="484437" y="2439737"/>
            <a:ext cx="5611563" cy="3686427"/>
          </a:xfrm>
        </p:spPr>
        <p:txBody>
          <a:bodyPr/>
          <a:lstStyle>
            <a:lvl1pPr marL="0" indent="0">
              <a:buNone/>
              <a:defRPr sz="2133"/>
            </a:lvl1pPr>
            <a:lvl2pPr marL="0" indent="0">
              <a:buNone/>
              <a:defRPr sz="2133">
                <a:latin typeface="+mn-lt"/>
              </a:defRPr>
            </a:lvl2pPr>
            <a:lvl3pPr marL="0" indent="0">
              <a:buNone/>
              <a:defRPr sz="2133">
                <a:latin typeface="+mn-lt"/>
              </a:defRPr>
            </a:lvl3pPr>
            <a:lvl4pPr marL="0" indent="0">
              <a:buNone/>
              <a:defRPr sz="2133">
                <a:latin typeface="+mn-lt"/>
              </a:defRPr>
            </a:lvl4pPr>
            <a:lvl5pPr marL="0" indent="0">
              <a:buNone/>
              <a:defRPr sz="2133">
                <a:latin typeface="+mn-lt"/>
                <a:cs typeface="Calibri"/>
              </a:defRPr>
            </a:lvl5pPr>
            <a:lvl6pPr>
              <a:defRPr sz="2400"/>
            </a:lvl6pPr>
            <a:lvl7pPr>
              <a:defRPr sz="2400"/>
            </a:lvl7pPr>
            <a:lvl8pPr>
              <a:defRPr sz="2400"/>
            </a:lvl8pPr>
            <a:lvl9pPr>
              <a:defRPr sz="24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dirty="0"/>
          </a:p>
        </p:txBody>
      </p:sp>
      <p:pic>
        <p:nvPicPr>
          <p:cNvPr id="11" name="Kuva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7215" y="538971"/>
            <a:ext cx="512640" cy="468540"/>
          </a:xfrm>
          <a:prstGeom prst="rect">
            <a:avLst/>
          </a:prstGeom>
        </p:spPr>
      </p:pic>
      <p:sp>
        <p:nvSpPr>
          <p:cNvPr id="8" name="Dian numeron paikkamerkki 5">
            <a:extLst>
              <a:ext uri="{FF2B5EF4-FFF2-40B4-BE49-F238E27FC236}">
                <a16:creationId xmlns:a16="http://schemas.microsoft.com/office/drawing/2014/main" id="{2EFFBC9D-F153-4852-9057-C927DAEDF4EC}"/>
              </a:ext>
            </a:extLst>
          </p:cNvPr>
          <p:cNvSpPr txBox="1">
            <a:spLocks/>
          </p:cNvSpPr>
          <p:nvPr/>
        </p:nvSpPr>
        <p:spPr>
          <a:xfrm>
            <a:off x="494363" y="6372392"/>
            <a:ext cx="505640" cy="365125"/>
          </a:xfrm>
          <a:prstGeom prst="rect">
            <a:avLst/>
          </a:prstGeom>
        </p:spPr>
        <p:txBody>
          <a:bodyPr/>
          <a:lstStyle>
            <a:defPPr>
              <a:defRPr lang="fi-FI"/>
            </a:defPPr>
            <a:lvl1pPr marL="0" algn="r" defTabSz="457200" rtl="0" eaLnBrk="1" latinLnBrk="0" hangingPunct="1">
              <a:defRPr sz="950" kern="1200">
                <a:solidFill>
                  <a:schemeClr val="tx1"/>
                </a:solidFill>
                <a:latin typeface="Calibri" charset="0"/>
                <a:ea typeface="Calibri" charset="0"/>
                <a:cs typeface="Calibri"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62CCF657-A547-8C43-AD59-3D5EA746CF60}" type="slidenum">
              <a:rPr lang="fi-FI" sz="1067" noProof="0" smtClean="0">
                <a:latin typeface="+mn-lt"/>
              </a:rPr>
              <a:pPr algn="l"/>
              <a:t>‹#›</a:t>
            </a:fld>
            <a:endParaRPr lang="fi-FI" sz="1067" noProof="0" dirty="0">
              <a:latin typeface="+mn-lt"/>
            </a:endParaRPr>
          </a:p>
        </p:txBody>
      </p:sp>
    </p:spTree>
    <p:extLst>
      <p:ext uri="{BB962C8B-B14F-4D97-AF65-F5344CB8AC3E}">
        <p14:creationId xmlns:p14="http://schemas.microsoft.com/office/powerpoint/2010/main" val="2942726754"/>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p:cSld name="9_Kuva + teksti">
    <p:spTree>
      <p:nvGrpSpPr>
        <p:cNvPr id="1" name=""/>
        <p:cNvGrpSpPr/>
        <p:nvPr/>
      </p:nvGrpSpPr>
      <p:grpSpPr>
        <a:xfrm>
          <a:off x="0" y="0"/>
          <a:ext cx="0" cy="0"/>
          <a:chOff x="0" y="0"/>
          <a:chExt cx="0" cy="0"/>
        </a:xfrm>
      </p:grpSpPr>
      <p:pic>
        <p:nvPicPr>
          <p:cNvPr id="10" name="Kuva 4" descr="Masi-300dpi.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609818" y="1"/>
            <a:ext cx="4582183" cy="6857999"/>
          </a:xfrm>
          <a:prstGeom prst="rect">
            <a:avLst/>
          </a:prstGeom>
        </p:spPr>
      </p:pic>
      <p:pic>
        <p:nvPicPr>
          <p:cNvPr id="11" name="Kuva 12" descr="Motiva_vasenkuva_peitto.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1433686" y="1"/>
            <a:ext cx="8093193" cy="6858000"/>
          </a:xfrm>
          <a:prstGeom prst="rect">
            <a:avLst/>
          </a:prstGeom>
        </p:spPr>
      </p:pic>
      <p:sp>
        <p:nvSpPr>
          <p:cNvPr id="2" name="Otsikko 1"/>
          <p:cNvSpPr>
            <a:spLocks noGrp="1"/>
          </p:cNvSpPr>
          <p:nvPr>
            <p:ph type="title"/>
          </p:nvPr>
        </p:nvSpPr>
        <p:spPr>
          <a:xfrm>
            <a:off x="484433" y="966685"/>
            <a:ext cx="5611567" cy="1285895"/>
          </a:xfrm>
        </p:spPr>
        <p:txBody>
          <a:bodyPr/>
          <a:lstStyle/>
          <a:p>
            <a:r>
              <a:rPr lang="en-US" noProof="0"/>
              <a:t>Click to edit Master title style</a:t>
            </a:r>
            <a:endParaRPr lang="fi-FI" noProof="0" dirty="0"/>
          </a:p>
        </p:txBody>
      </p:sp>
      <p:sp>
        <p:nvSpPr>
          <p:cNvPr id="4" name="Sisällön paikkamerkki 3"/>
          <p:cNvSpPr>
            <a:spLocks noGrp="1"/>
          </p:cNvSpPr>
          <p:nvPr>
            <p:ph sz="half" idx="2"/>
          </p:nvPr>
        </p:nvSpPr>
        <p:spPr>
          <a:xfrm>
            <a:off x="484433" y="2439737"/>
            <a:ext cx="5611567" cy="3686427"/>
          </a:xfrm>
        </p:spPr>
        <p:txBody>
          <a:bodyPr/>
          <a:lstStyle>
            <a:lvl1pPr marL="0" indent="0">
              <a:buNone/>
              <a:defRPr sz="2133"/>
            </a:lvl1pPr>
            <a:lvl2pPr marL="0" indent="0">
              <a:buNone/>
              <a:defRPr sz="2133">
                <a:latin typeface="+mn-lt"/>
              </a:defRPr>
            </a:lvl2pPr>
            <a:lvl3pPr marL="0" indent="0">
              <a:buNone/>
              <a:defRPr sz="2133">
                <a:latin typeface="+mn-lt"/>
              </a:defRPr>
            </a:lvl3pPr>
            <a:lvl4pPr marL="0" indent="0">
              <a:buNone/>
              <a:defRPr sz="2133">
                <a:latin typeface="+mn-lt"/>
              </a:defRPr>
            </a:lvl4pPr>
            <a:lvl5pPr marL="0" indent="0">
              <a:buNone/>
              <a:defRPr sz="2133">
                <a:latin typeface="+mn-lt"/>
                <a:cs typeface="Calibri"/>
              </a:defRPr>
            </a:lvl5pPr>
            <a:lvl6pPr>
              <a:defRPr sz="2400"/>
            </a:lvl6pPr>
            <a:lvl7pPr>
              <a:defRPr sz="2400"/>
            </a:lvl7pPr>
            <a:lvl8pPr>
              <a:defRPr sz="2400"/>
            </a:lvl8pPr>
            <a:lvl9pPr>
              <a:defRPr sz="24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dirty="0"/>
          </a:p>
        </p:txBody>
      </p:sp>
      <p:pic>
        <p:nvPicPr>
          <p:cNvPr id="12" name="Kuva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4309" y="545255"/>
            <a:ext cx="512640" cy="468540"/>
          </a:xfrm>
          <a:prstGeom prst="rect">
            <a:avLst/>
          </a:prstGeom>
        </p:spPr>
      </p:pic>
      <p:sp>
        <p:nvSpPr>
          <p:cNvPr id="8" name="Dian numeron paikkamerkki 5">
            <a:extLst>
              <a:ext uri="{FF2B5EF4-FFF2-40B4-BE49-F238E27FC236}">
                <a16:creationId xmlns:a16="http://schemas.microsoft.com/office/drawing/2014/main" id="{82D7F05B-DA5A-4950-B2F4-7B9CB00B01D5}"/>
              </a:ext>
            </a:extLst>
          </p:cNvPr>
          <p:cNvSpPr txBox="1">
            <a:spLocks/>
          </p:cNvSpPr>
          <p:nvPr/>
        </p:nvSpPr>
        <p:spPr>
          <a:xfrm>
            <a:off x="494363" y="6372392"/>
            <a:ext cx="505640" cy="365125"/>
          </a:xfrm>
          <a:prstGeom prst="rect">
            <a:avLst/>
          </a:prstGeom>
        </p:spPr>
        <p:txBody>
          <a:bodyPr/>
          <a:lstStyle>
            <a:defPPr>
              <a:defRPr lang="fi-FI"/>
            </a:defPPr>
            <a:lvl1pPr marL="0" algn="r" defTabSz="457200" rtl="0" eaLnBrk="1" latinLnBrk="0" hangingPunct="1">
              <a:defRPr sz="950" kern="1200">
                <a:solidFill>
                  <a:schemeClr val="tx1"/>
                </a:solidFill>
                <a:latin typeface="Calibri" charset="0"/>
                <a:ea typeface="Calibri" charset="0"/>
                <a:cs typeface="Calibri"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62CCF657-A547-8C43-AD59-3D5EA746CF60}" type="slidenum">
              <a:rPr lang="fi-FI" sz="1067" noProof="0" smtClean="0">
                <a:latin typeface="+mn-lt"/>
              </a:rPr>
              <a:pPr algn="l"/>
              <a:t>‹#›</a:t>
            </a:fld>
            <a:endParaRPr lang="fi-FI" sz="1067" noProof="0" dirty="0">
              <a:latin typeface="+mn-lt"/>
            </a:endParaRPr>
          </a:p>
        </p:txBody>
      </p:sp>
    </p:spTree>
    <p:extLst>
      <p:ext uri="{BB962C8B-B14F-4D97-AF65-F5344CB8AC3E}">
        <p14:creationId xmlns:p14="http://schemas.microsoft.com/office/powerpoint/2010/main" val="655732100"/>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p:cSld name="10_Kuva + teksti">
    <p:spTree>
      <p:nvGrpSpPr>
        <p:cNvPr id="1" name=""/>
        <p:cNvGrpSpPr/>
        <p:nvPr/>
      </p:nvGrpSpPr>
      <p:grpSpPr>
        <a:xfrm>
          <a:off x="0" y="0"/>
          <a:ext cx="0" cy="0"/>
          <a:chOff x="0" y="0"/>
          <a:chExt cx="0" cy="0"/>
        </a:xfrm>
      </p:grpSpPr>
      <p:pic>
        <p:nvPicPr>
          <p:cNvPr id="10" name="Kuva 5" descr="Tuuli-300dpi.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609817" y="0"/>
            <a:ext cx="4630800" cy="6858000"/>
          </a:xfrm>
          <a:prstGeom prst="rect">
            <a:avLst/>
          </a:prstGeom>
        </p:spPr>
      </p:pic>
      <p:pic>
        <p:nvPicPr>
          <p:cNvPr id="11" name="Kuva 12" descr="Motiva_vasenkuva_peitto.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1433688" y="0"/>
            <a:ext cx="8093193" cy="6858000"/>
          </a:xfrm>
          <a:prstGeom prst="rect">
            <a:avLst/>
          </a:prstGeom>
        </p:spPr>
      </p:pic>
      <p:sp>
        <p:nvSpPr>
          <p:cNvPr id="2" name="Otsikko 1"/>
          <p:cNvSpPr>
            <a:spLocks noGrp="1"/>
          </p:cNvSpPr>
          <p:nvPr>
            <p:ph type="title"/>
          </p:nvPr>
        </p:nvSpPr>
        <p:spPr>
          <a:xfrm>
            <a:off x="484437" y="966685"/>
            <a:ext cx="5611563" cy="1285895"/>
          </a:xfrm>
        </p:spPr>
        <p:txBody>
          <a:bodyPr/>
          <a:lstStyle/>
          <a:p>
            <a:r>
              <a:rPr lang="en-US" noProof="0"/>
              <a:t>Click to edit Master title style</a:t>
            </a:r>
            <a:endParaRPr lang="fi-FI" noProof="0" dirty="0"/>
          </a:p>
        </p:txBody>
      </p:sp>
      <p:sp>
        <p:nvSpPr>
          <p:cNvPr id="4" name="Sisällön paikkamerkki 3"/>
          <p:cNvSpPr>
            <a:spLocks noGrp="1"/>
          </p:cNvSpPr>
          <p:nvPr>
            <p:ph sz="half" idx="2"/>
          </p:nvPr>
        </p:nvSpPr>
        <p:spPr>
          <a:xfrm>
            <a:off x="484437" y="2439737"/>
            <a:ext cx="5611563" cy="3686427"/>
          </a:xfrm>
        </p:spPr>
        <p:txBody>
          <a:bodyPr/>
          <a:lstStyle>
            <a:lvl1pPr marL="0" indent="0">
              <a:buNone/>
              <a:defRPr sz="2133"/>
            </a:lvl1pPr>
            <a:lvl2pPr marL="0" indent="0">
              <a:buNone/>
              <a:defRPr sz="2133">
                <a:latin typeface="+mn-lt"/>
              </a:defRPr>
            </a:lvl2pPr>
            <a:lvl3pPr marL="0" indent="0">
              <a:buNone/>
              <a:defRPr sz="2133">
                <a:latin typeface="+mn-lt"/>
              </a:defRPr>
            </a:lvl3pPr>
            <a:lvl4pPr marL="0" indent="0">
              <a:buNone/>
              <a:defRPr sz="2133">
                <a:latin typeface="+mn-lt"/>
              </a:defRPr>
            </a:lvl4pPr>
            <a:lvl5pPr marL="0" indent="0">
              <a:buNone/>
              <a:defRPr sz="2133">
                <a:latin typeface="+mn-lt"/>
                <a:cs typeface="Calibri"/>
              </a:defRPr>
            </a:lvl5pPr>
            <a:lvl6pPr>
              <a:defRPr sz="2400"/>
            </a:lvl6pPr>
            <a:lvl7pPr>
              <a:defRPr sz="2400"/>
            </a:lvl7pPr>
            <a:lvl8pPr>
              <a:defRPr sz="2400"/>
            </a:lvl8pPr>
            <a:lvl9pPr>
              <a:defRPr sz="24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dirty="0"/>
          </a:p>
        </p:txBody>
      </p:sp>
      <p:pic>
        <p:nvPicPr>
          <p:cNvPr id="12" name="Kuva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4311" y="545255"/>
            <a:ext cx="512640" cy="468540"/>
          </a:xfrm>
          <a:prstGeom prst="rect">
            <a:avLst/>
          </a:prstGeom>
        </p:spPr>
      </p:pic>
      <p:sp>
        <p:nvSpPr>
          <p:cNvPr id="8" name="Dian numeron paikkamerkki 5">
            <a:extLst>
              <a:ext uri="{FF2B5EF4-FFF2-40B4-BE49-F238E27FC236}">
                <a16:creationId xmlns:a16="http://schemas.microsoft.com/office/drawing/2014/main" id="{55E56507-A09D-4B49-A421-A69EA12A1987}"/>
              </a:ext>
            </a:extLst>
          </p:cNvPr>
          <p:cNvSpPr txBox="1">
            <a:spLocks/>
          </p:cNvSpPr>
          <p:nvPr/>
        </p:nvSpPr>
        <p:spPr>
          <a:xfrm>
            <a:off x="494363" y="6372392"/>
            <a:ext cx="505640" cy="365125"/>
          </a:xfrm>
          <a:prstGeom prst="rect">
            <a:avLst/>
          </a:prstGeom>
        </p:spPr>
        <p:txBody>
          <a:bodyPr/>
          <a:lstStyle>
            <a:defPPr>
              <a:defRPr lang="fi-FI"/>
            </a:defPPr>
            <a:lvl1pPr marL="0" algn="r" defTabSz="457200" rtl="0" eaLnBrk="1" latinLnBrk="0" hangingPunct="1">
              <a:defRPr sz="950" kern="1200">
                <a:solidFill>
                  <a:schemeClr val="tx1"/>
                </a:solidFill>
                <a:latin typeface="Calibri" charset="0"/>
                <a:ea typeface="Calibri" charset="0"/>
                <a:cs typeface="Calibri"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62CCF657-A547-8C43-AD59-3D5EA746CF60}" type="slidenum">
              <a:rPr lang="fi-FI" sz="1067" noProof="0" smtClean="0">
                <a:latin typeface="+mn-lt"/>
              </a:rPr>
              <a:pPr algn="l"/>
              <a:t>‹#›</a:t>
            </a:fld>
            <a:endParaRPr lang="fi-FI" sz="1067" noProof="0" dirty="0">
              <a:latin typeface="+mn-lt"/>
            </a:endParaRPr>
          </a:p>
        </p:txBody>
      </p:sp>
    </p:spTree>
    <p:extLst>
      <p:ext uri="{BB962C8B-B14F-4D97-AF65-F5344CB8AC3E}">
        <p14:creationId xmlns:p14="http://schemas.microsoft.com/office/powerpoint/2010/main" val="2937991836"/>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p:cSld name="11_Kuva + teksti">
    <p:spTree>
      <p:nvGrpSpPr>
        <p:cNvPr id="1" name=""/>
        <p:cNvGrpSpPr/>
        <p:nvPr/>
      </p:nvGrpSpPr>
      <p:grpSpPr>
        <a:xfrm>
          <a:off x="0" y="0"/>
          <a:ext cx="0" cy="0"/>
          <a:chOff x="0" y="0"/>
          <a:chExt cx="0" cy="0"/>
        </a:xfrm>
      </p:grpSpPr>
      <p:pic>
        <p:nvPicPr>
          <p:cNvPr id="10" name="Kuva 2" descr="tuomiokirkko-2.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36705" y="0"/>
            <a:ext cx="4666800" cy="6858000"/>
          </a:xfrm>
          <a:prstGeom prst="rect">
            <a:avLst/>
          </a:prstGeom>
        </p:spPr>
      </p:pic>
      <p:pic>
        <p:nvPicPr>
          <p:cNvPr id="11" name="Kuva 12" descr="Motiva_vasenkuva_peitto.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1433688" y="0"/>
            <a:ext cx="8093193" cy="6858000"/>
          </a:xfrm>
          <a:prstGeom prst="rect">
            <a:avLst/>
          </a:prstGeom>
        </p:spPr>
      </p:pic>
      <p:sp>
        <p:nvSpPr>
          <p:cNvPr id="2" name="Otsikko 1"/>
          <p:cNvSpPr>
            <a:spLocks noGrp="1"/>
          </p:cNvSpPr>
          <p:nvPr>
            <p:ph type="title"/>
          </p:nvPr>
        </p:nvSpPr>
        <p:spPr>
          <a:xfrm>
            <a:off x="484433" y="966685"/>
            <a:ext cx="5611567" cy="1285895"/>
          </a:xfrm>
        </p:spPr>
        <p:txBody>
          <a:bodyPr/>
          <a:lstStyle/>
          <a:p>
            <a:r>
              <a:rPr lang="en-US" noProof="0"/>
              <a:t>Click to edit Master title style</a:t>
            </a:r>
            <a:endParaRPr lang="fi-FI" noProof="0" dirty="0"/>
          </a:p>
        </p:txBody>
      </p:sp>
      <p:sp>
        <p:nvSpPr>
          <p:cNvPr id="4" name="Sisällön paikkamerkki 3"/>
          <p:cNvSpPr>
            <a:spLocks noGrp="1"/>
          </p:cNvSpPr>
          <p:nvPr>
            <p:ph sz="half" idx="2"/>
          </p:nvPr>
        </p:nvSpPr>
        <p:spPr>
          <a:xfrm>
            <a:off x="484433" y="2439737"/>
            <a:ext cx="5611567" cy="3686427"/>
          </a:xfrm>
        </p:spPr>
        <p:txBody>
          <a:bodyPr/>
          <a:lstStyle>
            <a:lvl1pPr marL="0" indent="0">
              <a:buNone/>
              <a:defRPr sz="2133"/>
            </a:lvl1pPr>
            <a:lvl2pPr marL="0" indent="0">
              <a:buNone/>
              <a:defRPr sz="2133">
                <a:latin typeface="+mn-lt"/>
              </a:defRPr>
            </a:lvl2pPr>
            <a:lvl3pPr marL="0" indent="0">
              <a:buNone/>
              <a:defRPr sz="2133">
                <a:latin typeface="+mn-lt"/>
              </a:defRPr>
            </a:lvl3pPr>
            <a:lvl4pPr marL="0" indent="0">
              <a:buNone/>
              <a:defRPr sz="2133">
                <a:latin typeface="+mn-lt"/>
              </a:defRPr>
            </a:lvl4pPr>
            <a:lvl5pPr marL="0" indent="0">
              <a:buNone/>
              <a:defRPr sz="2133">
                <a:latin typeface="+mn-lt"/>
                <a:cs typeface="Calibri"/>
              </a:defRPr>
            </a:lvl5pPr>
            <a:lvl6pPr>
              <a:defRPr sz="2400"/>
            </a:lvl6pPr>
            <a:lvl7pPr>
              <a:defRPr sz="2400"/>
            </a:lvl7pPr>
            <a:lvl8pPr>
              <a:defRPr sz="2400"/>
            </a:lvl8pPr>
            <a:lvl9pPr>
              <a:defRPr sz="24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dirty="0"/>
          </a:p>
        </p:txBody>
      </p:sp>
      <p:pic>
        <p:nvPicPr>
          <p:cNvPr id="12" name="Kuva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8367" y="540250"/>
            <a:ext cx="512640" cy="468540"/>
          </a:xfrm>
          <a:prstGeom prst="rect">
            <a:avLst/>
          </a:prstGeom>
        </p:spPr>
      </p:pic>
      <p:sp>
        <p:nvSpPr>
          <p:cNvPr id="8" name="Dian numeron paikkamerkki 5">
            <a:extLst>
              <a:ext uri="{FF2B5EF4-FFF2-40B4-BE49-F238E27FC236}">
                <a16:creationId xmlns:a16="http://schemas.microsoft.com/office/drawing/2014/main" id="{318135AC-AB5B-4CA0-A473-7CF3FD1B16F9}"/>
              </a:ext>
            </a:extLst>
          </p:cNvPr>
          <p:cNvSpPr txBox="1">
            <a:spLocks/>
          </p:cNvSpPr>
          <p:nvPr/>
        </p:nvSpPr>
        <p:spPr>
          <a:xfrm>
            <a:off x="494363" y="6372392"/>
            <a:ext cx="505640" cy="365125"/>
          </a:xfrm>
          <a:prstGeom prst="rect">
            <a:avLst/>
          </a:prstGeom>
        </p:spPr>
        <p:txBody>
          <a:bodyPr/>
          <a:lstStyle>
            <a:defPPr>
              <a:defRPr lang="fi-FI"/>
            </a:defPPr>
            <a:lvl1pPr marL="0" algn="r" defTabSz="457200" rtl="0" eaLnBrk="1" latinLnBrk="0" hangingPunct="1">
              <a:defRPr sz="950" kern="1200">
                <a:solidFill>
                  <a:schemeClr val="tx1"/>
                </a:solidFill>
                <a:latin typeface="Calibri" charset="0"/>
                <a:ea typeface="Calibri" charset="0"/>
                <a:cs typeface="Calibri"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62CCF657-A547-8C43-AD59-3D5EA746CF60}" type="slidenum">
              <a:rPr lang="fi-FI" sz="1067" noProof="0" smtClean="0">
                <a:latin typeface="+mn-lt"/>
              </a:rPr>
              <a:pPr algn="l"/>
              <a:t>‹#›</a:t>
            </a:fld>
            <a:endParaRPr lang="fi-FI" sz="1067" noProof="0" dirty="0">
              <a:latin typeface="+mn-lt"/>
            </a:endParaRPr>
          </a:p>
        </p:txBody>
      </p:sp>
    </p:spTree>
    <p:extLst>
      <p:ext uri="{BB962C8B-B14F-4D97-AF65-F5344CB8AC3E}">
        <p14:creationId xmlns:p14="http://schemas.microsoft.com/office/powerpoint/2010/main" val="1850452294"/>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p:cSld name="12_Kuva + teksti">
    <p:spTree>
      <p:nvGrpSpPr>
        <p:cNvPr id="1" name=""/>
        <p:cNvGrpSpPr/>
        <p:nvPr/>
      </p:nvGrpSpPr>
      <p:grpSpPr>
        <a:xfrm>
          <a:off x="0" y="0"/>
          <a:ext cx="0" cy="0"/>
          <a:chOff x="0" y="0"/>
          <a:chExt cx="0" cy="0"/>
        </a:xfrm>
      </p:grpSpPr>
      <p:pic>
        <p:nvPicPr>
          <p:cNvPr id="10" name="Kuva 4" descr="bussi-300dpi.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621578" y="0"/>
            <a:ext cx="4570423" cy="6858000"/>
          </a:xfrm>
          <a:prstGeom prst="rect">
            <a:avLst/>
          </a:prstGeom>
        </p:spPr>
      </p:pic>
      <p:pic>
        <p:nvPicPr>
          <p:cNvPr id="11" name="Kuva 12" descr="Motiva_vasenkuva_peitto.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1433686" y="1"/>
            <a:ext cx="8093193" cy="6858000"/>
          </a:xfrm>
          <a:prstGeom prst="rect">
            <a:avLst/>
          </a:prstGeom>
        </p:spPr>
      </p:pic>
      <p:sp>
        <p:nvSpPr>
          <p:cNvPr id="2" name="Otsikko 1"/>
          <p:cNvSpPr>
            <a:spLocks noGrp="1"/>
          </p:cNvSpPr>
          <p:nvPr>
            <p:ph type="title"/>
          </p:nvPr>
        </p:nvSpPr>
        <p:spPr>
          <a:xfrm>
            <a:off x="484437" y="966685"/>
            <a:ext cx="5611563" cy="1285895"/>
          </a:xfrm>
        </p:spPr>
        <p:txBody>
          <a:bodyPr/>
          <a:lstStyle/>
          <a:p>
            <a:r>
              <a:rPr lang="en-US" noProof="0"/>
              <a:t>Click to edit Master title style</a:t>
            </a:r>
            <a:endParaRPr lang="fi-FI" noProof="0" dirty="0"/>
          </a:p>
        </p:txBody>
      </p:sp>
      <p:sp>
        <p:nvSpPr>
          <p:cNvPr id="4" name="Sisällön paikkamerkki 3"/>
          <p:cNvSpPr>
            <a:spLocks noGrp="1"/>
          </p:cNvSpPr>
          <p:nvPr>
            <p:ph sz="half" idx="2"/>
          </p:nvPr>
        </p:nvSpPr>
        <p:spPr>
          <a:xfrm>
            <a:off x="484437" y="2439737"/>
            <a:ext cx="5611563" cy="3686427"/>
          </a:xfrm>
        </p:spPr>
        <p:txBody>
          <a:bodyPr/>
          <a:lstStyle>
            <a:lvl1pPr marL="0" indent="0">
              <a:buNone/>
              <a:defRPr sz="2133"/>
            </a:lvl1pPr>
            <a:lvl2pPr marL="0" indent="0">
              <a:buNone/>
              <a:defRPr sz="2133">
                <a:latin typeface="+mn-lt"/>
              </a:defRPr>
            </a:lvl2pPr>
            <a:lvl3pPr marL="0" indent="0">
              <a:buNone/>
              <a:defRPr sz="2133">
                <a:latin typeface="+mn-lt"/>
              </a:defRPr>
            </a:lvl3pPr>
            <a:lvl4pPr marL="0" indent="0">
              <a:buNone/>
              <a:defRPr sz="2133">
                <a:latin typeface="+mn-lt"/>
              </a:defRPr>
            </a:lvl4pPr>
            <a:lvl5pPr marL="0" indent="0">
              <a:buNone/>
              <a:defRPr sz="2133">
                <a:latin typeface="+mn-lt"/>
                <a:cs typeface="Calibri"/>
              </a:defRPr>
            </a:lvl5pPr>
            <a:lvl6pPr>
              <a:defRPr sz="2400"/>
            </a:lvl6pPr>
            <a:lvl7pPr>
              <a:defRPr sz="2400"/>
            </a:lvl7pPr>
            <a:lvl8pPr>
              <a:defRPr sz="2400"/>
            </a:lvl8pPr>
            <a:lvl9pPr>
              <a:defRPr sz="24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dirty="0"/>
          </a:p>
        </p:txBody>
      </p:sp>
      <p:pic>
        <p:nvPicPr>
          <p:cNvPr id="12" name="Kuva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4309" y="545255"/>
            <a:ext cx="512640" cy="468540"/>
          </a:xfrm>
          <a:prstGeom prst="rect">
            <a:avLst/>
          </a:prstGeom>
        </p:spPr>
      </p:pic>
      <p:sp>
        <p:nvSpPr>
          <p:cNvPr id="8" name="Dian numeron paikkamerkki 5">
            <a:extLst>
              <a:ext uri="{FF2B5EF4-FFF2-40B4-BE49-F238E27FC236}">
                <a16:creationId xmlns:a16="http://schemas.microsoft.com/office/drawing/2014/main" id="{8F5F7367-3EFE-4B42-9E26-EB9334D0963D}"/>
              </a:ext>
            </a:extLst>
          </p:cNvPr>
          <p:cNvSpPr txBox="1">
            <a:spLocks/>
          </p:cNvSpPr>
          <p:nvPr/>
        </p:nvSpPr>
        <p:spPr>
          <a:xfrm>
            <a:off x="494363" y="6372392"/>
            <a:ext cx="505640" cy="365125"/>
          </a:xfrm>
          <a:prstGeom prst="rect">
            <a:avLst/>
          </a:prstGeom>
        </p:spPr>
        <p:txBody>
          <a:bodyPr/>
          <a:lstStyle>
            <a:defPPr>
              <a:defRPr lang="fi-FI"/>
            </a:defPPr>
            <a:lvl1pPr marL="0" algn="r" defTabSz="457200" rtl="0" eaLnBrk="1" latinLnBrk="0" hangingPunct="1">
              <a:defRPr sz="950" kern="1200">
                <a:solidFill>
                  <a:schemeClr val="tx1"/>
                </a:solidFill>
                <a:latin typeface="Calibri" charset="0"/>
                <a:ea typeface="Calibri" charset="0"/>
                <a:cs typeface="Calibri"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62CCF657-A547-8C43-AD59-3D5EA746CF60}" type="slidenum">
              <a:rPr lang="fi-FI" sz="1067" noProof="0" smtClean="0">
                <a:latin typeface="+mn-lt"/>
              </a:rPr>
              <a:pPr algn="l"/>
              <a:t>‹#›</a:t>
            </a:fld>
            <a:endParaRPr lang="fi-FI" sz="1067" noProof="0" dirty="0">
              <a:latin typeface="+mn-lt"/>
            </a:endParaRPr>
          </a:p>
        </p:txBody>
      </p:sp>
    </p:spTree>
    <p:extLst>
      <p:ext uri="{BB962C8B-B14F-4D97-AF65-F5344CB8AC3E}">
        <p14:creationId xmlns:p14="http://schemas.microsoft.com/office/powerpoint/2010/main" val="1000986840"/>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p:cSld name="8_Kuva + teksti">
    <p:spTree>
      <p:nvGrpSpPr>
        <p:cNvPr id="1" name=""/>
        <p:cNvGrpSpPr/>
        <p:nvPr/>
      </p:nvGrpSpPr>
      <p:grpSpPr>
        <a:xfrm>
          <a:off x="0" y="0"/>
          <a:ext cx="0" cy="0"/>
          <a:chOff x="0" y="0"/>
          <a:chExt cx="0" cy="0"/>
        </a:xfrm>
      </p:grpSpPr>
      <p:sp>
        <p:nvSpPr>
          <p:cNvPr id="2" name="Otsikko 1"/>
          <p:cNvSpPr>
            <a:spLocks noGrp="1"/>
          </p:cNvSpPr>
          <p:nvPr>
            <p:ph type="title"/>
          </p:nvPr>
        </p:nvSpPr>
        <p:spPr>
          <a:xfrm>
            <a:off x="6096000" y="1046365"/>
            <a:ext cx="5648264" cy="1285895"/>
          </a:xfrm>
        </p:spPr>
        <p:txBody>
          <a:bodyPr/>
          <a:lstStyle/>
          <a:p>
            <a:r>
              <a:rPr lang="en-US" noProof="0"/>
              <a:t>Click to edit Master title style</a:t>
            </a:r>
            <a:endParaRPr lang="fi-FI" noProof="0" dirty="0"/>
          </a:p>
        </p:txBody>
      </p:sp>
      <p:sp>
        <p:nvSpPr>
          <p:cNvPr id="4" name="Sisällön paikkamerkki 3"/>
          <p:cNvSpPr>
            <a:spLocks noGrp="1"/>
          </p:cNvSpPr>
          <p:nvPr>
            <p:ph sz="half" idx="2"/>
          </p:nvPr>
        </p:nvSpPr>
        <p:spPr>
          <a:xfrm>
            <a:off x="6096002" y="2439737"/>
            <a:ext cx="5648261" cy="3686427"/>
          </a:xfrm>
        </p:spPr>
        <p:txBody>
          <a:bodyPr/>
          <a:lstStyle>
            <a:lvl1pPr marL="0" indent="0">
              <a:buNone/>
              <a:defRPr sz="2133"/>
            </a:lvl1pPr>
            <a:lvl2pPr marL="0" indent="0">
              <a:buNone/>
              <a:defRPr sz="2133">
                <a:latin typeface="+mn-lt"/>
              </a:defRPr>
            </a:lvl2pPr>
            <a:lvl3pPr marL="0" indent="0">
              <a:buNone/>
              <a:defRPr sz="2133">
                <a:latin typeface="+mn-lt"/>
              </a:defRPr>
            </a:lvl3pPr>
            <a:lvl4pPr marL="0" indent="0">
              <a:buNone/>
              <a:defRPr sz="2133">
                <a:latin typeface="+mn-lt"/>
              </a:defRPr>
            </a:lvl4pPr>
            <a:lvl5pPr marL="0" indent="0">
              <a:buNone/>
              <a:defRPr sz="2133">
                <a:latin typeface="+mn-lt"/>
                <a:cs typeface="Calibri"/>
              </a:defRPr>
            </a:lvl5pPr>
            <a:lvl6pPr>
              <a:defRPr sz="2400"/>
            </a:lvl6pPr>
            <a:lvl7pPr>
              <a:defRPr sz="2400"/>
            </a:lvl7pPr>
            <a:lvl8pPr>
              <a:defRPr sz="2400"/>
            </a:lvl8pPr>
            <a:lvl9pPr>
              <a:defRPr sz="24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dirty="0"/>
          </a:p>
        </p:txBody>
      </p:sp>
      <p:sp>
        <p:nvSpPr>
          <p:cNvPr id="20" name="Dian numeron paikkamerkki 5"/>
          <p:cNvSpPr txBox="1">
            <a:spLocks/>
          </p:cNvSpPr>
          <p:nvPr/>
        </p:nvSpPr>
        <p:spPr>
          <a:xfrm>
            <a:off x="11260035" y="6372392"/>
            <a:ext cx="505640" cy="365125"/>
          </a:xfrm>
          <a:prstGeom prst="rect">
            <a:avLst/>
          </a:prstGeom>
        </p:spPr>
        <p:txBody>
          <a:bodyPr/>
          <a:lstStyle>
            <a:defPPr>
              <a:defRPr lang="fi-FI"/>
            </a:defPPr>
            <a:lvl1pPr marL="0" algn="r" defTabSz="457200" rtl="0" eaLnBrk="1" latinLnBrk="0" hangingPunct="1">
              <a:defRPr sz="950" kern="1200">
                <a:solidFill>
                  <a:schemeClr val="tx1"/>
                </a:solidFill>
                <a:latin typeface="Calibri" charset="0"/>
                <a:ea typeface="Calibri" charset="0"/>
                <a:cs typeface="Calibri"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2CCF657-A547-8C43-AD59-3D5EA746CF60}" type="slidenum">
              <a:rPr lang="fi-FI" sz="1067" noProof="0" smtClean="0">
                <a:latin typeface="+mn-lt"/>
              </a:rPr>
              <a:pPr/>
              <a:t>‹#›</a:t>
            </a:fld>
            <a:endParaRPr lang="fi-FI" sz="1067" noProof="0" dirty="0">
              <a:latin typeface="+mn-lt"/>
            </a:endParaRPr>
          </a:p>
        </p:txBody>
      </p:sp>
    </p:spTree>
    <p:extLst>
      <p:ext uri="{BB962C8B-B14F-4D97-AF65-F5344CB8AC3E}">
        <p14:creationId xmlns:p14="http://schemas.microsoft.com/office/powerpoint/2010/main" val="3969302836"/>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p:cSld name="tyhjä + teksti">
    <p:spTree>
      <p:nvGrpSpPr>
        <p:cNvPr id="1" name=""/>
        <p:cNvGrpSpPr/>
        <p:nvPr/>
      </p:nvGrpSpPr>
      <p:grpSpPr>
        <a:xfrm>
          <a:off x="0" y="0"/>
          <a:ext cx="0" cy="0"/>
          <a:chOff x="0" y="0"/>
          <a:chExt cx="0" cy="0"/>
        </a:xfrm>
      </p:grpSpPr>
      <p:sp>
        <p:nvSpPr>
          <p:cNvPr id="4" name="Sisällön paikkamerkki 3"/>
          <p:cNvSpPr>
            <a:spLocks noGrp="1"/>
          </p:cNvSpPr>
          <p:nvPr>
            <p:ph sz="half" idx="2"/>
          </p:nvPr>
        </p:nvSpPr>
        <p:spPr>
          <a:xfrm>
            <a:off x="6096002" y="2439737"/>
            <a:ext cx="5664197" cy="3686427"/>
          </a:xfrm>
        </p:spPr>
        <p:txBody>
          <a:bodyPr/>
          <a:lstStyle>
            <a:lvl1pPr marL="0" indent="0">
              <a:buNone/>
              <a:defRPr sz="2133"/>
            </a:lvl1pPr>
            <a:lvl2pPr marL="0" indent="0">
              <a:buNone/>
              <a:defRPr sz="2133">
                <a:latin typeface="+mn-lt"/>
              </a:defRPr>
            </a:lvl2pPr>
            <a:lvl3pPr marL="0" indent="0">
              <a:buNone/>
              <a:defRPr sz="2133">
                <a:latin typeface="+mn-lt"/>
              </a:defRPr>
            </a:lvl3pPr>
            <a:lvl4pPr marL="0" indent="0">
              <a:buNone/>
              <a:defRPr sz="2133">
                <a:latin typeface="+mn-lt"/>
              </a:defRPr>
            </a:lvl4pPr>
            <a:lvl5pPr marL="0" indent="0">
              <a:buNone/>
              <a:defRPr sz="2133">
                <a:latin typeface="+mn-lt"/>
                <a:cs typeface="Calibri"/>
              </a:defRPr>
            </a:lvl5pPr>
            <a:lvl6pPr>
              <a:defRPr sz="2400"/>
            </a:lvl6pPr>
            <a:lvl7pPr>
              <a:defRPr sz="2400"/>
            </a:lvl7pPr>
            <a:lvl8pPr>
              <a:defRPr sz="2400"/>
            </a:lvl8pPr>
            <a:lvl9pPr>
              <a:defRPr sz="24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dirty="0"/>
          </a:p>
        </p:txBody>
      </p:sp>
      <p:sp>
        <p:nvSpPr>
          <p:cNvPr id="8" name="Otsikko 1"/>
          <p:cNvSpPr>
            <a:spLocks noGrp="1"/>
          </p:cNvSpPr>
          <p:nvPr>
            <p:ph type="title"/>
          </p:nvPr>
        </p:nvSpPr>
        <p:spPr>
          <a:xfrm>
            <a:off x="6096000" y="1046365"/>
            <a:ext cx="5664200" cy="1285895"/>
          </a:xfrm>
        </p:spPr>
        <p:txBody>
          <a:bodyPr/>
          <a:lstStyle/>
          <a:p>
            <a:r>
              <a:rPr lang="en-US" noProof="0"/>
              <a:t>Click to edit Master title style</a:t>
            </a:r>
            <a:endParaRPr lang="fi-FI" noProof="0" dirty="0"/>
          </a:p>
        </p:txBody>
      </p:sp>
      <p:sp>
        <p:nvSpPr>
          <p:cNvPr id="17" name="Päivämäärän paikkamerkki 3"/>
          <p:cNvSpPr>
            <a:spLocks noGrp="1"/>
          </p:cNvSpPr>
          <p:nvPr>
            <p:ph type="dt" sz="half" idx="10"/>
          </p:nvPr>
        </p:nvSpPr>
        <p:spPr>
          <a:xfrm>
            <a:off x="482105" y="6372392"/>
            <a:ext cx="1157768" cy="365125"/>
          </a:xfrm>
          <a:prstGeom prst="rect">
            <a:avLst/>
          </a:prstGeom>
        </p:spPr>
        <p:txBody>
          <a:bodyPr/>
          <a:lstStyle>
            <a:lvl1pPr>
              <a:defRPr sz="1067">
                <a:latin typeface="+mn-lt"/>
                <a:ea typeface="Calibri" charset="0"/>
                <a:cs typeface="Calibri" charset="0"/>
              </a:defRPr>
            </a:lvl1pPr>
          </a:lstStyle>
          <a:p>
            <a:r>
              <a:rPr lang="fi-FI"/>
              <a:t>01/08/18</a:t>
            </a:r>
            <a:endParaRPr lang="fi-FI" dirty="0"/>
          </a:p>
        </p:txBody>
      </p:sp>
      <p:sp>
        <p:nvSpPr>
          <p:cNvPr id="18" name="Alatunnisteen paikkamerkki 4"/>
          <p:cNvSpPr>
            <a:spLocks noGrp="1"/>
          </p:cNvSpPr>
          <p:nvPr>
            <p:ph type="ftr" sz="quarter" idx="3"/>
          </p:nvPr>
        </p:nvSpPr>
        <p:spPr>
          <a:xfrm>
            <a:off x="1636303" y="6372392"/>
            <a:ext cx="8919412" cy="365125"/>
          </a:xfrm>
          <a:prstGeom prst="rect">
            <a:avLst/>
          </a:prstGeom>
        </p:spPr>
        <p:txBody>
          <a:bodyPr/>
          <a:lstStyle>
            <a:lvl1pPr algn="ctr">
              <a:defRPr sz="1067">
                <a:latin typeface="+mn-lt"/>
                <a:ea typeface="Calibri"/>
                <a:cs typeface="Calibri"/>
              </a:defRPr>
            </a:lvl1pPr>
          </a:lstStyle>
          <a:p>
            <a:r>
              <a:rPr lang="fi-FI"/>
              <a:t>Tässä esityksen aihe (muutetaan esityksen asetuksista)</a:t>
            </a:r>
            <a:endParaRPr lang="fi-FI" dirty="0"/>
          </a:p>
        </p:txBody>
      </p:sp>
      <p:sp>
        <p:nvSpPr>
          <p:cNvPr id="19" name="Dian numeron paikkamerkki 5"/>
          <p:cNvSpPr>
            <a:spLocks noGrp="1"/>
          </p:cNvSpPr>
          <p:nvPr>
            <p:ph type="sldNum" sz="quarter" idx="4"/>
          </p:nvPr>
        </p:nvSpPr>
        <p:spPr>
          <a:xfrm>
            <a:off x="11260032" y="6372392"/>
            <a:ext cx="505640" cy="365125"/>
          </a:xfrm>
          <a:prstGeom prst="rect">
            <a:avLst/>
          </a:prstGeom>
        </p:spPr>
        <p:txBody>
          <a:bodyPr/>
          <a:lstStyle>
            <a:lvl1pPr algn="r">
              <a:defRPr sz="1067">
                <a:latin typeface="+mn-lt"/>
                <a:ea typeface="Calibri" charset="0"/>
                <a:cs typeface="Calibri" charset="0"/>
              </a:defRPr>
            </a:lvl1pPr>
          </a:lstStyle>
          <a:p>
            <a:fld id="{62CCF657-A547-8C43-AD59-3D5EA746CF60}" type="slidenum">
              <a:rPr lang="fi-FI" smtClean="0"/>
              <a:pPr/>
              <a:t>‹#›</a:t>
            </a:fld>
            <a:endParaRPr lang="fi-FI"/>
          </a:p>
        </p:txBody>
      </p:sp>
      <p:pic>
        <p:nvPicPr>
          <p:cNvPr id="11" name="Kuva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53032" y="548218"/>
            <a:ext cx="512640" cy="468540"/>
          </a:xfrm>
          <a:prstGeom prst="rect">
            <a:avLst/>
          </a:prstGeom>
        </p:spPr>
      </p:pic>
    </p:spTree>
    <p:extLst>
      <p:ext uri="{BB962C8B-B14F-4D97-AF65-F5344CB8AC3E}">
        <p14:creationId xmlns:p14="http://schemas.microsoft.com/office/powerpoint/2010/main" val="255800111"/>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en-US" noProof="0"/>
              <a:t>Click to edit Master title style</a:t>
            </a:r>
            <a:endParaRPr lang="fi-FI" noProof="0" dirty="0"/>
          </a:p>
        </p:txBody>
      </p:sp>
      <p:sp>
        <p:nvSpPr>
          <p:cNvPr id="15" name="Päivämäärän paikkamerkki 3"/>
          <p:cNvSpPr>
            <a:spLocks noGrp="1"/>
          </p:cNvSpPr>
          <p:nvPr>
            <p:ph type="dt" sz="half" idx="10"/>
          </p:nvPr>
        </p:nvSpPr>
        <p:spPr>
          <a:xfrm>
            <a:off x="482108" y="6372392"/>
            <a:ext cx="1157768" cy="365125"/>
          </a:xfrm>
          <a:prstGeom prst="rect">
            <a:avLst/>
          </a:prstGeom>
        </p:spPr>
        <p:txBody>
          <a:bodyPr/>
          <a:lstStyle>
            <a:lvl1pPr>
              <a:defRPr sz="1067">
                <a:latin typeface="+mn-lt"/>
                <a:ea typeface="Calibri" charset="0"/>
                <a:cs typeface="Calibri" charset="0"/>
              </a:defRPr>
            </a:lvl1pPr>
          </a:lstStyle>
          <a:p>
            <a:r>
              <a:rPr lang="fi-FI"/>
              <a:t>01/08/18</a:t>
            </a:r>
          </a:p>
        </p:txBody>
      </p:sp>
      <p:sp>
        <p:nvSpPr>
          <p:cNvPr id="16" name="Alatunnisteen paikkamerkki 4"/>
          <p:cNvSpPr>
            <a:spLocks noGrp="1"/>
          </p:cNvSpPr>
          <p:nvPr>
            <p:ph type="ftr" sz="quarter" idx="3"/>
          </p:nvPr>
        </p:nvSpPr>
        <p:spPr>
          <a:xfrm>
            <a:off x="1636298" y="6372392"/>
            <a:ext cx="8919412" cy="365125"/>
          </a:xfrm>
          <a:prstGeom prst="rect">
            <a:avLst/>
          </a:prstGeom>
        </p:spPr>
        <p:txBody>
          <a:bodyPr/>
          <a:lstStyle>
            <a:lvl1pPr algn="ctr">
              <a:defRPr sz="1067">
                <a:latin typeface="+mn-lt"/>
                <a:ea typeface="Calibri"/>
                <a:cs typeface="Calibri"/>
              </a:defRPr>
            </a:lvl1pPr>
          </a:lstStyle>
          <a:p>
            <a:r>
              <a:rPr lang="fi-FI"/>
              <a:t>Tässä esityksen aihe (muutetaan esityksen asetuksista)</a:t>
            </a:r>
            <a:endParaRPr lang="fi-FI" dirty="0"/>
          </a:p>
        </p:txBody>
      </p:sp>
      <p:sp>
        <p:nvSpPr>
          <p:cNvPr id="17" name="Dian numeron paikkamerkki 5"/>
          <p:cNvSpPr>
            <a:spLocks noGrp="1"/>
          </p:cNvSpPr>
          <p:nvPr>
            <p:ph type="sldNum" sz="quarter" idx="4"/>
          </p:nvPr>
        </p:nvSpPr>
        <p:spPr>
          <a:xfrm>
            <a:off x="11260032" y="6372392"/>
            <a:ext cx="505640" cy="365125"/>
          </a:xfrm>
          <a:prstGeom prst="rect">
            <a:avLst/>
          </a:prstGeom>
        </p:spPr>
        <p:txBody>
          <a:bodyPr/>
          <a:lstStyle>
            <a:lvl1pPr algn="r">
              <a:defRPr sz="1067">
                <a:latin typeface="+mn-lt"/>
                <a:ea typeface="Calibri" charset="0"/>
                <a:cs typeface="Calibri" charset="0"/>
              </a:defRPr>
            </a:lvl1pPr>
          </a:lstStyle>
          <a:p>
            <a:fld id="{62CCF657-A547-8C43-AD59-3D5EA746CF60}" type="slidenum">
              <a:rPr lang="fi-FI" smtClean="0"/>
              <a:pPr/>
              <a:t>‹#›</a:t>
            </a:fld>
            <a:endParaRPr lang="fi-FI"/>
          </a:p>
        </p:txBody>
      </p:sp>
      <p:pic>
        <p:nvPicPr>
          <p:cNvPr id="10" name="Kuva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47560" y="548218"/>
            <a:ext cx="512640" cy="468540"/>
          </a:xfrm>
          <a:prstGeom prst="rect">
            <a:avLst/>
          </a:prstGeom>
        </p:spPr>
      </p:pic>
      <p:sp>
        <p:nvSpPr>
          <p:cNvPr id="9" name="Sisällön paikkamerkki 3">
            <a:extLst>
              <a:ext uri="{FF2B5EF4-FFF2-40B4-BE49-F238E27FC236}">
                <a16:creationId xmlns:a16="http://schemas.microsoft.com/office/drawing/2014/main" id="{8A365BFB-02C4-4674-B782-A680B0172A96}"/>
              </a:ext>
            </a:extLst>
          </p:cNvPr>
          <p:cNvSpPr>
            <a:spLocks noGrp="1"/>
          </p:cNvSpPr>
          <p:nvPr>
            <p:ph sz="half" idx="11"/>
          </p:nvPr>
        </p:nvSpPr>
        <p:spPr>
          <a:xfrm>
            <a:off x="478368" y="1937447"/>
            <a:ext cx="5386917" cy="4188716"/>
          </a:xfrm>
        </p:spPr>
        <p:txBody>
          <a:bodyPr/>
          <a:lstStyle>
            <a:lvl1pPr>
              <a:buClr>
                <a:srgbClr val="9B003F"/>
              </a:buClr>
              <a:defRPr sz="2667"/>
            </a:lvl1pPr>
            <a:lvl2pPr>
              <a:defRPr sz="2667"/>
            </a:lvl2pPr>
            <a:lvl3pPr>
              <a:buClr>
                <a:srgbClr val="9B003F"/>
              </a:buClr>
              <a:defRPr sz="2000"/>
            </a:lvl3pPr>
            <a:lvl4pPr>
              <a:defRPr sz="2000"/>
            </a:lvl4pPr>
            <a:lvl5pPr>
              <a:defRPr sz="1600">
                <a:latin typeface="+mn-lt"/>
                <a:cs typeface="Calibri"/>
              </a:defRPr>
            </a:lvl5pPr>
            <a:lvl6pPr>
              <a:defRPr sz="2133"/>
            </a:lvl6pPr>
            <a:lvl7pPr>
              <a:defRPr sz="2133"/>
            </a:lvl7pPr>
            <a:lvl8pPr>
              <a:defRPr sz="2133"/>
            </a:lvl8pPr>
            <a:lvl9pPr>
              <a:defRPr sz="2133"/>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dirty="0"/>
          </a:p>
        </p:txBody>
      </p:sp>
      <p:sp>
        <p:nvSpPr>
          <p:cNvPr id="11" name="Sisällön paikkamerkki 3">
            <a:extLst>
              <a:ext uri="{FF2B5EF4-FFF2-40B4-BE49-F238E27FC236}">
                <a16:creationId xmlns:a16="http://schemas.microsoft.com/office/drawing/2014/main" id="{9BADFDA3-FCDD-4661-9B63-5D2B49021651}"/>
              </a:ext>
            </a:extLst>
          </p:cNvPr>
          <p:cNvSpPr>
            <a:spLocks noGrp="1"/>
          </p:cNvSpPr>
          <p:nvPr>
            <p:ph sz="half" idx="12"/>
          </p:nvPr>
        </p:nvSpPr>
        <p:spPr>
          <a:xfrm>
            <a:off x="6373283" y="1937447"/>
            <a:ext cx="5386917" cy="4188716"/>
          </a:xfrm>
        </p:spPr>
        <p:txBody>
          <a:bodyPr/>
          <a:lstStyle>
            <a:lvl1pPr>
              <a:buClr>
                <a:srgbClr val="9B003F"/>
              </a:buClr>
              <a:defRPr sz="2667"/>
            </a:lvl1pPr>
            <a:lvl2pPr>
              <a:defRPr sz="2667"/>
            </a:lvl2pPr>
            <a:lvl3pPr>
              <a:buClr>
                <a:srgbClr val="9B003F"/>
              </a:buClr>
              <a:defRPr sz="2000"/>
            </a:lvl3pPr>
            <a:lvl4pPr>
              <a:defRPr sz="2000"/>
            </a:lvl4pPr>
            <a:lvl5pPr>
              <a:defRPr sz="1600">
                <a:latin typeface="+mn-lt"/>
                <a:cs typeface="Calibri"/>
              </a:defRPr>
            </a:lvl5pPr>
            <a:lvl6pPr>
              <a:defRPr sz="2133"/>
            </a:lvl6pPr>
            <a:lvl7pPr>
              <a:defRPr sz="2133"/>
            </a:lvl7pPr>
            <a:lvl8pPr>
              <a:defRPr sz="2133"/>
            </a:lvl8pPr>
            <a:lvl9pPr>
              <a:defRPr sz="2133"/>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dirty="0"/>
          </a:p>
        </p:txBody>
      </p:sp>
    </p:spTree>
    <p:extLst>
      <p:ext uri="{BB962C8B-B14F-4D97-AF65-F5344CB8AC3E}">
        <p14:creationId xmlns:p14="http://schemas.microsoft.com/office/powerpoint/2010/main" val="426813141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11_Otsikkodi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78369" y="2130427"/>
            <a:ext cx="9884833" cy="1398837"/>
          </a:xfrm>
        </p:spPr>
        <p:txBody>
          <a:bodyPr anchor="b" anchorCtr="0"/>
          <a:lstStyle>
            <a:lvl1pPr algn="l">
              <a:defRPr sz="3733" b="0" i="0">
                <a:solidFill>
                  <a:srgbClr val="9B003F"/>
                </a:solidFill>
                <a:latin typeface="Segoe UI Semibold" panose="020B0702040204020203" pitchFamily="34" charset="0"/>
                <a:cs typeface="Segoe UI Semibold" panose="020B0702040204020203" pitchFamily="34" charset="0"/>
              </a:defRPr>
            </a:lvl1pPr>
          </a:lstStyle>
          <a:p>
            <a:r>
              <a:rPr lang="en-US" noProof="0"/>
              <a:t>Click to edit Master title style</a:t>
            </a:r>
            <a:endParaRPr lang="fi-FI" noProof="0" dirty="0"/>
          </a:p>
        </p:txBody>
      </p:sp>
      <p:sp>
        <p:nvSpPr>
          <p:cNvPr id="3" name="Alaotsikko 2"/>
          <p:cNvSpPr>
            <a:spLocks noGrp="1"/>
          </p:cNvSpPr>
          <p:nvPr>
            <p:ph type="subTitle" idx="1"/>
          </p:nvPr>
        </p:nvSpPr>
        <p:spPr>
          <a:xfrm>
            <a:off x="478369" y="3772533"/>
            <a:ext cx="9884833" cy="2109539"/>
          </a:xfrm>
        </p:spPr>
        <p:txBody>
          <a:bodyPr/>
          <a:lstStyle>
            <a:lvl1pPr marL="0" indent="0" algn="l">
              <a:buNone/>
              <a:defRPr sz="2667" b="0">
                <a:solidFill>
                  <a:srgbClr val="000000"/>
                </a:solidFill>
                <a:latin typeface="Segoe UI Semibold" panose="020B0702040204020203" pitchFamily="34" charset="0"/>
                <a:cs typeface="Segoe UI Semibold" panose="020B0702040204020203"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noProof="0"/>
              <a:t>Click to edit Master subtitle style</a:t>
            </a:r>
            <a:endParaRPr lang="fi-FI" noProof="0" dirty="0"/>
          </a:p>
        </p:txBody>
      </p:sp>
      <p:pic>
        <p:nvPicPr>
          <p:cNvPr id="9" name="Kuva 7" descr="Motiva_Red_horiz_RGB.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8368" y="548219"/>
            <a:ext cx="3647227" cy="959372"/>
          </a:xfrm>
          <a:prstGeom prst="rect">
            <a:avLst/>
          </a:prstGeom>
        </p:spPr>
      </p:pic>
    </p:spTree>
    <p:extLst>
      <p:ext uri="{BB962C8B-B14F-4D97-AF65-F5344CB8AC3E}">
        <p14:creationId xmlns:p14="http://schemas.microsoft.com/office/powerpoint/2010/main" val="3850494256"/>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p:cSld name="pelkkä teksti">
    <p:spTree>
      <p:nvGrpSpPr>
        <p:cNvPr id="1" name=""/>
        <p:cNvGrpSpPr/>
        <p:nvPr/>
      </p:nvGrpSpPr>
      <p:grpSpPr>
        <a:xfrm>
          <a:off x="0" y="0"/>
          <a:ext cx="0" cy="0"/>
          <a:chOff x="0" y="0"/>
          <a:chExt cx="0" cy="0"/>
        </a:xfrm>
      </p:grpSpPr>
      <p:sp>
        <p:nvSpPr>
          <p:cNvPr id="2" name="Otsikko 1"/>
          <p:cNvSpPr>
            <a:spLocks noGrp="1"/>
          </p:cNvSpPr>
          <p:nvPr>
            <p:ph type="title"/>
          </p:nvPr>
        </p:nvSpPr>
        <p:spPr>
          <a:xfrm>
            <a:off x="478368" y="548218"/>
            <a:ext cx="10183657" cy="1129369"/>
          </a:xfrm>
        </p:spPr>
        <p:txBody>
          <a:bodyPr/>
          <a:lstStyle>
            <a:lvl1pPr algn="l">
              <a:defRPr/>
            </a:lvl1pPr>
          </a:lstStyle>
          <a:p>
            <a:r>
              <a:rPr lang="en-US" noProof="0"/>
              <a:t>Click to edit Master title style</a:t>
            </a:r>
            <a:endParaRPr lang="fi-FI" noProof="0" dirty="0"/>
          </a:p>
        </p:txBody>
      </p:sp>
      <p:sp>
        <p:nvSpPr>
          <p:cNvPr id="4" name="Sisällön paikkamerkki 3"/>
          <p:cNvSpPr>
            <a:spLocks noGrp="1"/>
          </p:cNvSpPr>
          <p:nvPr>
            <p:ph sz="half" idx="2"/>
          </p:nvPr>
        </p:nvSpPr>
        <p:spPr>
          <a:xfrm>
            <a:off x="478368" y="1797050"/>
            <a:ext cx="11281833" cy="4329113"/>
          </a:xfrm>
        </p:spPr>
        <p:txBody>
          <a:bodyPr/>
          <a:lstStyle>
            <a:lvl1pPr marL="0" indent="0">
              <a:lnSpc>
                <a:spcPct val="150000"/>
              </a:lnSpc>
              <a:buNone/>
              <a:defRPr sz="2667">
                <a:latin typeface="+mj-lt"/>
              </a:defRPr>
            </a:lvl1pPr>
            <a:lvl2pPr marL="0" indent="0">
              <a:lnSpc>
                <a:spcPct val="150000"/>
              </a:lnSpc>
              <a:buNone/>
              <a:defRPr sz="2000">
                <a:latin typeface="+mn-lt"/>
              </a:defRPr>
            </a:lvl2pPr>
            <a:lvl3pPr marL="0" indent="0">
              <a:lnSpc>
                <a:spcPct val="150000"/>
              </a:lnSpc>
              <a:buNone/>
              <a:defRPr sz="2133">
                <a:latin typeface="+mn-lt"/>
              </a:defRPr>
            </a:lvl3pPr>
            <a:lvl4pPr marL="0" indent="0">
              <a:lnSpc>
                <a:spcPct val="150000"/>
              </a:lnSpc>
              <a:buNone/>
              <a:defRPr sz="2133">
                <a:latin typeface="+mn-lt"/>
              </a:defRPr>
            </a:lvl4pPr>
            <a:lvl5pPr marL="0" indent="0">
              <a:lnSpc>
                <a:spcPct val="150000"/>
              </a:lnSpc>
              <a:buNone/>
              <a:defRPr sz="2133">
                <a:latin typeface="+mn-lt"/>
                <a:cs typeface="Calibri"/>
              </a:defRPr>
            </a:lvl5pPr>
            <a:lvl6pPr>
              <a:defRPr sz="2400"/>
            </a:lvl6pPr>
            <a:lvl7pPr>
              <a:defRPr sz="2400"/>
            </a:lvl7pPr>
            <a:lvl8pPr>
              <a:defRPr sz="2400"/>
            </a:lvl8pPr>
            <a:lvl9pPr>
              <a:defRPr sz="2400"/>
            </a:lvl9pPr>
          </a:lstStyle>
          <a:p>
            <a:pPr lvl="0"/>
            <a:r>
              <a:rPr lang="en-US" noProof="0"/>
              <a:t>Edit Master text styles</a:t>
            </a:r>
          </a:p>
          <a:p>
            <a:pPr lvl="1"/>
            <a:r>
              <a:rPr lang="en-US" noProof="0"/>
              <a:t>Second level</a:t>
            </a:r>
          </a:p>
        </p:txBody>
      </p:sp>
      <p:sp>
        <p:nvSpPr>
          <p:cNvPr id="17" name="Päivämäärän paikkamerkki 3"/>
          <p:cNvSpPr>
            <a:spLocks noGrp="1"/>
          </p:cNvSpPr>
          <p:nvPr>
            <p:ph type="dt" sz="half" idx="10"/>
          </p:nvPr>
        </p:nvSpPr>
        <p:spPr>
          <a:xfrm>
            <a:off x="482105" y="6372392"/>
            <a:ext cx="1157768" cy="365125"/>
          </a:xfrm>
          <a:prstGeom prst="rect">
            <a:avLst/>
          </a:prstGeom>
        </p:spPr>
        <p:txBody>
          <a:bodyPr/>
          <a:lstStyle>
            <a:lvl1pPr>
              <a:defRPr sz="1067">
                <a:latin typeface="+mn-lt"/>
                <a:ea typeface="Calibri" charset="0"/>
                <a:cs typeface="Calibri" charset="0"/>
              </a:defRPr>
            </a:lvl1pPr>
          </a:lstStyle>
          <a:p>
            <a:r>
              <a:rPr lang="fi-FI"/>
              <a:t>01/08/18</a:t>
            </a:r>
          </a:p>
        </p:txBody>
      </p:sp>
      <p:sp>
        <p:nvSpPr>
          <p:cNvPr id="18" name="Alatunnisteen paikkamerkki 4"/>
          <p:cNvSpPr>
            <a:spLocks noGrp="1"/>
          </p:cNvSpPr>
          <p:nvPr>
            <p:ph type="ftr" sz="quarter" idx="3"/>
          </p:nvPr>
        </p:nvSpPr>
        <p:spPr>
          <a:xfrm>
            <a:off x="1636298" y="6372392"/>
            <a:ext cx="8919412" cy="365125"/>
          </a:xfrm>
          <a:prstGeom prst="rect">
            <a:avLst/>
          </a:prstGeom>
        </p:spPr>
        <p:txBody>
          <a:bodyPr/>
          <a:lstStyle>
            <a:lvl1pPr algn="ctr">
              <a:defRPr sz="1067">
                <a:latin typeface="+mn-lt"/>
                <a:ea typeface="Calibri"/>
                <a:cs typeface="Calibri"/>
              </a:defRPr>
            </a:lvl1pPr>
          </a:lstStyle>
          <a:p>
            <a:r>
              <a:rPr lang="fi-FI"/>
              <a:t>Tässä esityksen aihe (muutetaan esityksen asetuksista)</a:t>
            </a:r>
            <a:endParaRPr lang="fi-FI" dirty="0"/>
          </a:p>
        </p:txBody>
      </p:sp>
      <p:sp>
        <p:nvSpPr>
          <p:cNvPr id="19" name="Dian numeron paikkamerkki 5"/>
          <p:cNvSpPr>
            <a:spLocks noGrp="1"/>
          </p:cNvSpPr>
          <p:nvPr>
            <p:ph type="sldNum" sz="quarter" idx="4"/>
          </p:nvPr>
        </p:nvSpPr>
        <p:spPr>
          <a:xfrm>
            <a:off x="11260037" y="6372392"/>
            <a:ext cx="505640" cy="365125"/>
          </a:xfrm>
          <a:prstGeom prst="rect">
            <a:avLst/>
          </a:prstGeom>
        </p:spPr>
        <p:txBody>
          <a:bodyPr/>
          <a:lstStyle>
            <a:lvl1pPr algn="r">
              <a:defRPr sz="1067">
                <a:latin typeface="+mn-lt"/>
                <a:ea typeface="Calibri" charset="0"/>
                <a:cs typeface="Calibri" charset="0"/>
              </a:defRPr>
            </a:lvl1pPr>
          </a:lstStyle>
          <a:p>
            <a:fld id="{62CCF657-A547-8C43-AD59-3D5EA746CF60}" type="slidenum">
              <a:rPr lang="fi-FI" smtClean="0"/>
              <a:pPr/>
              <a:t>‹#›</a:t>
            </a:fld>
            <a:endParaRPr lang="fi-FI"/>
          </a:p>
        </p:txBody>
      </p:sp>
      <p:pic>
        <p:nvPicPr>
          <p:cNvPr id="10" name="Kuva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47560" y="548218"/>
            <a:ext cx="512640" cy="468540"/>
          </a:xfrm>
          <a:prstGeom prst="rect">
            <a:avLst/>
          </a:prstGeom>
        </p:spPr>
      </p:pic>
    </p:spTree>
    <p:extLst>
      <p:ext uri="{BB962C8B-B14F-4D97-AF65-F5344CB8AC3E}">
        <p14:creationId xmlns:p14="http://schemas.microsoft.com/office/powerpoint/2010/main" val="4194124337"/>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p:cSld name="Takakansi">
    <p:spTree>
      <p:nvGrpSpPr>
        <p:cNvPr id="1" name=""/>
        <p:cNvGrpSpPr/>
        <p:nvPr/>
      </p:nvGrpSpPr>
      <p:grpSpPr>
        <a:xfrm>
          <a:off x="0" y="0"/>
          <a:ext cx="0" cy="0"/>
          <a:chOff x="0" y="0"/>
          <a:chExt cx="0" cy="0"/>
        </a:xfrm>
      </p:grpSpPr>
      <p:pic>
        <p:nvPicPr>
          <p:cNvPr id="6" name="Kuva 11"/>
          <p:cNvPicPr>
            <a:picLocks noChangeAspect="1"/>
          </p:cNvPicPr>
          <p:nvPr/>
        </p:nvPicPr>
        <p:blipFill rotWithShape="1">
          <a:blip r:embed="rId2" cstate="screen">
            <a:extLst>
              <a:ext uri="{28A0092B-C50C-407E-A947-70E740481C1C}">
                <a14:useLocalDpi xmlns:a14="http://schemas.microsoft.com/office/drawing/2010/main"/>
              </a:ext>
            </a:extLst>
          </a:blip>
          <a:srcRect b="12464"/>
          <a:stretch/>
        </p:blipFill>
        <p:spPr>
          <a:xfrm>
            <a:off x="0" y="-1"/>
            <a:ext cx="12192000" cy="6858001"/>
          </a:xfrm>
          <a:prstGeom prst="rect">
            <a:avLst/>
          </a:prstGeom>
        </p:spPr>
      </p:pic>
      <p:pic>
        <p:nvPicPr>
          <p:cNvPr id="5" name="Kuva 12" descr="Motiva_White_vert_RGB.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97684" y="2450587"/>
            <a:ext cx="3202016" cy="2065051"/>
          </a:xfrm>
          <a:prstGeom prst="rect">
            <a:avLst/>
          </a:prstGeom>
        </p:spPr>
      </p:pic>
    </p:spTree>
    <p:extLst>
      <p:ext uri="{BB962C8B-B14F-4D97-AF65-F5344CB8AC3E}">
        <p14:creationId xmlns:p14="http://schemas.microsoft.com/office/powerpoint/2010/main" val="2709733046"/>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p:cSld name="1_Takakansi">
    <p:spTree>
      <p:nvGrpSpPr>
        <p:cNvPr id="1" name=""/>
        <p:cNvGrpSpPr/>
        <p:nvPr/>
      </p:nvGrpSpPr>
      <p:grpSpPr>
        <a:xfrm>
          <a:off x="0" y="0"/>
          <a:ext cx="0" cy="0"/>
          <a:chOff x="0" y="0"/>
          <a:chExt cx="0" cy="0"/>
        </a:xfrm>
      </p:grpSpPr>
      <p:pic>
        <p:nvPicPr>
          <p:cNvPr id="13" name="Kuva 11"/>
          <p:cNvPicPr>
            <a:picLocks noChangeAspect="1"/>
          </p:cNvPicPr>
          <p:nvPr/>
        </p:nvPicPr>
        <p:blipFill rotWithShape="1">
          <a:blip r:embed="rId2" cstate="screen">
            <a:extLst>
              <a:ext uri="{28A0092B-C50C-407E-A947-70E740481C1C}">
                <a14:useLocalDpi xmlns:a14="http://schemas.microsoft.com/office/drawing/2010/main"/>
              </a:ext>
            </a:extLst>
          </a:blip>
          <a:srcRect b="12464"/>
          <a:stretch/>
        </p:blipFill>
        <p:spPr>
          <a:xfrm>
            <a:off x="0" y="-1"/>
            <a:ext cx="12192000" cy="6858001"/>
          </a:xfrm>
          <a:prstGeom prst="rect">
            <a:avLst/>
          </a:prstGeom>
        </p:spPr>
      </p:pic>
      <p:sp>
        <p:nvSpPr>
          <p:cNvPr id="5" name="TextBox 8">
            <a:hlinkClick r:id="rId3"/>
          </p:cNvPr>
          <p:cNvSpPr txBox="1"/>
          <p:nvPr/>
        </p:nvSpPr>
        <p:spPr>
          <a:xfrm>
            <a:off x="5331430" y="5378449"/>
            <a:ext cx="1592013" cy="461665"/>
          </a:xfrm>
          <a:prstGeom prst="rect">
            <a:avLst/>
          </a:prstGeom>
          <a:noFill/>
        </p:spPr>
        <p:txBody>
          <a:bodyPr wrap="square" rtlCol="0">
            <a:spAutoFit/>
          </a:bodyPr>
          <a:lstStyle/>
          <a:p>
            <a:pPr algn="ctr"/>
            <a:r>
              <a:rPr lang="en-US" sz="2400" dirty="0" err="1">
                <a:solidFill>
                  <a:schemeClr val="bg1"/>
                </a:solidFill>
                <a:latin typeface="+mj-lt"/>
              </a:rPr>
              <a:t>motiva.fi</a:t>
            </a:r>
            <a:endParaRPr lang="en-US" sz="2400" dirty="0">
              <a:solidFill>
                <a:schemeClr val="bg1"/>
              </a:solidFill>
              <a:latin typeface="+mj-lt"/>
            </a:endParaRPr>
          </a:p>
        </p:txBody>
      </p:sp>
      <p:sp>
        <p:nvSpPr>
          <p:cNvPr id="14" name="Otsikko 4"/>
          <p:cNvSpPr txBox="1">
            <a:spLocks/>
          </p:cNvSpPr>
          <p:nvPr/>
        </p:nvSpPr>
        <p:spPr>
          <a:xfrm>
            <a:off x="609600" y="2955877"/>
            <a:ext cx="10972800" cy="971568"/>
          </a:xfrm>
          <a:prstGeom prst="rect">
            <a:avLst/>
          </a:prstGeom>
        </p:spPr>
        <p:txBody>
          <a:bodyPr/>
          <a:lstStyle>
            <a:lvl1pPr algn="l" defTabSz="457200" rtl="0" eaLnBrk="1" latinLnBrk="0" hangingPunct="1">
              <a:spcBef>
                <a:spcPct val="0"/>
              </a:spcBef>
              <a:buNone/>
              <a:defRPr sz="2800" b="1" i="0" kern="1200">
                <a:solidFill>
                  <a:srgbClr val="9B003F"/>
                </a:solidFill>
                <a:latin typeface="Corbel"/>
                <a:ea typeface="+mj-ea"/>
                <a:cs typeface="Corbel"/>
              </a:defRPr>
            </a:lvl1pPr>
          </a:lstStyle>
          <a:p>
            <a:pPr algn="ctr"/>
            <a:r>
              <a:rPr lang="fi-FI" sz="6400" b="0" dirty="0">
                <a:solidFill>
                  <a:schemeClr val="bg1"/>
                </a:solidFill>
                <a:latin typeface="+mj-lt"/>
                <a:cs typeface="Calibri"/>
              </a:rPr>
              <a:t>Kiitos</a:t>
            </a:r>
            <a:r>
              <a:rPr lang="fi-FI" sz="6400" dirty="0">
                <a:solidFill>
                  <a:schemeClr val="bg1"/>
                </a:solidFill>
                <a:latin typeface="+mj-lt"/>
                <a:cs typeface="Calibri"/>
              </a:rPr>
              <a:t>.</a:t>
            </a:r>
          </a:p>
        </p:txBody>
      </p:sp>
      <p:grpSp>
        <p:nvGrpSpPr>
          <p:cNvPr id="16" name="Ryhmitä 5"/>
          <p:cNvGrpSpPr>
            <a:grpSpLocks noChangeAspect="1"/>
          </p:cNvGrpSpPr>
          <p:nvPr/>
        </p:nvGrpSpPr>
        <p:grpSpPr>
          <a:xfrm>
            <a:off x="4831644" y="5871655"/>
            <a:ext cx="2528712" cy="646147"/>
            <a:chOff x="807350" y="400208"/>
            <a:chExt cx="5296236" cy="1353312"/>
          </a:xfrm>
        </p:grpSpPr>
        <p:pic>
          <p:nvPicPr>
            <p:cNvPr id="17" name="Kuva 6" descr="FB.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7350" y="400208"/>
              <a:ext cx="1225296" cy="1353312"/>
            </a:xfrm>
            <a:prstGeom prst="rect">
              <a:avLst/>
            </a:prstGeom>
          </p:spPr>
        </p:pic>
        <p:pic>
          <p:nvPicPr>
            <p:cNvPr id="18" name="Kuva 7" descr="linkedin.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521310" y="400208"/>
              <a:ext cx="1225296" cy="1353312"/>
            </a:xfrm>
            <a:prstGeom prst="rect">
              <a:avLst/>
            </a:prstGeom>
          </p:spPr>
        </p:pic>
        <p:pic>
          <p:nvPicPr>
            <p:cNvPr id="19" name="Kuva 8" descr="slideshare.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878290" y="400208"/>
              <a:ext cx="1225296" cy="1353312"/>
            </a:xfrm>
            <a:prstGeom prst="rect">
              <a:avLst/>
            </a:prstGeom>
          </p:spPr>
        </p:pic>
        <p:pic>
          <p:nvPicPr>
            <p:cNvPr id="20" name="Kuva 9" descr="Twitter.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164330" y="400208"/>
              <a:ext cx="1225296" cy="1353312"/>
            </a:xfrm>
            <a:prstGeom prst="rect">
              <a:avLst/>
            </a:prstGeom>
          </p:spPr>
        </p:pic>
      </p:grpSp>
      <p:pic>
        <p:nvPicPr>
          <p:cNvPr id="21" name="Kuva 9" descr="Motiva_White_M_RGB.pn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1247560" y="548218"/>
            <a:ext cx="512640" cy="468541"/>
          </a:xfrm>
          <a:prstGeom prst="rect">
            <a:avLst/>
          </a:prstGeom>
        </p:spPr>
      </p:pic>
    </p:spTree>
    <p:extLst>
      <p:ext uri="{BB962C8B-B14F-4D97-AF65-F5344CB8AC3E}">
        <p14:creationId xmlns:p14="http://schemas.microsoft.com/office/powerpoint/2010/main" val="1082703104"/>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78368" y="548217"/>
            <a:ext cx="10183656" cy="1143000"/>
          </a:xfrm>
        </p:spPr>
        <p:txBody>
          <a:bodyPr/>
          <a:lstStyle>
            <a:lvl1pPr>
              <a:defRPr/>
            </a:lvl1pPr>
          </a:lstStyle>
          <a:p>
            <a:r>
              <a:rPr lang="en-US" noProof="0"/>
              <a:t>Click to edit Master title style</a:t>
            </a:r>
            <a:endParaRPr lang="fi-FI" noProof="0" dirty="0"/>
          </a:p>
        </p:txBody>
      </p:sp>
      <p:sp>
        <p:nvSpPr>
          <p:cNvPr id="3" name="Tekstin paikkamerkki 2"/>
          <p:cNvSpPr>
            <a:spLocks noGrp="1"/>
          </p:cNvSpPr>
          <p:nvPr>
            <p:ph type="body" idx="1"/>
          </p:nvPr>
        </p:nvSpPr>
        <p:spPr>
          <a:xfrm>
            <a:off x="474142" y="1805019"/>
            <a:ext cx="5386917" cy="639763"/>
          </a:xfrm>
        </p:spPr>
        <p:txBody>
          <a:bodyPr anchor="b"/>
          <a:lstStyle>
            <a:lvl1pPr marL="0" indent="0">
              <a:buNone/>
              <a:defRPr sz="2667" b="0"/>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noProof="0"/>
              <a:t>Edit Master text styles</a:t>
            </a:r>
          </a:p>
        </p:txBody>
      </p:sp>
      <p:sp>
        <p:nvSpPr>
          <p:cNvPr id="4" name="Sisällön paikkamerkki 3"/>
          <p:cNvSpPr>
            <a:spLocks noGrp="1"/>
          </p:cNvSpPr>
          <p:nvPr>
            <p:ph sz="half" idx="2"/>
          </p:nvPr>
        </p:nvSpPr>
        <p:spPr>
          <a:xfrm>
            <a:off x="474142" y="2444782"/>
            <a:ext cx="5386917" cy="3681381"/>
          </a:xfrm>
        </p:spPr>
        <p:txBody>
          <a:bodyPr/>
          <a:lstStyle>
            <a:lvl1pPr>
              <a:buClr>
                <a:srgbClr val="9B003F"/>
              </a:buClr>
              <a:defRPr sz="2667" b="0"/>
            </a:lvl1pPr>
            <a:lvl2pPr>
              <a:defRPr sz="2667" b="0"/>
            </a:lvl2pPr>
            <a:lvl3pPr>
              <a:buClr>
                <a:srgbClr val="9B003F"/>
              </a:buClr>
              <a:defRPr sz="2000" b="0"/>
            </a:lvl3pPr>
            <a:lvl4pPr>
              <a:defRPr sz="2000" b="0"/>
            </a:lvl4pPr>
            <a:lvl5pPr>
              <a:defRPr sz="1600" b="0">
                <a:latin typeface="+mn-lt"/>
                <a:cs typeface="Calibri"/>
              </a:defRPr>
            </a:lvl5pPr>
            <a:lvl6pPr>
              <a:defRPr sz="2133"/>
            </a:lvl6pPr>
            <a:lvl7pPr>
              <a:defRPr sz="2133"/>
            </a:lvl7pPr>
            <a:lvl8pPr>
              <a:defRPr sz="2133"/>
            </a:lvl8pPr>
            <a:lvl9pPr>
              <a:defRPr sz="2133"/>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dirty="0"/>
          </a:p>
        </p:txBody>
      </p:sp>
      <p:sp>
        <p:nvSpPr>
          <p:cNvPr id="5" name="Tekstin paikkamerkki 4"/>
          <p:cNvSpPr>
            <a:spLocks noGrp="1"/>
          </p:cNvSpPr>
          <p:nvPr>
            <p:ph type="body" sz="quarter" idx="3"/>
          </p:nvPr>
        </p:nvSpPr>
        <p:spPr>
          <a:xfrm>
            <a:off x="6366932" y="1807985"/>
            <a:ext cx="5389033" cy="639763"/>
          </a:xfrm>
        </p:spPr>
        <p:txBody>
          <a:bodyPr anchor="b"/>
          <a:lstStyle>
            <a:lvl1pPr marL="0" indent="0">
              <a:buNone/>
              <a:defRPr sz="2667" b="0"/>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noProof="0"/>
              <a:t>Edit Master text styles</a:t>
            </a:r>
          </a:p>
        </p:txBody>
      </p:sp>
      <p:sp>
        <p:nvSpPr>
          <p:cNvPr id="6" name="Sisällön paikkamerkki 5"/>
          <p:cNvSpPr>
            <a:spLocks noGrp="1"/>
          </p:cNvSpPr>
          <p:nvPr>
            <p:ph sz="quarter" idx="4"/>
          </p:nvPr>
        </p:nvSpPr>
        <p:spPr>
          <a:xfrm>
            <a:off x="6371168" y="2444782"/>
            <a:ext cx="5389033" cy="3681381"/>
          </a:xfrm>
        </p:spPr>
        <p:txBody>
          <a:bodyPr/>
          <a:lstStyle>
            <a:lvl1pPr>
              <a:buClr>
                <a:srgbClr val="9B003F"/>
              </a:buClr>
              <a:defRPr sz="2667" b="0"/>
            </a:lvl1pPr>
            <a:lvl2pPr>
              <a:defRPr sz="2667" b="0"/>
            </a:lvl2pPr>
            <a:lvl3pPr>
              <a:buClr>
                <a:srgbClr val="9B003F"/>
              </a:buClr>
              <a:defRPr sz="2000" b="0"/>
            </a:lvl3pPr>
            <a:lvl4pPr>
              <a:defRPr sz="2000" b="0"/>
            </a:lvl4pPr>
            <a:lvl5pPr>
              <a:defRPr sz="1600" b="0">
                <a:latin typeface="+mn-lt"/>
                <a:cs typeface="Calibri"/>
              </a:defRPr>
            </a:lvl5pPr>
            <a:lvl6pPr>
              <a:defRPr sz="2133"/>
            </a:lvl6pPr>
            <a:lvl7pPr>
              <a:defRPr sz="2133"/>
            </a:lvl7pPr>
            <a:lvl8pPr>
              <a:defRPr sz="2133"/>
            </a:lvl8pPr>
            <a:lvl9pPr>
              <a:defRPr sz="2133"/>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dirty="0"/>
          </a:p>
        </p:txBody>
      </p:sp>
      <p:sp>
        <p:nvSpPr>
          <p:cNvPr id="17" name="Päivämäärän paikkamerkki 3"/>
          <p:cNvSpPr>
            <a:spLocks noGrp="1"/>
          </p:cNvSpPr>
          <p:nvPr>
            <p:ph type="dt" sz="half" idx="10"/>
          </p:nvPr>
        </p:nvSpPr>
        <p:spPr>
          <a:xfrm>
            <a:off x="482108" y="6372392"/>
            <a:ext cx="1157768" cy="365125"/>
          </a:xfrm>
          <a:prstGeom prst="rect">
            <a:avLst/>
          </a:prstGeom>
        </p:spPr>
        <p:txBody>
          <a:bodyPr/>
          <a:lstStyle>
            <a:lvl1pPr>
              <a:defRPr sz="1067">
                <a:latin typeface="+mn-lt"/>
                <a:ea typeface="Calibri" charset="0"/>
                <a:cs typeface="Calibri" charset="0"/>
              </a:defRPr>
            </a:lvl1pPr>
          </a:lstStyle>
          <a:p>
            <a:r>
              <a:rPr lang="fi-FI"/>
              <a:t>01/08/18</a:t>
            </a:r>
          </a:p>
        </p:txBody>
      </p:sp>
      <p:sp>
        <p:nvSpPr>
          <p:cNvPr id="18" name="Alatunnisteen paikkamerkki 4"/>
          <p:cNvSpPr>
            <a:spLocks noGrp="1"/>
          </p:cNvSpPr>
          <p:nvPr>
            <p:ph type="ftr" sz="quarter" idx="11"/>
          </p:nvPr>
        </p:nvSpPr>
        <p:spPr>
          <a:xfrm>
            <a:off x="1636298" y="6372392"/>
            <a:ext cx="8919412" cy="365125"/>
          </a:xfrm>
          <a:prstGeom prst="rect">
            <a:avLst/>
          </a:prstGeom>
        </p:spPr>
        <p:txBody>
          <a:bodyPr/>
          <a:lstStyle>
            <a:lvl1pPr algn="ctr">
              <a:defRPr sz="1067">
                <a:latin typeface="+mn-lt"/>
                <a:ea typeface="Calibri"/>
                <a:cs typeface="Calibri"/>
              </a:defRPr>
            </a:lvl1pPr>
          </a:lstStyle>
          <a:p>
            <a:r>
              <a:rPr lang="fi-FI"/>
              <a:t>Tässä esityksen aihe (muutetaan esityksen asetuksista)</a:t>
            </a:r>
            <a:endParaRPr lang="fi-FI" dirty="0"/>
          </a:p>
        </p:txBody>
      </p:sp>
      <p:sp>
        <p:nvSpPr>
          <p:cNvPr id="19" name="Dian numeron paikkamerkki 5"/>
          <p:cNvSpPr>
            <a:spLocks noGrp="1"/>
          </p:cNvSpPr>
          <p:nvPr>
            <p:ph type="sldNum" sz="quarter" idx="12"/>
          </p:nvPr>
        </p:nvSpPr>
        <p:spPr>
          <a:xfrm>
            <a:off x="11260035" y="6372392"/>
            <a:ext cx="505640" cy="365125"/>
          </a:xfrm>
          <a:prstGeom prst="rect">
            <a:avLst/>
          </a:prstGeom>
        </p:spPr>
        <p:txBody>
          <a:bodyPr/>
          <a:lstStyle>
            <a:lvl1pPr algn="r">
              <a:defRPr sz="1067">
                <a:latin typeface="+mn-lt"/>
                <a:ea typeface="Calibri" charset="0"/>
                <a:cs typeface="Calibri" charset="0"/>
              </a:defRPr>
            </a:lvl1pPr>
          </a:lstStyle>
          <a:p>
            <a:fld id="{62CCF657-A547-8C43-AD59-3D5EA746CF60}" type="slidenum">
              <a:rPr lang="fi-FI" smtClean="0"/>
              <a:pPr/>
              <a:t>‹#›</a:t>
            </a:fld>
            <a:endParaRPr lang="fi-FI"/>
          </a:p>
        </p:txBody>
      </p:sp>
      <p:pic>
        <p:nvPicPr>
          <p:cNvPr id="12" name="Kuva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47560" y="548218"/>
            <a:ext cx="512640" cy="468540"/>
          </a:xfrm>
          <a:prstGeom prst="rect">
            <a:avLst/>
          </a:prstGeom>
        </p:spPr>
      </p:pic>
    </p:spTree>
    <p:extLst>
      <p:ext uri="{BB962C8B-B14F-4D97-AF65-F5344CB8AC3E}">
        <p14:creationId xmlns:p14="http://schemas.microsoft.com/office/powerpoint/2010/main" val="3834878124"/>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a:xfrm>
            <a:off x="478368" y="548217"/>
            <a:ext cx="10182757" cy="1143000"/>
          </a:xfrm>
        </p:spPr>
        <p:txBody>
          <a:bodyPr/>
          <a:lstStyle/>
          <a:p>
            <a:r>
              <a:rPr lang="en-US" noProof="0"/>
              <a:t>Click to edit Master title style</a:t>
            </a:r>
            <a:endParaRPr lang="fi-FI" noProof="0" dirty="0"/>
          </a:p>
        </p:txBody>
      </p:sp>
      <p:sp>
        <p:nvSpPr>
          <p:cNvPr id="13" name="Päivämäärän paikkamerkki 3"/>
          <p:cNvSpPr>
            <a:spLocks noGrp="1"/>
          </p:cNvSpPr>
          <p:nvPr>
            <p:ph type="dt" sz="half" idx="2"/>
          </p:nvPr>
        </p:nvSpPr>
        <p:spPr>
          <a:xfrm>
            <a:off x="482111" y="6372392"/>
            <a:ext cx="1157768" cy="365125"/>
          </a:xfrm>
          <a:prstGeom prst="rect">
            <a:avLst/>
          </a:prstGeom>
        </p:spPr>
        <p:txBody>
          <a:bodyPr/>
          <a:lstStyle>
            <a:lvl1pPr>
              <a:defRPr sz="1067">
                <a:latin typeface="+mn-lt"/>
                <a:ea typeface="Calibri" charset="0"/>
                <a:cs typeface="Calibri" charset="0"/>
              </a:defRPr>
            </a:lvl1pPr>
          </a:lstStyle>
          <a:p>
            <a:r>
              <a:rPr lang="fi-FI"/>
              <a:t>01/08/18</a:t>
            </a:r>
          </a:p>
        </p:txBody>
      </p:sp>
      <p:sp>
        <p:nvSpPr>
          <p:cNvPr id="14" name="Alatunnisteen paikkamerkki 4"/>
          <p:cNvSpPr>
            <a:spLocks noGrp="1"/>
          </p:cNvSpPr>
          <p:nvPr>
            <p:ph type="ftr" sz="quarter" idx="3"/>
          </p:nvPr>
        </p:nvSpPr>
        <p:spPr>
          <a:xfrm>
            <a:off x="1636298" y="6372392"/>
            <a:ext cx="8919412" cy="365125"/>
          </a:xfrm>
          <a:prstGeom prst="rect">
            <a:avLst/>
          </a:prstGeom>
        </p:spPr>
        <p:txBody>
          <a:bodyPr/>
          <a:lstStyle>
            <a:lvl1pPr algn="ctr">
              <a:defRPr sz="1067">
                <a:latin typeface="+mn-lt"/>
                <a:ea typeface="Calibri"/>
                <a:cs typeface="Calibri"/>
              </a:defRPr>
            </a:lvl1pPr>
          </a:lstStyle>
          <a:p>
            <a:r>
              <a:rPr lang="fi-FI"/>
              <a:t>Tässä esityksen aihe (muutetaan esityksen asetuksista)</a:t>
            </a:r>
            <a:endParaRPr lang="fi-FI" dirty="0"/>
          </a:p>
        </p:txBody>
      </p:sp>
      <p:sp>
        <p:nvSpPr>
          <p:cNvPr id="15" name="Dian numeron paikkamerkki 5"/>
          <p:cNvSpPr>
            <a:spLocks noGrp="1"/>
          </p:cNvSpPr>
          <p:nvPr>
            <p:ph type="sldNum" sz="quarter" idx="4"/>
          </p:nvPr>
        </p:nvSpPr>
        <p:spPr>
          <a:xfrm>
            <a:off x="11260037" y="6372392"/>
            <a:ext cx="505640" cy="365125"/>
          </a:xfrm>
          <a:prstGeom prst="rect">
            <a:avLst/>
          </a:prstGeom>
        </p:spPr>
        <p:txBody>
          <a:bodyPr/>
          <a:lstStyle>
            <a:lvl1pPr algn="r">
              <a:defRPr sz="1067">
                <a:latin typeface="+mn-lt"/>
                <a:ea typeface="Calibri" charset="0"/>
                <a:cs typeface="Calibri" charset="0"/>
              </a:defRPr>
            </a:lvl1pPr>
          </a:lstStyle>
          <a:p>
            <a:fld id="{62CCF657-A547-8C43-AD59-3D5EA746CF60}" type="slidenum">
              <a:rPr lang="fi-FI" smtClean="0"/>
              <a:pPr/>
              <a:t>‹#›</a:t>
            </a:fld>
            <a:endParaRPr lang="fi-FI"/>
          </a:p>
        </p:txBody>
      </p:sp>
      <p:pic>
        <p:nvPicPr>
          <p:cNvPr id="8" name="Kuva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47560" y="548218"/>
            <a:ext cx="512640" cy="468540"/>
          </a:xfrm>
          <a:prstGeom prst="rect">
            <a:avLst/>
          </a:prstGeom>
        </p:spPr>
      </p:pic>
    </p:spTree>
    <p:extLst>
      <p:ext uri="{BB962C8B-B14F-4D97-AF65-F5344CB8AC3E}">
        <p14:creationId xmlns:p14="http://schemas.microsoft.com/office/powerpoint/2010/main" val="1791108835"/>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12" name="Päivämäärän paikkamerkki 3"/>
          <p:cNvSpPr>
            <a:spLocks noGrp="1"/>
          </p:cNvSpPr>
          <p:nvPr>
            <p:ph type="dt" sz="half" idx="2"/>
          </p:nvPr>
        </p:nvSpPr>
        <p:spPr>
          <a:xfrm>
            <a:off x="482108" y="6372392"/>
            <a:ext cx="1157768" cy="365125"/>
          </a:xfrm>
          <a:prstGeom prst="rect">
            <a:avLst/>
          </a:prstGeom>
        </p:spPr>
        <p:txBody>
          <a:bodyPr/>
          <a:lstStyle>
            <a:lvl1pPr>
              <a:defRPr sz="1067">
                <a:latin typeface="+mn-lt"/>
                <a:ea typeface="Calibri" charset="0"/>
                <a:cs typeface="Calibri" charset="0"/>
              </a:defRPr>
            </a:lvl1pPr>
          </a:lstStyle>
          <a:p>
            <a:r>
              <a:rPr lang="fi-FI"/>
              <a:t>01/08/18</a:t>
            </a:r>
          </a:p>
        </p:txBody>
      </p:sp>
      <p:sp>
        <p:nvSpPr>
          <p:cNvPr id="13" name="Alatunnisteen paikkamerkki 4"/>
          <p:cNvSpPr>
            <a:spLocks noGrp="1"/>
          </p:cNvSpPr>
          <p:nvPr>
            <p:ph type="ftr" sz="quarter" idx="3"/>
          </p:nvPr>
        </p:nvSpPr>
        <p:spPr>
          <a:xfrm>
            <a:off x="1636298" y="6372392"/>
            <a:ext cx="8919412" cy="365125"/>
          </a:xfrm>
          <a:prstGeom prst="rect">
            <a:avLst/>
          </a:prstGeom>
        </p:spPr>
        <p:txBody>
          <a:bodyPr/>
          <a:lstStyle>
            <a:lvl1pPr algn="ctr">
              <a:defRPr sz="1067">
                <a:latin typeface="+mn-lt"/>
                <a:ea typeface="Calibri"/>
                <a:cs typeface="Calibri"/>
              </a:defRPr>
            </a:lvl1pPr>
          </a:lstStyle>
          <a:p>
            <a:r>
              <a:rPr lang="fi-FI"/>
              <a:t>Tässä esityksen aihe (muutetaan esityksen asetuksista)</a:t>
            </a:r>
            <a:endParaRPr lang="fi-FI" dirty="0"/>
          </a:p>
        </p:txBody>
      </p:sp>
      <p:sp>
        <p:nvSpPr>
          <p:cNvPr id="14" name="Dian numeron paikkamerkki 5"/>
          <p:cNvSpPr>
            <a:spLocks noGrp="1"/>
          </p:cNvSpPr>
          <p:nvPr>
            <p:ph type="sldNum" sz="quarter" idx="4"/>
          </p:nvPr>
        </p:nvSpPr>
        <p:spPr>
          <a:xfrm>
            <a:off x="11260032" y="6372392"/>
            <a:ext cx="505640" cy="365125"/>
          </a:xfrm>
          <a:prstGeom prst="rect">
            <a:avLst/>
          </a:prstGeom>
        </p:spPr>
        <p:txBody>
          <a:bodyPr/>
          <a:lstStyle>
            <a:lvl1pPr algn="r">
              <a:defRPr sz="1067">
                <a:latin typeface="+mn-lt"/>
                <a:ea typeface="Calibri" charset="0"/>
                <a:cs typeface="Calibri" charset="0"/>
              </a:defRPr>
            </a:lvl1pPr>
          </a:lstStyle>
          <a:p>
            <a:fld id="{62CCF657-A547-8C43-AD59-3D5EA746CF60}" type="slidenum">
              <a:rPr lang="fi-FI" smtClean="0"/>
              <a:pPr/>
              <a:t>‹#›</a:t>
            </a:fld>
            <a:endParaRPr lang="fi-FI"/>
          </a:p>
        </p:txBody>
      </p:sp>
      <p:pic>
        <p:nvPicPr>
          <p:cNvPr id="7" name="Kuva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47560" y="548218"/>
            <a:ext cx="512640" cy="468540"/>
          </a:xfrm>
          <a:prstGeom prst="rect">
            <a:avLst/>
          </a:prstGeom>
        </p:spPr>
      </p:pic>
    </p:spTree>
    <p:extLst>
      <p:ext uri="{BB962C8B-B14F-4D97-AF65-F5344CB8AC3E}">
        <p14:creationId xmlns:p14="http://schemas.microsoft.com/office/powerpoint/2010/main" val="65220054"/>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82106" y="273049"/>
            <a:ext cx="4138580" cy="1162051"/>
          </a:xfrm>
        </p:spPr>
        <p:txBody>
          <a:bodyPr anchor="b"/>
          <a:lstStyle>
            <a:lvl1pPr algn="l">
              <a:defRPr sz="3733" b="1"/>
            </a:lvl1pPr>
          </a:lstStyle>
          <a:p>
            <a:r>
              <a:rPr lang="en-US" noProof="0"/>
              <a:t>Click to edit Master title style</a:t>
            </a:r>
            <a:endParaRPr lang="fi-FI" noProof="0" dirty="0"/>
          </a:p>
        </p:txBody>
      </p:sp>
      <p:sp>
        <p:nvSpPr>
          <p:cNvPr id="3" name="Sisällön paikkamerkki 2"/>
          <p:cNvSpPr>
            <a:spLocks noGrp="1"/>
          </p:cNvSpPr>
          <p:nvPr>
            <p:ph idx="1"/>
          </p:nvPr>
        </p:nvSpPr>
        <p:spPr>
          <a:xfrm>
            <a:off x="4766733" y="273052"/>
            <a:ext cx="6998937" cy="5853113"/>
          </a:xfrm>
        </p:spPr>
        <p:txBody>
          <a:bodyPr/>
          <a:lstStyle>
            <a:lvl1pPr>
              <a:buClr>
                <a:srgbClr val="9B003F"/>
              </a:buClr>
              <a:defRPr sz="2667"/>
            </a:lvl1pPr>
            <a:lvl2pPr>
              <a:defRPr sz="2667"/>
            </a:lvl2pPr>
            <a:lvl3pPr>
              <a:buClr>
                <a:srgbClr val="9B003F"/>
              </a:buClr>
              <a:defRPr sz="2000"/>
            </a:lvl3pPr>
            <a:lvl4pPr>
              <a:defRPr sz="2000"/>
            </a:lvl4pPr>
            <a:lvl5pPr>
              <a:defRPr sz="1600">
                <a:latin typeface="+mn-lt"/>
                <a:cs typeface="Calibri"/>
              </a:defRPr>
            </a:lvl5pPr>
            <a:lvl6pPr>
              <a:defRPr sz="2667"/>
            </a:lvl6pPr>
            <a:lvl7pPr>
              <a:defRPr sz="2667"/>
            </a:lvl7pPr>
            <a:lvl8pPr>
              <a:defRPr sz="2667"/>
            </a:lvl8pPr>
            <a:lvl9pPr>
              <a:defRPr sz="2667"/>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dirty="0"/>
          </a:p>
        </p:txBody>
      </p:sp>
      <p:sp>
        <p:nvSpPr>
          <p:cNvPr id="4" name="Tekstin paikkamerkki 3"/>
          <p:cNvSpPr>
            <a:spLocks noGrp="1"/>
          </p:cNvSpPr>
          <p:nvPr>
            <p:ph type="body" sz="half" idx="2"/>
          </p:nvPr>
        </p:nvSpPr>
        <p:spPr>
          <a:xfrm>
            <a:off x="482106" y="1435102"/>
            <a:ext cx="4138580" cy="4691063"/>
          </a:xfrm>
        </p:spPr>
        <p:txBody>
          <a:bodyPr/>
          <a:lstStyle>
            <a:lvl1pPr marL="0" indent="0">
              <a:buNone/>
              <a:defRPr sz="2133"/>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noProof="0"/>
              <a:t>Edit Master text styles</a:t>
            </a:r>
          </a:p>
        </p:txBody>
      </p:sp>
      <p:sp>
        <p:nvSpPr>
          <p:cNvPr id="14" name="Päivämäärän paikkamerkki 3"/>
          <p:cNvSpPr>
            <a:spLocks noGrp="1"/>
          </p:cNvSpPr>
          <p:nvPr>
            <p:ph type="dt" sz="half" idx="10"/>
          </p:nvPr>
        </p:nvSpPr>
        <p:spPr>
          <a:xfrm>
            <a:off x="482105" y="6372392"/>
            <a:ext cx="1157768" cy="365125"/>
          </a:xfrm>
          <a:prstGeom prst="rect">
            <a:avLst/>
          </a:prstGeom>
        </p:spPr>
        <p:txBody>
          <a:bodyPr/>
          <a:lstStyle>
            <a:lvl1pPr>
              <a:defRPr sz="1067">
                <a:latin typeface="+mn-lt"/>
                <a:ea typeface="Calibri" charset="0"/>
                <a:cs typeface="Calibri" charset="0"/>
              </a:defRPr>
            </a:lvl1pPr>
          </a:lstStyle>
          <a:p>
            <a:r>
              <a:rPr lang="fi-FI"/>
              <a:t>01/08/18</a:t>
            </a:r>
          </a:p>
        </p:txBody>
      </p:sp>
      <p:sp>
        <p:nvSpPr>
          <p:cNvPr id="15" name="Alatunnisteen paikkamerkki 4"/>
          <p:cNvSpPr>
            <a:spLocks noGrp="1"/>
          </p:cNvSpPr>
          <p:nvPr>
            <p:ph type="ftr" sz="quarter" idx="3"/>
          </p:nvPr>
        </p:nvSpPr>
        <p:spPr>
          <a:xfrm>
            <a:off x="1636299" y="6372392"/>
            <a:ext cx="8919412" cy="365125"/>
          </a:xfrm>
          <a:prstGeom prst="rect">
            <a:avLst/>
          </a:prstGeom>
        </p:spPr>
        <p:txBody>
          <a:bodyPr/>
          <a:lstStyle>
            <a:lvl1pPr algn="ctr">
              <a:defRPr sz="1067">
                <a:latin typeface="+mn-lt"/>
                <a:ea typeface="Calibri"/>
                <a:cs typeface="Calibri"/>
              </a:defRPr>
            </a:lvl1pPr>
          </a:lstStyle>
          <a:p>
            <a:r>
              <a:rPr lang="fi-FI"/>
              <a:t>Tässä esityksen aihe (muutetaan esityksen asetuksista)</a:t>
            </a:r>
            <a:endParaRPr lang="fi-FI" dirty="0"/>
          </a:p>
        </p:txBody>
      </p:sp>
      <p:sp>
        <p:nvSpPr>
          <p:cNvPr id="16" name="Dian numeron paikkamerkki 5"/>
          <p:cNvSpPr>
            <a:spLocks noGrp="1"/>
          </p:cNvSpPr>
          <p:nvPr>
            <p:ph type="sldNum" sz="quarter" idx="4"/>
          </p:nvPr>
        </p:nvSpPr>
        <p:spPr>
          <a:xfrm>
            <a:off x="11260031" y="6372392"/>
            <a:ext cx="505640" cy="365125"/>
          </a:xfrm>
          <a:prstGeom prst="rect">
            <a:avLst/>
          </a:prstGeom>
        </p:spPr>
        <p:txBody>
          <a:bodyPr/>
          <a:lstStyle>
            <a:lvl1pPr algn="r">
              <a:defRPr sz="1067">
                <a:latin typeface="+mn-lt"/>
                <a:ea typeface="Calibri" charset="0"/>
                <a:cs typeface="Calibri" charset="0"/>
              </a:defRPr>
            </a:lvl1pPr>
          </a:lstStyle>
          <a:p>
            <a:fld id="{62CCF657-A547-8C43-AD59-3D5EA746CF60}" type="slidenum">
              <a:rPr lang="fi-FI" smtClean="0"/>
              <a:pPr/>
              <a:t>‹#›</a:t>
            </a:fld>
            <a:endParaRPr lang="fi-FI"/>
          </a:p>
        </p:txBody>
      </p:sp>
    </p:spTree>
    <p:extLst>
      <p:ext uri="{BB962C8B-B14F-4D97-AF65-F5344CB8AC3E}">
        <p14:creationId xmlns:p14="http://schemas.microsoft.com/office/powerpoint/2010/main" val="2587791097"/>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2444717" y="4800600"/>
            <a:ext cx="7315200" cy="566739"/>
          </a:xfrm>
        </p:spPr>
        <p:txBody>
          <a:bodyPr anchor="b"/>
          <a:lstStyle>
            <a:lvl1pPr algn="l">
              <a:defRPr sz="3733" b="0"/>
            </a:lvl1pPr>
          </a:lstStyle>
          <a:p>
            <a:r>
              <a:rPr lang="en-US" noProof="0"/>
              <a:t>Click to edit Master title style</a:t>
            </a:r>
            <a:endParaRPr lang="fi-FI" noProof="0" dirty="0"/>
          </a:p>
        </p:txBody>
      </p:sp>
      <p:sp>
        <p:nvSpPr>
          <p:cNvPr id="3" name="Kuvan paikkamerkki 2"/>
          <p:cNvSpPr>
            <a:spLocks noGrp="1"/>
          </p:cNvSpPr>
          <p:nvPr>
            <p:ph type="pic" idx="1"/>
          </p:nvPr>
        </p:nvSpPr>
        <p:spPr>
          <a:xfrm>
            <a:off x="2438400" y="521147"/>
            <a:ext cx="7315200" cy="4179357"/>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r>
              <a:rPr lang="en-US" noProof="0"/>
              <a:t>Click icon to add picture</a:t>
            </a:r>
            <a:endParaRPr lang="fi-FI" noProof="0" dirty="0"/>
          </a:p>
        </p:txBody>
      </p:sp>
      <p:sp>
        <p:nvSpPr>
          <p:cNvPr id="4" name="Tekstin paikkamerkki 3"/>
          <p:cNvSpPr>
            <a:spLocks noGrp="1"/>
          </p:cNvSpPr>
          <p:nvPr>
            <p:ph type="body" sz="half" idx="2"/>
          </p:nvPr>
        </p:nvSpPr>
        <p:spPr>
          <a:xfrm>
            <a:off x="2444717" y="5367338"/>
            <a:ext cx="7315200" cy="804863"/>
          </a:xfrm>
        </p:spPr>
        <p:txBody>
          <a:bodyPr/>
          <a:lstStyle>
            <a:lvl1pPr marL="0" indent="0">
              <a:buNone/>
              <a:defRPr sz="2133"/>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noProof="0"/>
              <a:t>Edit Master text styles</a:t>
            </a:r>
          </a:p>
        </p:txBody>
      </p:sp>
      <p:sp>
        <p:nvSpPr>
          <p:cNvPr id="14" name="Päivämäärän paikkamerkki 3"/>
          <p:cNvSpPr>
            <a:spLocks noGrp="1"/>
          </p:cNvSpPr>
          <p:nvPr>
            <p:ph type="dt" sz="half" idx="10"/>
          </p:nvPr>
        </p:nvSpPr>
        <p:spPr>
          <a:xfrm>
            <a:off x="482111" y="6372392"/>
            <a:ext cx="1157768" cy="365125"/>
          </a:xfrm>
          <a:prstGeom prst="rect">
            <a:avLst/>
          </a:prstGeom>
        </p:spPr>
        <p:txBody>
          <a:bodyPr/>
          <a:lstStyle>
            <a:lvl1pPr>
              <a:defRPr sz="1067">
                <a:latin typeface="+mn-lt"/>
                <a:ea typeface="Calibri" charset="0"/>
                <a:cs typeface="Calibri" charset="0"/>
              </a:defRPr>
            </a:lvl1pPr>
          </a:lstStyle>
          <a:p>
            <a:r>
              <a:rPr lang="fi-FI"/>
              <a:t>01/08/18</a:t>
            </a:r>
          </a:p>
        </p:txBody>
      </p:sp>
      <p:sp>
        <p:nvSpPr>
          <p:cNvPr id="15" name="Alatunnisteen paikkamerkki 4"/>
          <p:cNvSpPr>
            <a:spLocks noGrp="1"/>
          </p:cNvSpPr>
          <p:nvPr>
            <p:ph type="ftr" sz="quarter" idx="3"/>
          </p:nvPr>
        </p:nvSpPr>
        <p:spPr>
          <a:xfrm>
            <a:off x="1636301" y="6372392"/>
            <a:ext cx="8919412" cy="365125"/>
          </a:xfrm>
          <a:prstGeom prst="rect">
            <a:avLst/>
          </a:prstGeom>
        </p:spPr>
        <p:txBody>
          <a:bodyPr/>
          <a:lstStyle>
            <a:lvl1pPr algn="ctr">
              <a:defRPr sz="1067">
                <a:latin typeface="+mn-lt"/>
                <a:ea typeface="Calibri"/>
                <a:cs typeface="Calibri"/>
              </a:defRPr>
            </a:lvl1pPr>
          </a:lstStyle>
          <a:p>
            <a:r>
              <a:rPr lang="fi-FI"/>
              <a:t>Tässä esityksen aihe (muutetaan esityksen asetuksista)</a:t>
            </a:r>
            <a:endParaRPr lang="fi-FI" dirty="0"/>
          </a:p>
        </p:txBody>
      </p:sp>
      <p:sp>
        <p:nvSpPr>
          <p:cNvPr id="16" name="Dian numeron paikkamerkki 5"/>
          <p:cNvSpPr>
            <a:spLocks noGrp="1"/>
          </p:cNvSpPr>
          <p:nvPr>
            <p:ph type="sldNum" sz="quarter" idx="4"/>
          </p:nvPr>
        </p:nvSpPr>
        <p:spPr>
          <a:xfrm>
            <a:off x="11260032" y="6372392"/>
            <a:ext cx="505640" cy="365125"/>
          </a:xfrm>
          <a:prstGeom prst="rect">
            <a:avLst/>
          </a:prstGeom>
        </p:spPr>
        <p:txBody>
          <a:bodyPr/>
          <a:lstStyle>
            <a:lvl1pPr algn="r">
              <a:defRPr sz="1067">
                <a:latin typeface="+mn-lt"/>
                <a:ea typeface="Calibri" charset="0"/>
                <a:cs typeface="Calibri" charset="0"/>
              </a:defRPr>
            </a:lvl1pPr>
          </a:lstStyle>
          <a:p>
            <a:fld id="{62CCF657-A547-8C43-AD59-3D5EA746CF60}" type="slidenum">
              <a:rPr lang="fi-FI" smtClean="0"/>
              <a:pPr/>
              <a:t>‹#›</a:t>
            </a:fld>
            <a:endParaRPr lang="fi-FI"/>
          </a:p>
        </p:txBody>
      </p:sp>
      <p:pic>
        <p:nvPicPr>
          <p:cNvPr id="8" name="Kuva 9">
            <a:extLst>
              <a:ext uri="{FF2B5EF4-FFF2-40B4-BE49-F238E27FC236}">
                <a16:creationId xmlns:a16="http://schemas.microsoft.com/office/drawing/2014/main" id="{2AE3AB0A-DFD4-4AD9-A63F-1607A9D6623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47560" y="548218"/>
            <a:ext cx="512640" cy="468540"/>
          </a:xfrm>
          <a:prstGeom prst="rect">
            <a:avLst/>
          </a:prstGeom>
        </p:spPr>
      </p:pic>
      <p:pic>
        <p:nvPicPr>
          <p:cNvPr id="9" name="Kuva 9">
            <a:extLst>
              <a:ext uri="{FF2B5EF4-FFF2-40B4-BE49-F238E27FC236}">
                <a16:creationId xmlns:a16="http://schemas.microsoft.com/office/drawing/2014/main" id="{BCB38E38-D62E-4990-BFAE-1D9439F19D1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47560" y="548218"/>
            <a:ext cx="512640" cy="468540"/>
          </a:xfrm>
          <a:prstGeom prst="rect">
            <a:avLst/>
          </a:prstGeom>
        </p:spPr>
      </p:pic>
    </p:spTree>
    <p:extLst>
      <p:ext uri="{BB962C8B-B14F-4D97-AF65-F5344CB8AC3E}">
        <p14:creationId xmlns:p14="http://schemas.microsoft.com/office/powerpoint/2010/main" val="2651124897"/>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a:xfrm>
            <a:off x="478368" y="548217"/>
            <a:ext cx="10182757" cy="1143000"/>
          </a:xfrm>
        </p:spPr>
        <p:txBody>
          <a:bodyPr/>
          <a:lstStyle/>
          <a:p>
            <a:r>
              <a:rPr lang="en-US" noProof="0"/>
              <a:t>Click to edit Master title style</a:t>
            </a:r>
            <a:endParaRPr lang="fi-FI" noProof="0" dirty="0"/>
          </a:p>
        </p:txBody>
      </p:sp>
      <p:sp>
        <p:nvSpPr>
          <p:cNvPr id="3" name="Pystysuoran tekstin paikkamerkki 2"/>
          <p:cNvSpPr>
            <a:spLocks noGrp="1"/>
          </p:cNvSpPr>
          <p:nvPr>
            <p:ph type="body" orient="vert" idx="1"/>
          </p:nvPr>
        </p:nvSpPr>
        <p:spPr/>
        <p:txBody>
          <a:bodyPr vert="eaVert"/>
          <a:lstStyle>
            <a:lvl1pPr>
              <a:buClr>
                <a:srgbClr val="9B003F"/>
              </a:buClr>
              <a:defRPr/>
            </a:lvl1pPr>
            <a:lvl3pPr>
              <a:buClr>
                <a:srgbClr val="9B003F"/>
              </a:buClr>
              <a:defRPr/>
            </a:lvl3pPr>
            <a:lvl5pPr>
              <a:defRPr>
                <a:latin typeface="+mn-lt"/>
                <a:cs typeface="Calibri"/>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dirty="0"/>
          </a:p>
        </p:txBody>
      </p:sp>
      <p:sp>
        <p:nvSpPr>
          <p:cNvPr id="13" name="Päivämäärän paikkamerkki 3"/>
          <p:cNvSpPr>
            <a:spLocks noGrp="1"/>
          </p:cNvSpPr>
          <p:nvPr>
            <p:ph type="dt" sz="half" idx="2"/>
          </p:nvPr>
        </p:nvSpPr>
        <p:spPr>
          <a:xfrm>
            <a:off x="490069" y="6372392"/>
            <a:ext cx="1157768" cy="365125"/>
          </a:xfrm>
          <a:prstGeom prst="rect">
            <a:avLst/>
          </a:prstGeom>
        </p:spPr>
        <p:txBody>
          <a:bodyPr/>
          <a:lstStyle>
            <a:lvl1pPr>
              <a:defRPr sz="1067">
                <a:latin typeface="+mn-lt"/>
                <a:ea typeface="Calibri" charset="0"/>
                <a:cs typeface="Calibri" charset="0"/>
              </a:defRPr>
            </a:lvl1pPr>
          </a:lstStyle>
          <a:p>
            <a:r>
              <a:rPr lang="fi-FI"/>
              <a:t>01/08/18</a:t>
            </a:r>
          </a:p>
        </p:txBody>
      </p:sp>
      <p:sp>
        <p:nvSpPr>
          <p:cNvPr id="14" name="Alatunnisteen paikkamerkki 4"/>
          <p:cNvSpPr>
            <a:spLocks noGrp="1"/>
          </p:cNvSpPr>
          <p:nvPr>
            <p:ph type="ftr" sz="quarter" idx="3"/>
          </p:nvPr>
        </p:nvSpPr>
        <p:spPr>
          <a:xfrm>
            <a:off x="1636297" y="6372392"/>
            <a:ext cx="8919412" cy="365125"/>
          </a:xfrm>
          <a:prstGeom prst="rect">
            <a:avLst/>
          </a:prstGeom>
        </p:spPr>
        <p:txBody>
          <a:bodyPr/>
          <a:lstStyle>
            <a:lvl1pPr algn="ctr">
              <a:defRPr sz="1067">
                <a:latin typeface="+mn-lt"/>
                <a:ea typeface="Calibri"/>
                <a:cs typeface="Calibri"/>
              </a:defRPr>
            </a:lvl1pPr>
          </a:lstStyle>
          <a:p>
            <a:r>
              <a:rPr lang="fi-FI"/>
              <a:t>Tässä esityksen aihe (muutetaan esityksen asetuksista)</a:t>
            </a:r>
            <a:endParaRPr lang="fi-FI" dirty="0"/>
          </a:p>
        </p:txBody>
      </p:sp>
      <p:sp>
        <p:nvSpPr>
          <p:cNvPr id="15" name="Dian numeron paikkamerkki 5"/>
          <p:cNvSpPr>
            <a:spLocks noGrp="1"/>
          </p:cNvSpPr>
          <p:nvPr>
            <p:ph type="sldNum" sz="quarter" idx="4"/>
          </p:nvPr>
        </p:nvSpPr>
        <p:spPr>
          <a:xfrm>
            <a:off x="11260029" y="6372392"/>
            <a:ext cx="505640" cy="365125"/>
          </a:xfrm>
          <a:prstGeom prst="rect">
            <a:avLst/>
          </a:prstGeom>
        </p:spPr>
        <p:txBody>
          <a:bodyPr/>
          <a:lstStyle>
            <a:lvl1pPr algn="r">
              <a:defRPr sz="1067">
                <a:latin typeface="+mn-lt"/>
                <a:ea typeface="Calibri" charset="0"/>
                <a:cs typeface="Calibri" charset="0"/>
              </a:defRPr>
            </a:lvl1pPr>
          </a:lstStyle>
          <a:p>
            <a:fld id="{62CCF657-A547-8C43-AD59-3D5EA746CF60}" type="slidenum">
              <a:rPr lang="fi-FI" smtClean="0"/>
              <a:pPr/>
              <a:t>‹#›</a:t>
            </a:fld>
            <a:endParaRPr lang="fi-FI"/>
          </a:p>
        </p:txBody>
      </p:sp>
    </p:spTree>
    <p:extLst>
      <p:ext uri="{BB962C8B-B14F-4D97-AF65-F5344CB8AC3E}">
        <p14:creationId xmlns:p14="http://schemas.microsoft.com/office/powerpoint/2010/main" val="1248002903"/>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untainen otsikko 1"/>
          <p:cNvSpPr>
            <a:spLocks noGrp="1"/>
          </p:cNvSpPr>
          <p:nvPr>
            <p:ph type="title" orient="vert"/>
          </p:nvPr>
        </p:nvSpPr>
        <p:spPr>
          <a:xfrm>
            <a:off x="9022469" y="274639"/>
            <a:ext cx="2743200" cy="5851525"/>
          </a:xfrm>
        </p:spPr>
        <p:txBody>
          <a:bodyPr vert="eaVert"/>
          <a:lstStyle/>
          <a:p>
            <a:r>
              <a:rPr lang="en-US" noProof="0"/>
              <a:t>Click to edit Master title style</a:t>
            </a:r>
            <a:endParaRPr lang="fi-FI" noProof="0" dirty="0"/>
          </a:p>
        </p:txBody>
      </p:sp>
      <p:sp>
        <p:nvSpPr>
          <p:cNvPr id="3" name="Pystysuoran tekstin paikkamerkki 2"/>
          <p:cNvSpPr>
            <a:spLocks noGrp="1"/>
          </p:cNvSpPr>
          <p:nvPr>
            <p:ph type="body" orient="vert" idx="1"/>
          </p:nvPr>
        </p:nvSpPr>
        <p:spPr>
          <a:xfrm>
            <a:off x="478368" y="274639"/>
            <a:ext cx="8157633" cy="5851525"/>
          </a:xfrm>
        </p:spPr>
        <p:txBody>
          <a:bodyPr vert="eaVert"/>
          <a:lstStyle>
            <a:lvl1pPr>
              <a:buClr>
                <a:srgbClr val="9B003F"/>
              </a:buClr>
              <a:defRPr>
                <a:latin typeface="+mj-lt"/>
              </a:defRPr>
            </a:lvl1pPr>
            <a:lvl2pPr>
              <a:defRPr>
                <a:latin typeface="+mn-lt"/>
              </a:defRPr>
            </a:lvl2pPr>
            <a:lvl3pPr>
              <a:buClr>
                <a:srgbClr val="9B003F"/>
              </a:buClr>
              <a:defRPr>
                <a:latin typeface="+mn-lt"/>
              </a:defRPr>
            </a:lvl3pPr>
            <a:lvl4pPr>
              <a:defRPr>
                <a:latin typeface="+mn-lt"/>
              </a:defRPr>
            </a:lvl4pPr>
            <a:lvl5pPr>
              <a:defRPr>
                <a:latin typeface="+mn-lt"/>
                <a:cs typeface="Calibri"/>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dirty="0"/>
          </a:p>
        </p:txBody>
      </p:sp>
      <p:sp>
        <p:nvSpPr>
          <p:cNvPr id="13" name="Päivämäärän paikkamerkki 3"/>
          <p:cNvSpPr>
            <a:spLocks noGrp="1"/>
          </p:cNvSpPr>
          <p:nvPr>
            <p:ph type="dt" sz="half" idx="2"/>
          </p:nvPr>
        </p:nvSpPr>
        <p:spPr>
          <a:xfrm>
            <a:off x="482108" y="6372392"/>
            <a:ext cx="1157768" cy="365125"/>
          </a:xfrm>
          <a:prstGeom prst="rect">
            <a:avLst/>
          </a:prstGeom>
        </p:spPr>
        <p:txBody>
          <a:bodyPr/>
          <a:lstStyle>
            <a:lvl1pPr>
              <a:defRPr sz="1067">
                <a:latin typeface="+mn-lt"/>
                <a:ea typeface="Calibri" charset="0"/>
                <a:cs typeface="Calibri" charset="0"/>
              </a:defRPr>
            </a:lvl1pPr>
          </a:lstStyle>
          <a:p>
            <a:r>
              <a:rPr lang="fi-FI"/>
              <a:t>01/08/18</a:t>
            </a:r>
          </a:p>
        </p:txBody>
      </p:sp>
      <p:sp>
        <p:nvSpPr>
          <p:cNvPr id="14" name="Alatunnisteen paikkamerkki 4"/>
          <p:cNvSpPr>
            <a:spLocks noGrp="1"/>
          </p:cNvSpPr>
          <p:nvPr>
            <p:ph type="ftr" sz="quarter" idx="3"/>
          </p:nvPr>
        </p:nvSpPr>
        <p:spPr>
          <a:xfrm>
            <a:off x="1627129" y="6372392"/>
            <a:ext cx="8919412" cy="365125"/>
          </a:xfrm>
          <a:prstGeom prst="rect">
            <a:avLst/>
          </a:prstGeom>
        </p:spPr>
        <p:txBody>
          <a:bodyPr/>
          <a:lstStyle>
            <a:lvl1pPr algn="ctr">
              <a:defRPr sz="1067">
                <a:latin typeface="+mn-lt"/>
                <a:ea typeface="Calibri"/>
                <a:cs typeface="Calibri"/>
              </a:defRPr>
            </a:lvl1pPr>
          </a:lstStyle>
          <a:p>
            <a:r>
              <a:rPr lang="fi-FI"/>
              <a:t>Tässä esityksen aihe (muutetaan esityksen asetuksista)</a:t>
            </a:r>
            <a:endParaRPr lang="fi-FI" dirty="0"/>
          </a:p>
        </p:txBody>
      </p:sp>
      <p:sp>
        <p:nvSpPr>
          <p:cNvPr id="15" name="Dian numeron paikkamerkki 5"/>
          <p:cNvSpPr>
            <a:spLocks noGrp="1"/>
          </p:cNvSpPr>
          <p:nvPr>
            <p:ph type="sldNum" sz="quarter" idx="4"/>
          </p:nvPr>
        </p:nvSpPr>
        <p:spPr>
          <a:xfrm>
            <a:off x="11260029" y="6372392"/>
            <a:ext cx="505640" cy="365125"/>
          </a:xfrm>
          <a:prstGeom prst="rect">
            <a:avLst/>
          </a:prstGeom>
        </p:spPr>
        <p:txBody>
          <a:bodyPr/>
          <a:lstStyle>
            <a:lvl1pPr algn="r">
              <a:defRPr sz="1067">
                <a:latin typeface="+mn-lt"/>
                <a:ea typeface="Calibri" charset="0"/>
                <a:cs typeface="Calibri" charset="0"/>
              </a:defRPr>
            </a:lvl1pPr>
          </a:lstStyle>
          <a:p>
            <a:fld id="{62CCF657-A547-8C43-AD59-3D5EA746CF60}" type="slidenum">
              <a:rPr lang="fi-FI" smtClean="0"/>
              <a:pPr/>
              <a:t>‹#›</a:t>
            </a:fld>
            <a:endParaRPr lang="fi-FI"/>
          </a:p>
        </p:txBody>
      </p:sp>
    </p:spTree>
    <p:extLst>
      <p:ext uri="{BB962C8B-B14F-4D97-AF65-F5344CB8AC3E}">
        <p14:creationId xmlns:p14="http://schemas.microsoft.com/office/powerpoint/2010/main" val="16105414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12_Otsikkodi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78369" y="2130427"/>
            <a:ext cx="9884833" cy="1398837"/>
          </a:xfrm>
        </p:spPr>
        <p:txBody>
          <a:bodyPr anchor="b" anchorCtr="0"/>
          <a:lstStyle>
            <a:lvl1pPr algn="l">
              <a:defRPr sz="3733" b="0" i="0">
                <a:solidFill>
                  <a:srgbClr val="9B003F"/>
                </a:solidFill>
                <a:latin typeface="Segoe UI Semibold" panose="020B0702040204020203" pitchFamily="34" charset="0"/>
                <a:cs typeface="Segoe UI Semibold" panose="020B0702040204020203" pitchFamily="34" charset="0"/>
              </a:defRPr>
            </a:lvl1pPr>
          </a:lstStyle>
          <a:p>
            <a:r>
              <a:rPr lang="en-US" noProof="0"/>
              <a:t>Click to edit Master title style</a:t>
            </a:r>
            <a:endParaRPr lang="fi-FI" noProof="0" dirty="0"/>
          </a:p>
        </p:txBody>
      </p:sp>
      <p:sp>
        <p:nvSpPr>
          <p:cNvPr id="3" name="Alaotsikko 2"/>
          <p:cNvSpPr>
            <a:spLocks noGrp="1"/>
          </p:cNvSpPr>
          <p:nvPr>
            <p:ph type="subTitle" idx="1"/>
          </p:nvPr>
        </p:nvSpPr>
        <p:spPr>
          <a:xfrm>
            <a:off x="478369" y="3772533"/>
            <a:ext cx="9884833" cy="2109539"/>
          </a:xfrm>
        </p:spPr>
        <p:txBody>
          <a:bodyPr/>
          <a:lstStyle>
            <a:lvl1pPr marL="0" indent="0" algn="l">
              <a:buNone/>
              <a:defRPr sz="2667" b="0">
                <a:solidFill>
                  <a:srgbClr val="000000"/>
                </a:solidFill>
                <a:latin typeface="Segoe UI Semibold" panose="020B0702040204020203" pitchFamily="34" charset="0"/>
                <a:cs typeface="Segoe UI Semibold" panose="020B0702040204020203"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noProof="0"/>
              <a:t>Click to edit Master subtitle style</a:t>
            </a:r>
            <a:endParaRPr lang="fi-FI" noProof="0" dirty="0"/>
          </a:p>
        </p:txBody>
      </p:sp>
      <p:pic>
        <p:nvPicPr>
          <p:cNvPr id="9" name="Kuva 7" descr="Motiva_Red_horiz_RGB.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8368" y="548219"/>
            <a:ext cx="3647227" cy="959372"/>
          </a:xfrm>
          <a:prstGeom prst="rect">
            <a:avLst/>
          </a:prstGeom>
        </p:spPr>
      </p:pic>
    </p:spTree>
    <p:extLst>
      <p:ext uri="{BB962C8B-B14F-4D97-AF65-F5344CB8AC3E}">
        <p14:creationId xmlns:p14="http://schemas.microsoft.com/office/powerpoint/2010/main" val="2817925432"/>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userDrawn="1">
  <p:cSld name="2_Title and Content (subtitle)">
    <p:spTree>
      <p:nvGrpSpPr>
        <p:cNvPr id="1" name=""/>
        <p:cNvGrpSpPr/>
        <p:nvPr/>
      </p:nvGrpSpPr>
      <p:grpSpPr>
        <a:xfrm>
          <a:off x="0" y="0"/>
          <a:ext cx="0" cy="0"/>
          <a:chOff x="0" y="0"/>
          <a:chExt cx="0" cy="0"/>
        </a:xfrm>
      </p:grpSpPr>
      <p:sp>
        <p:nvSpPr>
          <p:cNvPr id="3" name="Content Placeholder 2"/>
          <p:cNvSpPr>
            <a:spLocks noGrp="1"/>
          </p:cNvSpPr>
          <p:nvPr>
            <p:ph idx="1"/>
          </p:nvPr>
        </p:nvSpPr>
        <p:spPr>
          <a:xfrm>
            <a:off x="507690" y="1713716"/>
            <a:ext cx="11172404" cy="4287431"/>
          </a:xfrm>
        </p:spPr>
        <p:txBody>
          <a:bodyPr/>
          <a:lstStyle>
            <a:lvl1pPr>
              <a:buClr>
                <a:schemeClr val="bg2"/>
              </a:buCl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Slide Number Placeholder 5"/>
          <p:cNvSpPr>
            <a:spLocks noGrp="1"/>
          </p:cNvSpPr>
          <p:nvPr>
            <p:ph type="sldNum" sz="quarter" idx="11"/>
          </p:nvPr>
        </p:nvSpPr>
        <p:spPr>
          <a:xfrm>
            <a:off x="507691" y="6431149"/>
            <a:ext cx="503956" cy="141759"/>
          </a:xfrm>
          <a:prstGeom prst="rect">
            <a:avLst/>
          </a:prstGeom>
        </p:spPr>
        <p:txBody>
          <a:bodyPr vert="horz" lIns="35983" tIns="35983" rIns="35983" bIns="35983" rtlCol="0" anchor="ctr" anchorCtr="0">
            <a:noAutofit/>
          </a:bodyPr>
          <a:lstStyle>
            <a:lvl1pPr algn="l" defTabSz="906760" fontAlgn="auto">
              <a:spcBef>
                <a:spcPts val="0"/>
              </a:spcBef>
              <a:spcAft>
                <a:spcPts val="0"/>
              </a:spcAft>
              <a:defRPr sz="793" spc="-40" baseline="0" smtClean="0">
                <a:solidFill>
                  <a:schemeClr val="tx2"/>
                </a:solidFill>
                <a:latin typeface="+mn-lt"/>
                <a:ea typeface="+mn-ea"/>
                <a:cs typeface="+mn-cs"/>
              </a:defRPr>
            </a:lvl1pPr>
          </a:lstStyle>
          <a:p>
            <a:pPr>
              <a:defRPr/>
            </a:pPr>
            <a:fld id="{E69D1E23-CAEE-4642-A4B7-EADE512C2591}" type="slidenum">
              <a:rPr lang="fi-FI"/>
              <a:pPr>
                <a:defRPr/>
              </a:pPr>
              <a:t>‹#›</a:t>
            </a:fld>
            <a:endParaRPr lang="fi-FI" dirty="0"/>
          </a:p>
        </p:txBody>
      </p:sp>
      <p:sp>
        <p:nvSpPr>
          <p:cNvPr id="6" name="Title 1"/>
          <p:cNvSpPr>
            <a:spLocks noGrp="1"/>
          </p:cNvSpPr>
          <p:nvPr>
            <p:ph type="title"/>
          </p:nvPr>
        </p:nvSpPr>
        <p:spPr>
          <a:xfrm>
            <a:off x="423552" y="285391"/>
            <a:ext cx="11176973" cy="857348"/>
          </a:xfrm>
          <a:prstGeom prst="rect">
            <a:avLst/>
          </a:prstGeom>
        </p:spPr>
        <p:txBody>
          <a:bodyPr lIns="91430" tIns="45715" rIns="91430" bIns="45715" anchor="b"/>
          <a:lstStyle>
            <a:lvl1pPr>
              <a:defRPr>
                <a:solidFill>
                  <a:srgbClr val="246151"/>
                </a:solidFill>
              </a:defRPr>
            </a:lvl1pPr>
          </a:lstStyle>
          <a:p>
            <a:r>
              <a:rPr lang="en-US"/>
              <a:t>Click to edit Master title style</a:t>
            </a:r>
            <a:endParaRPr lang="fi-FI" dirty="0"/>
          </a:p>
        </p:txBody>
      </p:sp>
    </p:spTree>
    <p:extLst>
      <p:ext uri="{BB962C8B-B14F-4D97-AF65-F5344CB8AC3E}">
        <p14:creationId xmlns:p14="http://schemas.microsoft.com/office/powerpoint/2010/main" val="4017793314"/>
      </p:ext>
    </p:extLst>
  </p:cSld>
  <p:clrMapOvr>
    <a:masterClrMapping/>
  </p:clrMapOvr>
  <p:transition spd="med">
    <p:fade/>
  </p:transition>
</p:sldLayout>
</file>

<file path=ppt/slideLayouts/slideLayout251.xml><?xml version="1.0" encoding="utf-8"?>
<p:sldLayout xmlns:a="http://schemas.openxmlformats.org/drawingml/2006/main" xmlns:r="http://schemas.openxmlformats.org/officeDocument/2006/relationships" xmlns:p="http://schemas.openxmlformats.org/presentationml/2006/main" type="title" preserve="1">
  <p:cSld name="Otsikkodia 1">
    <p:spTree>
      <p:nvGrpSpPr>
        <p:cNvPr id="1" name=""/>
        <p:cNvGrpSpPr/>
        <p:nvPr/>
      </p:nvGrpSpPr>
      <p:grpSpPr>
        <a:xfrm>
          <a:off x="0" y="0"/>
          <a:ext cx="0" cy="0"/>
          <a:chOff x="0" y="0"/>
          <a:chExt cx="0" cy="0"/>
        </a:xfrm>
      </p:grpSpPr>
      <p:pic>
        <p:nvPicPr>
          <p:cNvPr id="6" name="Kuva 6"/>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048000" y="0"/>
            <a:ext cx="9144000" cy="6858000"/>
          </a:xfrm>
          <a:prstGeom prst="rect">
            <a:avLst/>
          </a:prstGeom>
        </p:spPr>
      </p:pic>
      <p:sp>
        <p:nvSpPr>
          <p:cNvPr id="2" name="Otsikko 1"/>
          <p:cNvSpPr>
            <a:spLocks noGrp="1"/>
          </p:cNvSpPr>
          <p:nvPr>
            <p:ph type="ctrTitle"/>
          </p:nvPr>
        </p:nvSpPr>
        <p:spPr>
          <a:xfrm>
            <a:off x="478370" y="2130428"/>
            <a:ext cx="9884833" cy="1398837"/>
          </a:xfrm>
        </p:spPr>
        <p:txBody>
          <a:bodyPr anchor="b" anchorCtr="0"/>
          <a:lstStyle>
            <a:lvl1pPr algn="l">
              <a:defRPr sz="3700" b="0" i="0">
                <a:solidFill>
                  <a:srgbClr val="9B003F"/>
                </a:solidFill>
                <a:latin typeface="Segoe UI Semibold" panose="020B0702040204020203" pitchFamily="34" charset="0"/>
                <a:cs typeface="Segoe UI Semibold" panose="020B0702040204020203" pitchFamily="34" charset="0"/>
              </a:defRPr>
            </a:lvl1pPr>
          </a:lstStyle>
          <a:p>
            <a:r>
              <a:rPr lang="en-US" noProof="0"/>
              <a:t>Click to edit Master title style</a:t>
            </a:r>
            <a:endParaRPr lang="fi-FI" noProof="0"/>
          </a:p>
        </p:txBody>
      </p:sp>
      <p:sp>
        <p:nvSpPr>
          <p:cNvPr id="3" name="Alaotsikko 2"/>
          <p:cNvSpPr>
            <a:spLocks noGrp="1"/>
          </p:cNvSpPr>
          <p:nvPr>
            <p:ph type="subTitle" idx="1"/>
          </p:nvPr>
        </p:nvSpPr>
        <p:spPr>
          <a:xfrm>
            <a:off x="478370" y="3772533"/>
            <a:ext cx="9884833" cy="2109539"/>
          </a:xfrm>
        </p:spPr>
        <p:txBody>
          <a:bodyPr/>
          <a:lstStyle>
            <a:lvl1pPr marL="0" indent="0" algn="l">
              <a:buNone/>
              <a:defRPr sz="2700" b="0">
                <a:solidFill>
                  <a:srgbClr val="000000"/>
                </a:solidFill>
                <a:latin typeface="Segoe UI Semibold" panose="020B0702040204020203" pitchFamily="34" charset="0"/>
                <a:cs typeface="Segoe UI Semibold" panose="020B0702040204020203" pitchFamily="34" charset="0"/>
              </a:defRPr>
            </a:lvl1pPr>
            <a:lvl2pPr marL="609555" indent="0" algn="ctr">
              <a:buNone/>
              <a:defRPr>
                <a:solidFill>
                  <a:schemeClr val="tx1">
                    <a:tint val="75000"/>
                  </a:schemeClr>
                </a:solidFill>
              </a:defRPr>
            </a:lvl2pPr>
            <a:lvl3pPr marL="1219110" indent="0" algn="ctr">
              <a:buNone/>
              <a:defRPr>
                <a:solidFill>
                  <a:schemeClr val="tx1">
                    <a:tint val="75000"/>
                  </a:schemeClr>
                </a:solidFill>
              </a:defRPr>
            </a:lvl3pPr>
            <a:lvl4pPr marL="1828664" indent="0" algn="ctr">
              <a:buNone/>
              <a:defRPr>
                <a:solidFill>
                  <a:schemeClr val="tx1">
                    <a:tint val="75000"/>
                  </a:schemeClr>
                </a:solidFill>
              </a:defRPr>
            </a:lvl4pPr>
            <a:lvl5pPr marL="2438218" indent="0" algn="ctr">
              <a:buNone/>
              <a:defRPr>
                <a:solidFill>
                  <a:schemeClr val="tx1">
                    <a:tint val="75000"/>
                  </a:schemeClr>
                </a:solidFill>
              </a:defRPr>
            </a:lvl5pPr>
            <a:lvl6pPr marL="3047772" indent="0" algn="ctr">
              <a:buNone/>
              <a:defRPr>
                <a:solidFill>
                  <a:schemeClr val="tx1">
                    <a:tint val="75000"/>
                  </a:schemeClr>
                </a:solidFill>
              </a:defRPr>
            </a:lvl6pPr>
            <a:lvl7pPr marL="3657327" indent="0" algn="ctr">
              <a:buNone/>
              <a:defRPr>
                <a:solidFill>
                  <a:schemeClr val="tx1">
                    <a:tint val="75000"/>
                  </a:schemeClr>
                </a:solidFill>
              </a:defRPr>
            </a:lvl7pPr>
            <a:lvl8pPr marL="4266880" indent="0" algn="ctr">
              <a:buNone/>
              <a:defRPr>
                <a:solidFill>
                  <a:schemeClr val="tx1">
                    <a:tint val="75000"/>
                  </a:schemeClr>
                </a:solidFill>
              </a:defRPr>
            </a:lvl8pPr>
            <a:lvl9pPr marL="4876435" indent="0" algn="ctr">
              <a:buNone/>
              <a:defRPr>
                <a:solidFill>
                  <a:schemeClr val="tx1">
                    <a:tint val="75000"/>
                  </a:schemeClr>
                </a:solidFill>
              </a:defRPr>
            </a:lvl9pPr>
          </a:lstStyle>
          <a:p>
            <a:r>
              <a:rPr lang="en-US" noProof="0"/>
              <a:t>Click to edit Master subtitle style</a:t>
            </a:r>
            <a:endParaRPr lang="fi-FI" noProof="0"/>
          </a:p>
        </p:txBody>
      </p:sp>
      <p:pic>
        <p:nvPicPr>
          <p:cNvPr id="9" name="Kuva 7" descr="Motiva_Red_horiz_RGB.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8369" y="548219"/>
            <a:ext cx="3647227" cy="959372"/>
          </a:xfrm>
          <a:prstGeom prst="rect">
            <a:avLst/>
          </a:prstGeom>
        </p:spPr>
      </p:pic>
    </p:spTree>
    <p:extLst>
      <p:ext uri="{BB962C8B-B14F-4D97-AF65-F5344CB8AC3E}">
        <p14:creationId xmlns:p14="http://schemas.microsoft.com/office/powerpoint/2010/main" val="4204934857"/>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title" preserve="1">
  <p:cSld name="1_Otsikkodi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78370" y="2130428"/>
            <a:ext cx="9884833" cy="1398837"/>
          </a:xfrm>
        </p:spPr>
        <p:txBody>
          <a:bodyPr anchor="b" anchorCtr="0"/>
          <a:lstStyle>
            <a:lvl1pPr algn="l">
              <a:defRPr sz="3700" b="0" i="0">
                <a:solidFill>
                  <a:srgbClr val="9B003F"/>
                </a:solidFill>
                <a:latin typeface="Segoe UI Semibold" panose="020B0702040204020203" pitchFamily="34" charset="0"/>
                <a:cs typeface="Segoe UI Semibold" panose="020B0702040204020203" pitchFamily="34" charset="0"/>
              </a:defRPr>
            </a:lvl1pPr>
          </a:lstStyle>
          <a:p>
            <a:r>
              <a:rPr lang="en-US" noProof="0"/>
              <a:t>Click to edit Master title style</a:t>
            </a:r>
            <a:endParaRPr lang="fi-FI" noProof="0"/>
          </a:p>
        </p:txBody>
      </p:sp>
      <p:sp>
        <p:nvSpPr>
          <p:cNvPr id="3" name="Alaotsikko 2"/>
          <p:cNvSpPr>
            <a:spLocks noGrp="1"/>
          </p:cNvSpPr>
          <p:nvPr>
            <p:ph type="subTitle" idx="1"/>
          </p:nvPr>
        </p:nvSpPr>
        <p:spPr>
          <a:xfrm>
            <a:off x="478370" y="3772533"/>
            <a:ext cx="9884833" cy="2109539"/>
          </a:xfrm>
        </p:spPr>
        <p:txBody>
          <a:bodyPr/>
          <a:lstStyle>
            <a:lvl1pPr marL="0" indent="0" algn="l">
              <a:buNone/>
              <a:defRPr sz="2700" b="0">
                <a:solidFill>
                  <a:srgbClr val="000000"/>
                </a:solidFill>
                <a:latin typeface="Segoe UI Semibold" panose="020B0702040204020203" pitchFamily="34" charset="0"/>
                <a:cs typeface="Segoe UI Semibold" panose="020B0702040204020203" pitchFamily="34" charset="0"/>
              </a:defRPr>
            </a:lvl1pPr>
            <a:lvl2pPr marL="609555" indent="0" algn="ctr">
              <a:buNone/>
              <a:defRPr>
                <a:solidFill>
                  <a:schemeClr val="tx1">
                    <a:tint val="75000"/>
                  </a:schemeClr>
                </a:solidFill>
              </a:defRPr>
            </a:lvl2pPr>
            <a:lvl3pPr marL="1219110" indent="0" algn="ctr">
              <a:buNone/>
              <a:defRPr>
                <a:solidFill>
                  <a:schemeClr val="tx1">
                    <a:tint val="75000"/>
                  </a:schemeClr>
                </a:solidFill>
              </a:defRPr>
            </a:lvl3pPr>
            <a:lvl4pPr marL="1828664" indent="0" algn="ctr">
              <a:buNone/>
              <a:defRPr>
                <a:solidFill>
                  <a:schemeClr val="tx1">
                    <a:tint val="75000"/>
                  </a:schemeClr>
                </a:solidFill>
              </a:defRPr>
            </a:lvl4pPr>
            <a:lvl5pPr marL="2438218" indent="0" algn="ctr">
              <a:buNone/>
              <a:defRPr>
                <a:solidFill>
                  <a:schemeClr val="tx1">
                    <a:tint val="75000"/>
                  </a:schemeClr>
                </a:solidFill>
              </a:defRPr>
            </a:lvl5pPr>
            <a:lvl6pPr marL="3047772" indent="0" algn="ctr">
              <a:buNone/>
              <a:defRPr>
                <a:solidFill>
                  <a:schemeClr val="tx1">
                    <a:tint val="75000"/>
                  </a:schemeClr>
                </a:solidFill>
              </a:defRPr>
            </a:lvl6pPr>
            <a:lvl7pPr marL="3657327" indent="0" algn="ctr">
              <a:buNone/>
              <a:defRPr>
                <a:solidFill>
                  <a:schemeClr val="tx1">
                    <a:tint val="75000"/>
                  </a:schemeClr>
                </a:solidFill>
              </a:defRPr>
            </a:lvl7pPr>
            <a:lvl8pPr marL="4266880" indent="0" algn="ctr">
              <a:buNone/>
              <a:defRPr>
                <a:solidFill>
                  <a:schemeClr val="tx1">
                    <a:tint val="75000"/>
                  </a:schemeClr>
                </a:solidFill>
              </a:defRPr>
            </a:lvl8pPr>
            <a:lvl9pPr marL="4876435" indent="0" algn="ctr">
              <a:buNone/>
              <a:defRPr>
                <a:solidFill>
                  <a:schemeClr val="tx1">
                    <a:tint val="75000"/>
                  </a:schemeClr>
                </a:solidFill>
              </a:defRPr>
            </a:lvl9pPr>
          </a:lstStyle>
          <a:p>
            <a:r>
              <a:rPr lang="en-US" noProof="0"/>
              <a:t>Click to edit Master subtitle style</a:t>
            </a:r>
            <a:endParaRPr lang="fi-FI" noProof="0"/>
          </a:p>
        </p:txBody>
      </p:sp>
      <p:pic>
        <p:nvPicPr>
          <p:cNvPr id="9" name="Kuva 7" descr="Motiva_Red_horiz_RGB.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8369" y="548219"/>
            <a:ext cx="3647227" cy="959372"/>
          </a:xfrm>
          <a:prstGeom prst="rect">
            <a:avLst/>
          </a:prstGeom>
        </p:spPr>
      </p:pic>
    </p:spTree>
    <p:extLst>
      <p:ext uri="{BB962C8B-B14F-4D97-AF65-F5344CB8AC3E}">
        <p14:creationId xmlns:p14="http://schemas.microsoft.com/office/powerpoint/2010/main" val="81050338"/>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title" preserve="1">
  <p:cSld name="6_Otsikkodi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78370" y="2130428"/>
            <a:ext cx="9884833" cy="1398837"/>
          </a:xfrm>
        </p:spPr>
        <p:txBody>
          <a:bodyPr anchor="b" anchorCtr="0"/>
          <a:lstStyle>
            <a:lvl1pPr algn="l">
              <a:defRPr sz="3700" b="0" i="0">
                <a:solidFill>
                  <a:srgbClr val="9B003F"/>
                </a:solidFill>
                <a:latin typeface="Segoe UI Semibold" panose="020B0702040204020203" pitchFamily="34" charset="0"/>
                <a:cs typeface="Segoe UI Semibold" panose="020B0702040204020203" pitchFamily="34" charset="0"/>
              </a:defRPr>
            </a:lvl1pPr>
          </a:lstStyle>
          <a:p>
            <a:r>
              <a:rPr lang="en-US" noProof="0"/>
              <a:t>Click to edit Master title style</a:t>
            </a:r>
            <a:endParaRPr lang="fi-FI" noProof="0"/>
          </a:p>
        </p:txBody>
      </p:sp>
      <p:sp>
        <p:nvSpPr>
          <p:cNvPr id="3" name="Alaotsikko 2"/>
          <p:cNvSpPr>
            <a:spLocks noGrp="1"/>
          </p:cNvSpPr>
          <p:nvPr>
            <p:ph type="subTitle" idx="1"/>
          </p:nvPr>
        </p:nvSpPr>
        <p:spPr>
          <a:xfrm>
            <a:off x="478370" y="3772533"/>
            <a:ext cx="9884833" cy="2109539"/>
          </a:xfrm>
        </p:spPr>
        <p:txBody>
          <a:bodyPr/>
          <a:lstStyle>
            <a:lvl1pPr marL="0" indent="0" algn="l">
              <a:buNone/>
              <a:defRPr sz="2700" b="0">
                <a:solidFill>
                  <a:srgbClr val="000000"/>
                </a:solidFill>
                <a:latin typeface="Segoe UI Semibold" panose="020B0702040204020203" pitchFamily="34" charset="0"/>
                <a:cs typeface="Segoe UI Semibold" panose="020B0702040204020203" pitchFamily="34" charset="0"/>
              </a:defRPr>
            </a:lvl1pPr>
            <a:lvl2pPr marL="609555" indent="0" algn="ctr">
              <a:buNone/>
              <a:defRPr>
                <a:solidFill>
                  <a:schemeClr val="tx1">
                    <a:tint val="75000"/>
                  </a:schemeClr>
                </a:solidFill>
              </a:defRPr>
            </a:lvl2pPr>
            <a:lvl3pPr marL="1219110" indent="0" algn="ctr">
              <a:buNone/>
              <a:defRPr>
                <a:solidFill>
                  <a:schemeClr val="tx1">
                    <a:tint val="75000"/>
                  </a:schemeClr>
                </a:solidFill>
              </a:defRPr>
            </a:lvl3pPr>
            <a:lvl4pPr marL="1828664" indent="0" algn="ctr">
              <a:buNone/>
              <a:defRPr>
                <a:solidFill>
                  <a:schemeClr val="tx1">
                    <a:tint val="75000"/>
                  </a:schemeClr>
                </a:solidFill>
              </a:defRPr>
            </a:lvl4pPr>
            <a:lvl5pPr marL="2438218" indent="0" algn="ctr">
              <a:buNone/>
              <a:defRPr>
                <a:solidFill>
                  <a:schemeClr val="tx1">
                    <a:tint val="75000"/>
                  </a:schemeClr>
                </a:solidFill>
              </a:defRPr>
            </a:lvl5pPr>
            <a:lvl6pPr marL="3047772" indent="0" algn="ctr">
              <a:buNone/>
              <a:defRPr>
                <a:solidFill>
                  <a:schemeClr val="tx1">
                    <a:tint val="75000"/>
                  </a:schemeClr>
                </a:solidFill>
              </a:defRPr>
            </a:lvl6pPr>
            <a:lvl7pPr marL="3657327" indent="0" algn="ctr">
              <a:buNone/>
              <a:defRPr>
                <a:solidFill>
                  <a:schemeClr val="tx1">
                    <a:tint val="75000"/>
                  </a:schemeClr>
                </a:solidFill>
              </a:defRPr>
            </a:lvl7pPr>
            <a:lvl8pPr marL="4266880" indent="0" algn="ctr">
              <a:buNone/>
              <a:defRPr>
                <a:solidFill>
                  <a:schemeClr val="tx1">
                    <a:tint val="75000"/>
                  </a:schemeClr>
                </a:solidFill>
              </a:defRPr>
            </a:lvl8pPr>
            <a:lvl9pPr marL="4876435" indent="0" algn="ctr">
              <a:buNone/>
              <a:defRPr>
                <a:solidFill>
                  <a:schemeClr val="tx1">
                    <a:tint val="75000"/>
                  </a:schemeClr>
                </a:solidFill>
              </a:defRPr>
            </a:lvl9pPr>
          </a:lstStyle>
          <a:p>
            <a:r>
              <a:rPr lang="en-US" noProof="0"/>
              <a:t>Click to edit Master subtitle style</a:t>
            </a:r>
            <a:endParaRPr lang="fi-FI" noProof="0"/>
          </a:p>
        </p:txBody>
      </p:sp>
      <p:pic>
        <p:nvPicPr>
          <p:cNvPr id="9" name="Kuva 7" descr="Motiva_Red_horiz_RGB.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8369" y="548219"/>
            <a:ext cx="3647227" cy="959372"/>
          </a:xfrm>
          <a:prstGeom prst="rect">
            <a:avLst/>
          </a:prstGeom>
        </p:spPr>
      </p:pic>
    </p:spTree>
    <p:extLst>
      <p:ext uri="{BB962C8B-B14F-4D97-AF65-F5344CB8AC3E}">
        <p14:creationId xmlns:p14="http://schemas.microsoft.com/office/powerpoint/2010/main" val="9571497"/>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title" preserve="1">
  <p:cSld name="2_Otsikkodi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78370" y="2130428"/>
            <a:ext cx="9884833" cy="1398837"/>
          </a:xfrm>
        </p:spPr>
        <p:txBody>
          <a:bodyPr anchor="b" anchorCtr="0"/>
          <a:lstStyle>
            <a:lvl1pPr algn="l">
              <a:defRPr sz="3700" b="0" i="0">
                <a:solidFill>
                  <a:srgbClr val="9B003F"/>
                </a:solidFill>
                <a:latin typeface="Segoe UI Semibold" panose="020B0702040204020203" pitchFamily="34" charset="0"/>
                <a:cs typeface="Segoe UI Semibold" panose="020B0702040204020203" pitchFamily="34" charset="0"/>
              </a:defRPr>
            </a:lvl1pPr>
          </a:lstStyle>
          <a:p>
            <a:r>
              <a:rPr lang="en-US" noProof="0"/>
              <a:t>Click to edit Master title style</a:t>
            </a:r>
            <a:endParaRPr lang="fi-FI" noProof="0"/>
          </a:p>
        </p:txBody>
      </p:sp>
      <p:sp>
        <p:nvSpPr>
          <p:cNvPr id="3" name="Alaotsikko 2"/>
          <p:cNvSpPr>
            <a:spLocks noGrp="1"/>
          </p:cNvSpPr>
          <p:nvPr>
            <p:ph type="subTitle" idx="1"/>
          </p:nvPr>
        </p:nvSpPr>
        <p:spPr>
          <a:xfrm>
            <a:off x="478370" y="3772533"/>
            <a:ext cx="9884833" cy="2109539"/>
          </a:xfrm>
        </p:spPr>
        <p:txBody>
          <a:bodyPr/>
          <a:lstStyle>
            <a:lvl1pPr marL="0" indent="0" algn="l">
              <a:buNone/>
              <a:defRPr sz="2700" b="0">
                <a:solidFill>
                  <a:srgbClr val="000000"/>
                </a:solidFill>
                <a:latin typeface="Segoe UI Semibold" panose="020B0702040204020203" pitchFamily="34" charset="0"/>
                <a:cs typeface="Segoe UI Semibold" panose="020B0702040204020203" pitchFamily="34" charset="0"/>
              </a:defRPr>
            </a:lvl1pPr>
            <a:lvl2pPr marL="609555" indent="0" algn="ctr">
              <a:buNone/>
              <a:defRPr>
                <a:solidFill>
                  <a:schemeClr val="tx1">
                    <a:tint val="75000"/>
                  </a:schemeClr>
                </a:solidFill>
              </a:defRPr>
            </a:lvl2pPr>
            <a:lvl3pPr marL="1219110" indent="0" algn="ctr">
              <a:buNone/>
              <a:defRPr>
                <a:solidFill>
                  <a:schemeClr val="tx1">
                    <a:tint val="75000"/>
                  </a:schemeClr>
                </a:solidFill>
              </a:defRPr>
            </a:lvl3pPr>
            <a:lvl4pPr marL="1828664" indent="0" algn="ctr">
              <a:buNone/>
              <a:defRPr>
                <a:solidFill>
                  <a:schemeClr val="tx1">
                    <a:tint val="75000"/>
                  </a:schemeClr>
                </a:solidFill>
              </a:defRPr>
            </a:lvl4pPr>
            <a:lvl5pPr marL="2438218" indent="0" algn="ctr">
              <a:buNone/>
              <a:defRPr>
                <a:solidFill>
                  <a:schemeClr val="tx1">
                    <a:tint val="75000"/>
                  </a:schemeClr>
                </a:solidFill>
              </a:defRPr>
            </a:lvl5pPr>
            <a:lvl6pPr marL="3047772" indent="0" algn="ctr">
              <a:buNone/>
              <a:defRPr>
                <a:solidFill>
                  <a:schemeClr val="tx1">
                    <a:tint val="75000"/>
                  </a:schemeClr>
                </a:solidFill>
              </a:defRPr>
            </a:lvl6pPr>
            <a:lvl7pPr marL="3657327" indent="0" algn="ctr">
              <a:buNone/>
              <a:defRPr>
                <a:solidFill>
                  <a:schemeClr val="tx1">
                    <a:tint val="75000"/>
                  </a:schemeClr>
                </a:solidFill>
              </a:defRPr>
            </a:lvl7pPr>
            <a:lvl8pPr marL="4266880" indent="0" algn="ctr">
              <a:buNone/>
              <a:defRPr>
                <a:solidFill>
                  <a:schemeClr val="tx1">
                    <a:tint val="75000"/>
                  </a:schemeClr>
                </a:solidFill>
              </a:defRPr>
            </a:lvl8pPr>
            <a:lvl9pPr marL="4876435" indent="0" algn="ctr">
              <a:buNone/>
              <a:defRPr>
                <a:solidFill>
                  <a:schemeClr val="tx1">
                    <a:tint val="75000"/>
                  </a:schemeClr>
                </a:solidFill>
              </a:defRPr>
            </a:lvl9pPr>
          </a:lstStyle>
          <a:p>
            <a:r>
              <a:rPr lang="en-US" noProof="0"/>
              <a:t>Click to edit Master subtitle style</a:t>
            </a:r>
            <a:endParaRPr lang="fi-FI" noProof="0"/>
          </a:p>
        </p:txBody>
      </p:sp>
      <p:pic>
        <p:nvPicPr>
          <p:cNvPr id="9" name="Kuva 7" descr="Motiva_Red_horiz_RGB.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8369" y="548219"/>
            <a:ext cx="3647227" cy="959372"/>
          </a:xfrm>
          <a:prstGeom prst="rect">
            <a:avLst/>
          </a:prstGeom>
        </p:spPr>
      </p:pic>
    </p:spTree>
    <p:extLst>
      <p:ext uri="{BB962C8B-B14F-4D97-AF65-F5344CB8AC3E}">
        <p14:creationId xmlns:p14="http://schemas.microsoft.com/office/powerpoint/2010/main" val="1207368012"/>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title" preserve="1">
  <p:cSld name="7_Otsikkodi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78370" y="2130428"/>
            <a:ext cx="9884833" cy="1398837"/>
          </a:xfrm>
        </p:spPr>
        <p:txBody>
          <a:bodyPr anchor="b" anchorCtr="0"/>
          <a:lstStyle>
            <a:lvl1pPr algn="l">
              <a:defRPr sz="3700" b="0" i="0">
                <a:solidFill>
                  <a:srgbClr val="9B003F"/>
                </a:solidFill>
                <a:latin typeface="Segoe UI Semibold" panose="020B0702040204020203" pitchFamily="34" charset="0"/>
                <a:cs typeface="Segoe UI Semibold" panose="020B0702040204020203" pitchFamily="34" charset="0"/>
              </a:defRPr>
            </a:lvl1pPr>
          </a:lstStyle>
          <a:p>
            <a:r>
              <a:rPr lang="en-US" noProof="0"/>
              <a:t>Click to edit Master title style</a:t>
            </a:r>
            <a:endParaRPr lang="fi-FI" noProof="0"/>
          </a:p>
        </p:txBody>
      </p:sp>
      <p:sp>
        <p:nvSpPr>
          <p:cNvPr id="3" name="Alaotsikko 2"/>
          <p:cNvSpPr>
            <a:spLocks noGrp="1"/>
          </p:cNvSpPr>
          <p:nvPr>
            <p:ph type="subTitle" idx="1"/>
          </p:nvPr>
        </p:nvSpPr>
        <p:spPr>
          <a:xfrm>
            <a:off x="478370" y="3772533"/>
            <a:ext cx="9884833" cy="2109539"/>
          </a:xfrm>
        </p:spPr>
        <p:txBody>
          <a:bodyPr/>
          <a:lstStyle>
            <a:lvl1pPr marL="0" indent="0" algn="l">
              <a:buNone/>
              <a:defRPr sz="2700" b="0">
                <a:solidFill>
                  <a:srgbClr val="000000"/>
                </a:solidFill>
                <a:latin typeface="Segoe UI Semibold" panose="020B0702040204020203" pitchFamily="34" charset="0"/>
                <a:cs typeface="Segoe UI Semibold" panose="020B0702040204020203" pitchFamily="34" charset="0"/>
              </a:defRPr>
            </a:lvl1pPr>
            <a:lvl2pPr marL="609555" indent="0" algn="ctr">
              <a:buNone/>
              <a:defRPr>
                <a:solidFill>
                  <a:schemeClr val="tx1">
                    <a:tint val="75000"/>
                  </a:schemeClr>
                </a:solidFill>
              </a:defRPr>
            </a:lvl2pPr>
            <a:lvl3pPr marL="1219110" indent="0" algn="ctr">
              <a:buNone/>
              <a:defRPr>
                <a:solidFill>
                  <a:schemeClr val="tx1">
                    <a:tint val="75000"/>
                  </a:schemeClr>
                </a:solidFill>
              </a:defRPr>
            </a:lvl3pPr>
            <a:lvl4pPr marL="1828664" indent="0" algn="ctr">
              <a:buNone/>
              <a:defRPr>
                <a:solidFill>
                  <a:schemeClr val="tx1">
                    <a:tint val="75000"/>
                  </a:schemeClr>
                </a:solidFill>
              </a:defRPr>
            </a:lvl4pPr>
            <a:lvl5pPr marL="2438218" indent="0" algn="ctr">
              <a:buNone/>
              <a:defRPr>
                <a:solidFill>
                  <a:schemeClr val="tx1">
                    <a:tint val="75000"/>
                  </a:schemeClr>
                </a:solidFill>
              </a:defRPr>
            </a:lvl5pPr>
            <a:lvl6pPr marL="3047772" indent="0" algn="ctr">
              <a:buNone/>
              <a:defRPr>
                <a:solidFill>
                  <a:schemeClr val="tx1">
                    <a:tint val="75000"/>
                  </a:schemeClr>
                </a:solidFill>
              </a:defRPr>
            </a:lvl6pPr>
            <a:lvl7pPr marL="3657327" indent="0" algn="ctr">
              <a:buNone/>
              <a:defRPr>
                <a:solidFill>
                  <a:schemeClr val="tx1">
                    <a:tint val="75000"/>
                  </a:schemeClr>
                </a:solidFill>
              </a:defRPr>
            </a:lvl7pPr>
            <a:lvl8pPr marL="4266880" indent="0" algn="ctr">
              <a:buNone/>
              <a:defRPr>
                <a:solidFill>
                  <a:schemeClr val="tx1">
                    <a:tint val="75000"/>
                  </a:schemeClr>
                </a:solidFill>
              </a:defRPr>
            </a:lvl8pPr>
            <a:lvl9pPr marL="4876435" indent="0" algn="ctr">
              <a:buNone/>
              <a:defRPr>
                <a:solidFill>
                  <a:schemeClr val="tx1">
                    <a:tint val="75000"/>
                  </a:schemeClr>
                </a:solidFill>
              </a:defRPr>
            </a:lvl9pPr>
          </a:lstStyle>
          <a:p>
            <a:r>
              <a:rPr lang="en-US" noProof="0"/>
              <a:t>Click to edit Master subtitle style</a:t>
            </a:r>
            <a:endParaRPr lang="fi-FI" noProof="0"/>
          </a:p>
        </p:txBody>
      </p:sp>
      <p:pic>
        <p:nvPicPr>
          <p:cNvPr id="9" name="Kuva 7" descr="Motiva_Red_horiz_RGB.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8369" y="548219"/>
            <a:ext cx="3647227" cy="959372"/>
          </a:xfrm>
          <a:prstGeom prst="rect">
            <a:avLst/>
          </a:prstGeom>
        </p:spPr>
      </p:pic>
    </p:spTree>
    <p:extLst>
      <p:ext uri="{BB962C8B-B14F-4D97-AF65-F5344CB8AC3E}">
        <p14:creationId xmlns:p14="http://schemas.microsoft.com/office/powerpoint/2010/main" val="3629631589"/>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title" preserve="1">
  <p:cSld name="3_Otsikkodi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78370" y="2130428"/>
            <a:ext cx="9884833" cy="1398837"/>
          </a:xfrm>
        </p:spPr>
        <p:txBody>
          <a:bodyPr anchor="b" anchorCtr="0"/>
          <a:lstStyle>
            <a:lvl1pPr algn="l">
              <a:defRPr sz="3700" b="0" i="0">
                <a:solidFill>
                  <a:srgbClr val="9B003F"/>
                </a:solidFill>
                <a:latin typeface="Segoe UI Semibold" panose="020B0702040204020203" pitchFamily="34" charset="0"/>
                <a:cs typeface="Segoe UI Semibold" panose="020B0702040204020203" pitchFamily="34" charset="0"/>
              </a:defRPr>
            </a:lvl1pPr>
          </a:lstStyle>
          <a:p>
            <a:r>
              <a:rPr lang="en-US" noProof="0"/>
              <a:t>Click to edit Master title style</a:t>
            </a:r>
            <a:endParaRPr lang="fi-FI" noProof="0"/>
          </a:p>
        </p:txBody>
      </p:sp>
      <p:sp>
        <p:nvSpPr>
          <p:cNvPr id="3" name="Alaotsikko 2"/>
          <p:cNvSpPr>
            <a:spLocks noGrp="1"/>
          </p:cNvSpPr>
          <p:nvPr>
            <p:ph type="subTitle" idx="1"/>
          </p:nvPr>
        </p:nvSpPr>
        <p:spPr>
          <a:xfrm>
            <a:off x="478370" y="3772533"/>
            <a:ext cx="9884833" cy="2109539"/>
          </a:xfrm>
        </p:spPr>
        <p:txBody>
          <a:bodyPr/>
          <a:lstStyle>
            <a:lvl1pPr marL="0" indent="0" algn="l">
              <a:buNone/>
              <a:defRPr sz="2700" b="0">
                <a:solidFill>
                  <a:srgbClr val="000000"/>
                </a:solidFill>
                <a:latin typeface="Segoe UI Semibold" panose="020B0702040204020203" pitchFamily="34" charset="0"/>
                <a:cs typeface="Segoe UI Semibold" panose="020B0702040204020203" pitchFamily="34" charset="0"/>
              </a:defRPr>
            </a:lvl1pPr>
            <a:lvl2pPr marL="609555" indent="0" algn="ctr">
              <a:buNone/>
              <a:defRPr>
                <a:solidFill>
                  <a:schemeClr val="tx1">
                    <a:tint val="75000"/>
                  </a:schemeClr>
                </a:solidFill>
              </a:defRPr>
            </a:lvl2pPr>
            <a:lvl3pPr marL="1219110" indent="0" algn="ctr">
              <a:buNone/>
              <a:defRPr>
                <a:solidFill>
                  <a:schemeClr val="tx1">
                    <a:tint val="75000"/>
                  </a:schemeClr>
                </a:solidFill>
              </a:defRPr>
            </a:lvl3pPr>
            <a:lvl4pPr marL="1828664" indent="0" algn="ctr">
              <a:buNone/>
              <a:defRPr>
                <a:solidFill>
                  <a:schemeClr val="tx1">
                    <a:tint val="75000"/>
                  </a:schemeClr>
                </a:solidFill>
              </a:defRPr>
            </a:lvl4pPr>
            <a:lvl5pPr marL="2438218" indent="0" algn="ctr">
              <a:buNone/>
              <a:defRPr>
                <a:solidFill>
                  <a:schemeClr val="tx1">
                    <a:tint val="75000"/>
                  </a:schemeClr>
                </a:solidFill>
              </a:defRPr>
            </a:lvl5pPr>
            <a:lvl6pPr marL="3047772" indent="0" algn="ctr">
              <a:buNone/>
              <a:defRPr>
                <a:solidFill>
                  <a:schemeClr val="tx1">
                    <a:tint val="75000"/>
                  </a:schemeClr>
                </a:solidFill>
              </a:defRPr>
            </a:lvl6pPr>
            <a:lvl7pPr marL="3657327" indent="0" algn="ctr">
              <a:buNone/>
              <a:defRPr>
                <a:solidFill>
                  <a:schemeClr val="tx1">
                    <a:tint val="75000"/>
                  </a:schemeClr>
                </a:solidFill>
              </a:defRPr>
            </a:lvl7pPr>
            <a:lvl8pPr marL="4266880" indent="0" algn="ctr">
              <a:buNone/>
              <a:defRPr>
                <a:solidFill>
                  <a:schemeClr val="tx1">
                    <a:tint val="75000"/>
                  </a:schemeClr>
                </a:solidFill>
              </a:defRPr>
            </a:lvl8pPr>
            <a:lvl9pPr marL="4876435" indent="0" algn="ctr">
              <a:buNone/>
              <a:defRPr>
                <a:solidFill>
                  <a:schemeClr val="tx1">
                    <a:tint val="75000"/>
                  </a:schemeClr>
                </a:solidFill>
              </a:defRPr>
            </a:lvl9pPr>
          </a:lstStyle>
          <a:p>
            <a:r>
              <a:rPr lang="en-US" noProof="0"/>
              <a:t>Click to edit Master subtitle style</a:t>
            </a:r>
            <a:endParaRPr lang="fi-FI" noProof="0"/>
          </a:p>
        </p:txBody>
      </p:sp>
      <p:pic>
        <p:nvPicPr>
          <p:cNvPr id="9" name="Kuva 7" descr="Motiva_Red_horiz_RGB.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8369" y="548219"/>
            <a:ext cx="3647227" cy="959372"/>
          </a:xfrm>
          <a:prstGeom prst="rect">
            <a:avLst/>
          </a:prstGeom>
        </p:spPr>
      </p:pic>
    </p:spTree>
    <p:extLst>
      <p:ext uri="{BB962C8B-B14F-4D97-AF65-F5344CB8AC3E}">
        <p14:creationId xmlns:p14="http://schemas.microsoft.com/office/powerpoint/2010/main" val="2710373882"/>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title" preserve="1">
  <p:cSld name="8_Otsikkodi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78370" y="2130428"/>
            <a:ext cx="9884833" cy="1398837"/>
          </a:xfrm>
        </p:spPr>
        <p:txBody>
          <a:bodyPr anchor="b" anchorCtr="0"/>
          <a:lstStyle>
            <a:lvl1pPr algn="l">
              <a:defRPr sz="3700" b="0" i="0">
                <a:solidFill>
                  <a:srgbClr val="9B003F"/>
                </a:solidFill>
                <a:latin typeface="Segoe UI Semibold" panose="020B0702040204020203" pitchFamily="34" charset="0"/>
                <a:cs typeface="Segoe UI Semibold" panose="020B0702040204020203" pitchFamily="34" charset="0"/>
              </a:defRPr>
            </a:lvl1pPr>
          </a:lstStyle>
          <a:p>
            <a:r>
              <a:rPr lang="en-US" noProof="0"/>
              <a:t>Click to edit Master title style</a:t>
            </a:r>
            <a:endParaRPr lang="fi-FI" noProof="0"/>
          </a:p>
        </p:txBody>
      </p:sp>
      <p:sp>
        <p:nvSpPr>
          <p:cNvPr id="3" name="Alaotsikko 2"/>
          <p:cNvSpPr>
            <a:spLocks noGrp="1"/>
          </p:cNvSpPr>
          <p:nvPr>
            <p:ph type="subTitle" idx="1"/>
          </p:nvPr>
        </p:nvSpPr>
        <p:spPr>
          <a:xfrm>
            <a:off x="478370" y="3772533"/>
            <a:ext cx="9884833" cy="2109539"/>
          </a:xfrm>
        </p:spPr>
        <p:txBody>
          <a:bodyPr/>
          <a:lstStyle>
            <a:lvl1pPr marL="0" indent="0" algn="l">
              <a:buNone/>
              <a:defRPr sz="2700" b="0">
                <a:solidFill>
                  <a:srgbClr val="000000"/>
                </a:solidFill>
                <a:latin typeface="Segoe UI Semibold" panose="020B0702040204020203" pitchFamily="34" charset="0"/>
                <a:cs typeface="Segoe UI Semibold" panose="020B0702040204020203" pitchFamily="34" charset="0"/>
              </a:defRPr>
            </a:lvl1pPr>
            <a:lvl2pPr marL="609555" indent="0" algn="ctr">
              <a:buNone/>
              <a:defRPr>
                <a:solidFill>
                  <a:schemeClr val="tx1">
                    <a:tint val="75000"/>
                  </a:schemeClr>
                </a:solidFill>
              </a:defRPr>
            </a:lvl2pPr>
            <a:lvl3pPr marL="1219110" indent="0" algn="ctr">
              <a:buNone/>
              <a:defRPr>
                <a:solidFill>
                  <a:schemeClr val="tx1">
                    <a:tint val="75000"/>
                  </a:schemeClr>
                </a:solidFill>
              </a:defRPr>
            </a:lvl3pPr>
            <a:lvl4pPr marL="1828664" indent="0" algn="ctr">
              <a:buNone/>
              <a:defRPr>
                <a:solidFill>
                  <a:schemeClr val="tx1">
                    <a:tint val="75000"/>
                  </a:schemeClr>
                </a:solidFill>
              </a:defRPr>
            </a:lvl4pPr>
            <a:lvl5pPr marL="2438218" indent="0" algn="ctr">
              <a:buNone/>
              <a:defRPr>
                <a:solidFill>
                  <a:schemeClr val="tx1">
                    <a:tint val="75000"/>
                  </a:schemeClr>
                </a:solidFill>
              </a:defRPr>
            </a:lvl5pPr>
            <a:lvl6pPr marL="3047772" indent="0" algn="ctr">
              <a:buNone/>
              <a:defRPr>
                <a:solidFill>
                  <a:schemeClr val="tx1">
                    <a:tint val="75000"/>
                  </a:schemeClr>
                </a:solidFill>
              </a:defRPr>
            </a:lvl6pPr>
            <a:lvl7pPr marL="3657327" indent="0" algn="ctr">
              <a:buNone/>
              <a:defRPr>
                <a:solidFill>
                  <a:schemeClr val="tx1">
                    <a:tint val="75000"/>
                  </a:schemeClr>
                </a:solidFill>
              </a:defRPr>
            </a:lvl7pPr>
            <a:lvl8pPr marL="4266880" indent="0" algn="ctr">
              <a:buNone/>
              <a:defRPr>
                <a:solidFill>
                  <a:schemeClr val="tx1">
                    <a:tint val="75000"/>
                  </a:schemeClr>
                </a:solidFill>
              </a:defRPr>
            </a:lvl8pPr>
            <a:lvl9pPr marL="4876435" indent="0" algn="ctr">
              <a:buNone/>
              <a:defRPr>
                <a:solidFill>
                  <a:schemeClr val="tx1">
                    <a:tint val="75000"/>
                  </a:schemeClr>
                </a:solidFill>
              </a:defRPr>
            </a:lvl9pPr>
          </a:lstStyle>
          <a:p>
            <a:r>
              <a:rPr lang="en-US" noProof="0"/>
              <a:t>Click to edit Master subtitle style</a:t>
            </a:r>
            <a:endParaRPr lang="fi-FI" noProof="0"/>
          </a:p>
        </p:txBody>
      </p:sp>
      <p:pic>
        <p:nvPicPr>
          <p:cNvPr id="9" name="Kuva 7" descr="Motiva_Red_horiz_RGB.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8369" y="548219"/>
            <a:ext cx="3647227" cy="959372"/>
          </a:xfrm>
          <a:prstGeom prst="rect">
            <a:avLst/>
          </a:prstGeom>
        </p:spPr>
      </p:pic>
    </p:spTree>
    <p:extLst>
      <p:ext uri="{BB962C8B-B14F-4D97-AF65-F5344CB8AC3E}">
        <p14:creationId xmlns:p14="http://schemas.microsoft.com/office/powerpoint/2010/main" val="932862234"/>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title" preserve="1">
  <p:cSld name="9_Otsikkodi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78370" y="2130428"/>
            <a:ext cx="9884833" cy="1398837"/>
          </a:xfrm>
        </p:spPr>
        <p:txBody>
          <a:bodyPr anchor="b" anchorCtr="0"/>
          <a:lstStyle>
            <a:lvl1pPr algn="l">
              <a:defRPr sz="3700" b="0" i="0">
                <a:solidFill>
                  <a:srgbClr val="9B003F"/>
                </a:solidFill>
                <a:latin typeface="Segoe UI Semibold" panose="020B0702040204020203" pitchFamily="34" charset="0"/>
                <a:cs typeface="Segoe UI Semibold" panose="020B0702040204020203" pitchFamily="34" charset="0"/>
              </a:defRPr>
            </a:lvl1pPr>
          </a:lstStyle>
          <a:p>
            <a:r>
              <a:rPr lang="en-US" noProof="0"/>
              <a:t>Click to edit Master title style</a:t>
            </a:r>
            <a:endParaRPr lang="fi-FI" noProof="0"/>
          </a:p>
        </p:txBody>
      </p:sp>
      <p:sp>
        <p:nvSpPr>
          <p:cNvPr id="3" name="Alaotsikko 2"/>
          <p:cNvSpPr>
            <a:spLocks noGrp="1"/>
          </p:cNvSpPr>
          <p:nvPr>
            <p:ph type="subTitle" idx="1"/>
          </p:nvPr>
        </p:nvSpPr>
        <p:spPr>
          <a:xfrm>
            <a:off x="478370" y="3772533"/>
            <a:ext cx="9884833" cy="2109539"/>
          </a:xfrm>
        </p:spPr>
        <p:txBody>
          <a:bodyPr/>
          <a:lstStyle>
            <a:lvl1pPr marL="0" indent="0" algn="l">
              <a:buNone/>
              <a:defRPr sz="2700" b="0">
                <a:solidFill>
                  <a:srgbClr val="000000"/>
                </a:solidFill>
                <a:latin typeface="Segoe UI Semibold" panose="020B0702040204020203" pitchFamily="34" charset="0"/>
                <a:cs typeface="Segoe UI Semibold" panose="020B0702040204020203" pitchFamily="34" charset="0"/>
              </a:defRPr>
            </a:lvl1pPr>
            <a:lvl2pPr marL="609555" indent="0" algn="ctr">
              <a:buNone/>
              <a:defRPr>
                <a:solidFill>
                  <a:schemeClr val="tx1">
                    <a:tint val="75000"/>
                  </a:schemeClr>
                </a:solidFill>
              </a:defRPr>
            </a:lvl2pPr>
            <a:lvl3pPr marL="1219110" indent="0" algn="ctr">
              <a:buNone/>
              <a:defRPr>
                <a:solidFill>
                  <a:schemeClr val="tx1">
                    <a:tint val="75000"/>
                  </a:schemeClr>
                </a:solidFill>
              </a:defRPr>
            </a:lvl3pPr>
            <a:lvl4pPr marL="1828664" indent="0" algn="ctr">
              <a:buNone/>
              <a:defRPr>
                <a:solidFill>
                  <a:schemeClr val="tx1">
                    <a:tint val="75000"/>
                  </a:schemeClr>
                </a:solidFill>
              </a:defRPr>
            </a:lvl4pPr>
            <a:lvl5pPr marL="2438218" indent="0" algn="ctr">
              <a:buNone/>
              <a:defRPr>
                <a:solidFill>
                  <a:schemeClr val="tx1">
                    <a:tint val="75000"/>
                  </a:schemeClr>
                </a:solidFill>
              </a:defRPr>
            </a:lvl5pPr>
            <a:lvl6pPr marL="3047772" indent="0" algn="ctr">
              <a:buNone/>
              <a:defRPr>
                <a:solidFill>
                  <a:schemeClr val="tx1">
                    <a:tint val="75000"/>
                  </a:schemeClr>
                </a:solidFill>
              </a:defRPr>
            </a:lvl6pPr>
            <a:lvl7pPr marL="3657327" indent="0" algn="ctr">
              <a:buNone/>
              <a:defRPr>
                <a:solidFill>
                  <a:schemeClr val="tx1">
                    <a:tint val="75000"/>
                  </a:schemeClr>
                </a:solidFill>
              </a:defRPr>
            </a:lvl7pPr>
            <a:lvl8pPr marL="4266880" indent="0" algn="ctr">
              <a:buNone/>
              <a:defRPr>
                <a:solidFill>
                  <a:schemeClr val="tx1">
                    <a:tint val="75000"/>
                  </a:schemeClr>
                </a:solidFill>
              </a:defRPr>
            </a:lvl8pPr>
            <a:lvl9pPr marL="4876435" indent="0" algn="ctr">
              <a:buNone/>
              <a:defRPr>
                <a:solidFill>
                  <a:schemeClr val="tx1">
                    <a:tint val="75000"/>
                  </a:schemeClr>
                </a:solidFill>
              </a:defRPr>
            </a:lvl9pPr>
          </a:lstStyle>
          <a:p>
            <a:r>
              <a:rPr lang="en-US" noProof="0"/>
              <a:t>Click to edit Master subtitle style</a:t>
            </a:r>
            <a:endParaRPr lang="fi-FI" noProof="0"/>
          </a:p>
        </p:txBody>
      </p:sp>
      <p:pic>
        <p:nvPicPr>
          <p:cNvPr id="9" name="Kuva 7" descr="Motiva_Red_horiz_RGB.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8369" y="548219"/>
            <a:ext cx="3647227" cy="959372"/>
          </a:xfrm>
          <a:prstGeom prst="rect">
            <a:avLst/>
          </a:prstGeom>
        </p:spPr>
      </p:pic>
    </p:spTree>
    <p:extLst>
      <p:ext uri="{BB962C8B-B14F-4D97-AF65-F5344CB8AC3E}">
        <p14:creationId xmlns:p14="http://schemas.microsoft.com/office/powerpoint/2010/main" val="888941634"/>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title" preserve="1">
  <p:cSld name="10_Otsikkodi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78370" y="2130428"/>
            <a:ext cx="9884833" cy="1398837"/>
          </a:xfrm>
        </p:spPr>
        <p:txBody>
          <a:bodyPr anchor="b" anchorCtr="0"/>
          <a:lstStyle>
            <a:lvl1pPr algn="l">
              <a:defRPr sz="3700" b="0" i="0">
                <a:solidFill>
                  <a:srgbClr val="9B003F"/>
                </a:solidFill>
                <a:latin typeface="Segoe UI Semibold" panose="020B0702040204020203" pitchFamily="34" charset="0"/>
                <a:cs typeface="Segoe UI Semibold" panose="020B0702040204020203" pitchFamily="34" charset="0"/>
              </a:defRPr>
            </a:lvl1pPr>
          </a:lstStyle>
          <a:p>
            <a:r>
              <a:rPr lang="en-US" noProof="0"/>
              <a:t>Click to edit Master title style</a:t>
            </a:r>
            <a:endParaRPr lang="fi-FI" noProof="0"/>
          </a:p>
        </p:txBody>
      </p:sp>
      <p:sp>
        <p:nvSpPr>
          <p:cNvPr id="3" name="Alaotsikko 2"/>
          <p:cNvSpPr>
            <a:spLocks noGrp="1"/>
          </p:cNvSpPr>
          <p:nvPr>
            <p:ph type="subTitle" idx="1"/>
          </p:nvPr>
        </p:nvSpPr>
        <p:spPr>
          <a:xfrm>
            <a:off x="478370" y="3772533"/>
            <a:ext cx="9884833" cy="2109539"/>
          </a:xfrm>
        </p:spPr>
        <p:txBody>
          <a:bodyPr/>
          <a:lstStyle>
            <a:lvl1pPr marL="0" indent="0" algn="l">
              <a:buNone/>
              <a:defRPr sz="2700" b="0">
                <a:solidFill>
                  <a:srgbClr val="000000"/>
                </a:solidFill>
                <a:latin typeface="Segoe UI Semibold" panose="020B0702040204020203" pitchFamily="34" charset="0"/>
                <a:cs typeface="Segoe UI Semibold" panose="020B0702040204020203" pitchFamily="34" charset="0"/>
              </a:defRPr>
            </a:lvl1pPr>
            <a:lvl2pPr marL="609555" indent="0" algn="ctr">
              <a:buNone/>
              <a:defRPr>
                <a:solidFill>
                  <a:schemeClr val="tx1">
                    <a:tint val="75000"/>
                  </a:schemeClr>
                </a:solidFill>
              </a:defRPr>
            </a:lvl2pPr>
            <a:lvl3pPr marL="1219110" indent="0" algn="ctr">
              <a:buNone/>
              <a:defRPr>
                <a:solidFill>
                  <a:schemeClr val="tx1">
                    <a:tint val="75000"/>
                  </a:schemeClr>
                </a:solidFill>
              </a:defRPr>
            </a:lvl3pPr>
            <a:lvl4pPr marL="1828664" indent="0" algn="ctr">
              <a:buNone/>
              <a:defRPr>
                <a:solidFill>
                  <a:schemeClr val="tx1">
                    <a:tint val="75000"/>
                  </a:schemeClr>
                </a:solidFill>
              </a:defRPr>
            </a:lvl4pPr>
            <a:lvl5pPr marL="2438218" indent="0" algn="ctr">
              <a:buNone/>
              <a:defRPr>
                <a:solidFill>
                  <a:schemeClr val="tx1">
                    <a:tint val="75000"/>
                  </a:schemeClr>
                </a:solidFill>
              </a:defRPr>
            </a:lvl5pPr>
            <a:lvl6pPr marL="3047772" indent="0" algn="ctr">
              <a:buNone/>
              <a:defRPr>
                <a:solidFill>
                  <a:schemeClr val="tx1">
                    <a:tint val="75000"/>
                  </a:schemeClr>
                </a:solidFill>
              </a:defRPr>
            </a:lvl6pPr>
            <a:lvl7pPr marL="3657327" indent="0" algn="ctr">
              <a:buNone/>
              <a:defRPr>
                <a:solidFill>
                  <a:schemeClr val="tx1">
                    <a:tint val="75000"/>
                  </a:schemeClr>
                </a:solidFill>
              </a:defRPr>
            </a:lvl7pPr>
            <a:lvl8pPr marL="4266880" indent="0" algn="ctr">
              <a:buNone/>
              <a:defRPr>
                <a:solidFill>
                  <a:schemeClr val="tx1">
                    <a:tint val="75000"/>
                  </a:schemeClr>
                </a:solidFill>
              </a:defRPr>
            </a:lvl8pPr>
            <a:lvl9pPr marL="4876435" indent="0" algn="ctr">
              <a:buNone/>
              <a:defRPr>
                <a:solidFill>
                  <a:schemeClr val="tx1">
                    <a:tint val="75000"/>
                  </a:schemeClr>
                </a:solidFill>
              </a:defRPr>
            </a:lvl9pPr>
          </a:lstStyle>
          <a:p>
            <a:r>
              <a:rPr lang="en-US" noProof="0"/>
              <a:t>Click to edit Master subtitle style</a:t>
            </a:r>
            <a:endParaRPr lang="fi-FI" noProof="0"/>
          </a:p>
        </p:txBody>
      </p:sp>
      <p:pic>
        <p:nvPicPr>
          <p:cNvPr id="9" name="Kuva 7" descr="Motiva_Red_horiz_RGB.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8369" y="548219"/>
            <a:ext cx="3647227" cy="959372"/>
          </a:xfrm>
          <a:prstGeom prst="rect">
            <a:avLst/>
          </a:prstGeom>
        </p:spPr>
      </p:pic>
    </p:spTree>
    <p:extLst>
      <p:ext uri="{BB962C8B-B14F-4D97-AF65-F5344CB8AC3E}">
        <p14:creationId xmlns:p14="http://schemas.microsoft.com/office/powerpoint/2010/main" val="25928771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13_Otsikkodi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78369" y="2130427"/>
            <a:ext cx="9884833" cy="1398837"/>
          </a:xfrm>
        </p:spPr>
        <p:txBody>
          <a:bodyPr anchor="b" anchorCtr="0"/>
          <a:lstStyle>
            <a:lvl1pPr algn="l">
              <a:defRPr sz="3733" b="0" i="0">
                <a:solidFill>
                  <a:srgbClr val="9B003F"/>
                </a:solidFill>
                <a:latin typeface="Segoe UI Semibold" panose="020B0702040204020203" pitchFamily="34" charset="0"/>
                <a:cs typeface="Segoe UI Semibold" panose="020B0702040204020203" pitchFamily="34" charset="0"/>
              </a:defRPr>
            </a:lvl1pPr>
          </a:lstStyle>
          <a:p>
            <a:r>
              <a:rPr lang="en-US" noProof="0"/>
              <a:t>Click to edit Master title style</a:t>
            </a:r>
            <a:endParaRPr lang="fi-FI" noProof="0" dirty="0"/>
          </a:p>
        </p:txBody>
      </p:sp>
      <p:sp>
        <p:nvSpPr>
          <p:cNvPr id="3" name="Alaotsikko 2"/>
          <p:cNvSpPr>
            <a:spLocks noGrp="1"/>
          </p:cNvSpPr>
          <p:nvPr>
            <p:ph type="subTitle" idx="1"/>
          </p:nvPr>
        </p:nvSpPr>
        <p:spPr>
          <a:xfrm>
            <a:off x="478369" y="3772533"/>
            <a:ext cx="9884833" cy="2109539"/>
          </a:xfrm>
        </p:spPr>
        <p:txBody>
          <a:bodyPr/>
          <a:lstStyle>
            <a:lvl1pPr marL="0" indent="0" algn="l">
              <a:buNone/>
              <a:defRPr sz="2667" b="0">
                <a:solidFill>
                  <a:srgbClr val="000000"/>
                </a:solidFill>
                <a:latin typeface="Segoe UI Semibold" panose="020B0702040204020203" pitchFamily="34" charset="0"/>
                <a:cs typeface="Segoe UI Semibold" panose="020B0702040204020203"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noProof="0"/>
              <a:t>Click to edit Master subtitle style</a:t>
            </a:r>
            <a:endParaRPr lang="fi-FI" noProof="0" dirty="0"/>
          </a:p>
        </p:txBody>
      </p:sp>
      <p:pic>
        <p:nvPicPr>
          <p:cNvPr id="9" name="Kuva 7" descr="Motiva_Red_horiz_RGB.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8368" y="548219"/>
            <a:ext cx="3647227" cy="959372"/>
          </a:xfrm>
          <a:prstGeom prst="rect">
            <a:avLst/>
          </a:prstGeom>
        </p:spPr>
      </p:pic>
    </p:spTree>
    <p:extLst>
      <p:ext uri="{BB962C8B-B14F-4D97-AF65-F5344CB8AC3E}">
        <p14:creationId xmlns:p14="http://schemas.microsoft.com/office/powerpoint/2010/main" val="2171697753"/>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title" preserve="1">
  <p:cSld name="11_Otsikkodi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78370" y="2130428"/>
            <a:ext cx="9884833" cy="1398837"/>
          </a:xfrm>
        </p:spPr>
        <p:txBody>
          <a:bodyPr anchor="b" anchorCtr="0"/>
          <a:lstStyle>
            <a:lvl1pPr algn="l">
              <a:defRPr sz="3700" b="0" i="0">
                <a:solidFill>
                  <a:srgbClr val="9B003F"/>
                </a:solidFill>
                <a:latin typeface="Segoe UI Semibold" panose="020B0702040204020203" pitchFamily="34" charset="0"/>
                <a:cs typeface="Segoe UI Semibold" panose="020B0702040204020203" pitchFamily="34" charset="0"/>
              </a:defRPr>
            </a:lvl1pPr>
          </a:lstStyle>
          <a:p>
            <a:r>
              <a:rPr lang="en-US" noProof="0"/>
              <a:t>Click to edit Master title style</a:t>
            </a:r>
            <a:endParaRPr lang="fi-FI" noProof="0"/>
          </a:p>
        </p:txBody>
      </p:sp>
      <p:sp>
        <p:nvSpPr>
          <p:cNvPr id="3" name="Alaotsikko 2"/>
          <p:cNvSpPr>
            <a:spLocks noGrp="1"/>
          </p:cNvSpPr>
          <p:nvPr>
            <p:ph type="subTitle" idx="1"/>
          </p:nvPr>
        </p:nvSpPr>
        <p:spPr>
          <a:xfrm>
            <a:off x="478370" y="3772533"/>
            <a:ext cx="9884833" cy="2109539"/>
          </a:xfrm>
        </p:spPr>
        <p:txBody>
          <a:bodyPr/>
          <a:lstStyle>
            <a:lvl1pPr marL="0" indent="0" algn="l">
              <a:buNone/>
              <a:defRPr sz="2700" b="0">
                <a:solidFill>
                  <a:srgbClr val="000000"/>
                </a:solidFill>
                <a:latin typeface="Segoe UI Semibold" panose="020B0702040204020203" pitchFamily="34" charset="0"/>
                <a:cs typeface="Segoe UI Semibold" panose="020B0702040204020203" pitchFamily="34" charset="0"/>
              </a:defRPr>
            </a:lvl1pPr>
            <a:lvl2pPr marL="609555" indent="0" algn="ctr">
              <a:buNone/>
              <a:defRPr>
                <a:solidFill>
                  <a:schemeClr val="tx1">
                    <a:tint val="75000"/>
                  </a:schemeClr>
                </a:solidFill>
              </a:defRPr>
            </a:lvl2pPr>
            <a:lvl3pPr marL="1219110" indent="0" algn="ctr">
              <a:buNone/>
              <a:defRPr>
                <a:solidFill>
                  <a:schemeClr val="tx1">
                    <a:tint val="75000"/>
                  </a:schemeClr>
                </a:solidFill>
              </a:defRPr>
            </a:lvl3pPr>
            <a:lvl4pPr marL="1828664" indent="0" algn="ctr">
              <a:buNone/>
              <a:defRPr>
                <a:solidFill>
                  <a:schemeClr val="tx1">
                    <a:tint val="75000"/>
                  </a:schemeClr>
                </a:solidFill>
              </a:defRPr>
            </a:lvl4pPr>
            <a:lvl5pPr marL="2438218" indent="0" algn="ctr">
              <a:buNone/>
              <a:defRPr>
                <a:solidFill>
                  <a:schemeClr val="tx1">
                    <a:tint val="75000"/>
                  </a:schemeClr>
                </a:solidFill>
              </a:defRPr>
            </a:lvl5pPr>
            <a:lvl6pPr marL="3047772" indent="0" algn="ctr">
              <a:buNone/>
              <a:defRPr>
                <a:solidFill>
                  <a:schemeClr val="tx1">
                    <a:tint val="75000"/>
                  </a:schemeClr>
                </a:solidFill>
              </a:defRPr>
            </a:lvl6pPr>
            <a:lvl7pPr marL="3657327" indent="0" algn="ctr">
              <a:buNone/>
              <a:defRPr>
                <a:solidFill>
                  <a:schemeClr val="tx1">
                    <a:tint val="75000"/>
                  </a:schemeClr>
                </a:solidFill>
              </a:defRPr>
            </a:lvl7pPr>
            <a:lvl8pPr marL="4266880" indent="0" algn="ctr">
              <a:buNone/>
              <a:defRPr>
                <a:solidFill>
                  <a:schemeClr val="tx1">
                    <a:tint val="75000"/>
                  </a:schemeClr>
                </a:solidFill>
              </a:defRPr>
            </a:lvl8pPr>
            <a:lvl9pPr marL="4876435" indent="0" algn="ctr">
              <a:buNone/>
              <a:defRPr>
                <a:solidFill>
                  <a:schemeClr val="tx1">
                    <a:tint val="75000"/>
                  </a:schemeClr>
                </a:solidFill>
              </a:defRPr>
            </a:lvl9pPr>
          </a:lstStyle>
          <a:p>
            <a:r>
              <a:rPr lang="en-US" noProof="0"/>
              <a:t>Click to edit Master subtitle style</a:t>
            </a:r>
            <a:endParaRPr lang="fi-FI" noProof="0"/>
          </a:p>
        </p:txBody>
      </p:sp>
      <p:pic>
        <p:nvPicPr>
          <p:cNvPr id="9" name="Kuva 7" descr="Motiva_Red_horiz_RGB.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8369" y="548219"/>
            <a:ext cx="3647227" cy="959372"/>
          </a:xfrm>
          <a:prstGeom prst="rect">
            <a:avLst/>
          </a:prstGeom>
        </p:spPr>
      </p:pic>
    </p:spTree>
    <p:extLst>
      <p:ext uri="{BB962C8B-B14F-4D97-AF65-F5344CB8AC3E}">
        <p14:creationId xmlns:p14="http://schemas.microsoft.com/office/powerpoint/2010/main" val="2521854091"/>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title" preserve="1">
  <p:cSld name="12_Otsikkodi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78370" y="2130428"/>
            <a:ext cx="9884833" cy="1398837"/>
          </a:xfrm>
        </p:spPr>
        <p:txBody>
          <a:bodyPr anchor="b" anchorCtr="0"/>
          <a:lstStyle>
            <a:lvl1pPr algn="l">
              <a:defRPr sz="3700" b="0" i="0">
                <a:solidFill>
                  <a:srgbClr val="9B003F"/>
                </a:solidFill>
                <a:latin typeface="Segoe UI Semibold" panose="020B0702040204020203" pitchFamily="34" charset="0"/>
                <a:cs typeface="Segoe UI Semibold" panose="020B0702040204020203" pitchFamily="34" charset="0"/>
              </a:defRPr>
            </a:lvl1pPr>
          </a:lstStyle>
          <a:p>
            <a:r>
              <a:rPr lang="en-US" noProof="0"/>
              <a:t>Click to edit Master title style</a:t>
            </a:r>
            <a:endParaRPr lang="fi-FI" noProof="0"/>
          </a:p>
        </p:txBody>
      </p:sp>
      <p:sp>
        <p:nvSpPr>
          <p:cNvPr id="3" name="Alaotsikko 2"/>
          <p:cNvSpPr>
            <a:spLocks noGrp="1"/>
          </p:cNvSpPr>
          <p:nvPr>
            <p:ph type="subTitle" idx="1"/>
          </p:nvPr>
        </p:nvSpPr>
        <p:spPr>
          <a:xfrm>
            <a:off x="478370" y="3772533"/>
            <a:ext cx="9884833" cy="2109539"/>
          </a:xfrm>
        </p:spPr>
        <p:txBody>
          <a:bodyPr/>
          <a:lstStyle>
            <a:lvl1pPr marL="0" indent="0" algn="l">
              <a:buNone/>
              <a:defRPr sz="2700" b="0">
                <a:solidFill>
                  <a:srgbClr val="000000"/>
                </a:solidFill>
                <a:latin typeface="Segoe UI Semibold" panose="020B0702040204020203" pitchFamily="34" charset="0"/>
                <a:cs typeface="Segoe UI Semibold" panose="020B0702040204020203" pitchFamily="34" charset="0"/>
              </a:defRPr>
            </a:lvl1pPr>
            <a:lvl2pPr marL="609555" indent="0" algn="ctr">
              <a:buNone/>
              <a:defRPr>
                <a:solidFill>
                  <a:schemeClr val="tx1">
                    <a:tint val="75000"/>
                  </a:schemeClr>
                </a:solidFill>
              </a:defRPr>
            </a:lvl2pPr>
            <a:lvl3pPr marL="1219110" indent="0" algn="ctr">
              <a:buNone/>
              <a:defRPr>
                <a:solidFill>
                  <a:schemeClr val="tx1">
                    <a:tint val="75000"/>
                  </a:schemeClr>
                </a:solidFill>
              </a:defRPr>
            </a:lvl3pPr>
            <a:lvl4pPr marL="1828664" indent="0" algn="ctr">
              <a:buNone/>
              <a:defRPr>
                <a:solidFill>
                  <a:schemeClr val="tx1">
                    <a:tint val="75000"/>
                  </a:schemeClr>
                </a:solidFill>
              </a:defRPr>
            </a:lvl4pPr>
            <a:lvl5pPr marL="2438218" indent="0" algn="ctr">
              <a:buNone/>
              <a:defRPr>
                <a:solidFill>
                  <a:schemeClr val="tx1">
                    <a:tint val="75000"/>
                  </a:schemeClr>
                </a:solidFill>
              </a:defRPr>
            </a:lvl5pPr>
            <a:lvl6pPr marL="3047772" indent="0" algn="ctr">
              <a:buNone/>
              <a:defRPr>
                <a:solidFill>
                  <a:schemeClr val="tx1">
                    <a:tint val="75000"/>
                  </a:schemeClr>
                </a:solidFill>
              </a:defRPr>
            </a:lvl6pPr>
            <a:lvl7pPr marL="3657327" indent="0" algn="ctr">
              <a:buNone/>
              <a:defRPr>
                <a:solidFill>
                  <a:schemeClr val="tx1">
                    <a:tint val="75000"/>
                  </a:schemeClr>
                </a:solidFill>
              </a:defRPr>
            </a:lvl7pPr>
            <a:lvl8pPr marL="4266880" indent="0" algn="ctr">
              <a:buNone/>
              <a:defRPr>
                <a:solidFill>
                  <a:schemeClr val="tx1">
                    <a:tint val="75000"/>
                  </a:schemeClr>
                </a:solidFill>
              </a:defRPr>
            </a:lvl8pPr>
            <a:lvl9pPr marL="4876435" indent="0" algn="ctr">
              <a:buNone/>
              <a:defRPr>
                <a:solidFill>
                  <a:schemeClr val="tx1">
                    <a:tint val="75000"/>
                  </a:schemeClr>
                </a:solidFill>
              </a:defRPr>
            </a:lvl9pPr>
          </a:lstStyle>
          <a:p>
            <a:r>
              <a:rPr lang="en-US" noProof="0"/>
              <a:t>Click to edit Master subtitle style</a:t>
            </a:r>
            <a:endParaRPr lang="fi-FI" noProof="0"/>
          </a:p>
        </p:txBody>
      </p:sp>
      <p:pic>
        <p:nvPicPr>
          <p:cNvPr id="9" name="Kuva 7" descr="Motiva_Red_horiz_RGB.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8369" y="548219"/>
            <a:ext cx="3647227" cy="959372"/>
          </a:xfrm>
          <a:prstGeom prst="rect">
            <a:avLst/>
          </a:prstGeom>
        </p:spPr>
      </p:pic>
    </p:spTree>
    <p:extLst>
      <p:ext uri="{BB962C8B-B14F-4D97-AF65-F5344CB8AC3E}">
        <p14:creationId xmlns:p14="http://schemas.microsoft.com/office/powerpoint/2010/main" val="4175551395"/>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title" preserve="1">
  <p:cSld name="13_Otsikkodi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78370" y="2130428"/>
            <a:ext cx="9884833" cy="1398837"/>
          </a:xfrm>
        </p:spPr>
        <p:txBody>
          <a:bodyPr anchor="b" anchorCtr="0"/>
          <a:lstStyle>
            <a:lvl1pPr algn="l">
              <a:defRPr sz="3700" b="0" i="0">
                <a:solidFill>
                  <a:srgbClr val="9B003F"/>
                </a:solidFill>
                <a:latin typeface="Segoe UI Semibold" panose="020B0702040204020203" pitchFamily="34" charset="0"/>
                <a:cs typeface="Segoe UI Semibold" panose="020B0702040204020203" pitchFamily="34" charset="0"/>
              </a:defRPr>
            </a:lvl1pPr>
          </a:lstStyle>
          <a:p>
            <a:r>
              <a:rPr lang="en-US" noProof="0"/>
              <a:t>Click to edit Master title style</a:t>
            </a:r>
            <a:endParaRPr lang="fi-FI" noProof="0"/>
          </a:p>
        </p:txBody>
      </p:sp>
      <p:sp>
        <p:nvSpPr>
          <p:cNvPr id="3" name="Alaotsikko 2"/>
          <p:cNvSpPr>
            <a:spLocks noGrp="1"/>
          </p:cNvSpPr>
          <p:nvPr>
            <p:ph type="subTitle" idx="1"/>
          </p:nvPr>
        </p:nvSpPr>
        <p:spPr>
          <a:xfrm>
            <a:off x="478370" y="3772533"/>
            <a:ext cx="9884833" cy="2109539"/>
          </a:xfrm>
        </p:spPr>
        <p:txBody>
          <a:bodyPr/>
          <a:lstStyle>
            <a:lvl1pPr marL="0" indent="0" algn="l">
              <a:buNone/>
              <a:defRPr sz="2700" b="0">
                <a:solidFill>
                  <a:srgbClr val="000000"/>
                </a:solidFill>
                <a:latin typeface="Segoe UI Semibold" panose="020B0702040204020203" pitchFamily="34" charset="0"/>
                <a:cs typeface="Segoe UI Semibold" panose="020B0702040204020203" pitchFamily="34" charset="0"/>
              </a:defRPr>
            </a:lvl1pPr>
            <a:lvl2pPr marL="609555" indent="0" algn="ctr">
              <a:buNone/>
              <a:defRPr>
                <a:solidFill>
                  <a:schemeClr val="tx1">
                    <a:tint val="75000"/>
                  </a:schemeClr>
                </a:solidFill>
              </a:defRPr>
            </a:lvl2pPr>
            <a:lvl3pPr marL="1219110" indent="0" algn="ctr">
              <a:buNone/>
              <a:defRPr>
                <a:solidFill>
                  <a:schemeClr val="tx1">
                    <a:tint val="75000"/>
                  </a:schemeClr>
                </a:solidFill>
              </a:defRPr>
            </a:lvl3pPr>
            <a:lvl4pPr marL="1828664" indent="0" algn="ctr">
              <a:buNone/>
              <a:defRPr>
                <a:solidFill>
                  <a:schemeClr val="tx1">
                    <a:tint val="75000"/>
                  </a:schemeClr>
                </a:solidFill>
              </a:defRPr>
            </a:lvl4pPr>
            <a:lvl5pPr marL="2438218" indent="0" algn="ctr">
              <a:buNone/>
              <a:defRPr>
                <a:solidFill>
                  <a:schemeClr val="tx1">
                    <a:tint val="75000"/>
                  </a:schemeClr>
                </a:solidFill>
              </a:defRPr>
            </a:lvl5pPr>
            <a:lvl6pPr marL="3047772" indent="0" algn="ctr">
              <a:buNone/>
              <a:defRPr>
                <a:solidFill>
                  <a:schemeClr val="tx1">
                    <a:tint val="75000"/>
                  </a:schemeClr>
                </a:solidFill>
              </a:defRPr>
            </a:lvl6pPr>
            <a:lvl7pPr marL="3657327" indent="0" algn="ctr">
              <a:buNone/>
              <a:defRPr>
                <a:solidFill>
                  <a:schemeClr val="tx1">
                    <a:tint val="75000"/>
                  </a:schemeClr>
                </a:solidFill>
              </a:defRPr>
            </a:lvl7pPr>
            <a:lvl8pPr marL="4266880" indent="0" algn="ctr">
              <a:buNone/>
              <a:defRPr>
                <a:solidFill>
                  <a:schemeClr val="tx1">
                    <a:tint val="75000"/>
                  </a:schemeClr>
                </a:solidFill>
              </a:defRPr>
            </a:lvl8pPr>
            <a:lvl9pPr marL="4876435" indent="0" algn="ctr">
              <a:buNone/>
              <a:defRPr>
                <a:solidFill>
                  <a:schemeClr val="tx1">
                    <a:tint val="75000"/>
                  </a:schemeClr>
                </a:solidFill>
              </a:defRPr>
            </a:lvl9pPr>
          </a:lstStyle>
          <a:p>
            <a:r>
              <a:rPr lang="en-US" noProof="0"/>
              <a:t>Click to edit Master subtitle style</a:t>
            </a:r>
            <a:endParaRPr lang="fi-FI" noProof="0"/>
          </a:p>
        </p:txBody>
      </p:sp>
      <p:pic>
        <p:nvPicPr>
          <p:cNvPr id="9" name="Kuva 7" descr="Motiva_Red_horiz_RGB.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8369" y="548219"/>
            <a:ext cx="3647227" cy="959372"/>
          </a:xfrm>
          <a:prstGeom prst="rect">
            <a:avLst/>
          </a:prstGeom>
        </p:spPr>
      </p:pic>
    </p:spTree>
    <p:extLst>
      <p:ext uri="{BB962C8B-B14F-4D97-AF65-F5344CB8AC3E}">
        <p14:creationId xmlns:p14="http://schemas.microsoft.com/office/powerpoint/2010/main" val="185209244"/>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title" preserve="1">
  <p:cSld name="14_Otsikkodi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78370" y="2130428"/>
            <a:ext cx="9884833" cy="1398837"/>
          </a:xfrm>
        </p:spPr>
        <p:txBody>
          <a:bodyPr anchor="b" anchorCtr="0"/>
          <a:lstStyle>
            <a:lvl1pPr algn="l">
              <a:defRPr sz="3700" b="0" i="0">
                <a:solidFill>
                  <a:srgbClr val="9B003F"/>
                </a:solidFill>
                <a:latin typeface="Segoe UI Semibold" panose="020B0702040204020203" pitchFamily="34" charset="0"/>
                <a:cs typeface="Segoe UI Semibold" panose="020B0702040204020203" pitchFamily="34" charset="0"/>
              </a:defRPr>
            </a:lvl1pPr>
          </a:lstStyle>
          <a:p>
            <a:r>
              <a:rPr lang="en-US" noProof="0"/>
              <a:t>Click to edit Master title style</a:t>
            </a:r>
            <a:endParaRPr lang="fi-FI" noProof="0"/>
          </a:p>
        </p:txBody>
      </p:sp>
      <p:sp>
        <p:nvSpPr>
          <p:cNvPr id="3" name="Alaotsikko 2"/>
          <p:cNvSpPr>
            <a:spLocks noGrp="1"/>
          </p:cNvSpPr>
          <p:nvPr>
            <p:ph type="subTitle" idx="1"/>
          </p:nvPr>
        </p:nvSpPr>
        <p:spPr>
          <a:xfrm>
            <a:off x="478370" y="3772533"/>
            <a:ext cx="9884833" cy="2109539"/>
          </a:xfrm>
        </p:spPr>
        <p:txBody>
          <a:bodyPr/>
          <a:lstStyle>
            <a:lvl1pPr marL="0" indent="0" algn="l">
              <a:buNone/>
              <a:defRPr sz="2700" b="0">
                <a:solidFill>
                  <a:srgbClr val="000000"/>
                </a:solidFill>
                <a:latin typeface="Segoe UI Semibold" panose="020B0702040204020203" pitchFamily="34" charset="0"/>
                <a:cs typeface="Segoe UI Semibold" panose="020B0702040204020203" pitchFamily="34" charset="0"/>
              </a:defRPr>
            </a:lvl1pPr>
            <a:lvl2pPr marL="609555" indent="0" algn="ctr">
              <a:buNone/>
              <a:defRPr>
                <a:solidFill>
                  <a:schemeClr val="tx1">
                    <a:tint val="75000"/>
                  </a:schemeClr>
                </a:solidFill>
              </a:defRPr>
            </a:lvl2pPr>
            <a:lvl3pPr marL="1219110" indent="0" algn="ctr">
              <a:buNone/>
              <a:defRPr>
                <a:solidFill>
                  <a:schemeClr val="tx1">
                    <a:tint val="75000"/>
                  </a:schemeClr>
                </a:solidFill>
              </a:defRPr>
            </a:lvl3pPr>
            <a:lvl4pPr marL="1828664" indent="0" algn="ctr">
              <a:buNone/>
              <a:defRPr>
                <a:solidFill>
                  <a:schemeClr val="tx1">
                    <a:tint val="75000"/>
                  </a:schemeClr>
                </a:solidFill>
              </a:defRPr>
            </a:lvl4pPr>
            <a:lvl5pPr marL="2438218" indent="0" algn="ctr">
              <a:buNone/>
              <a:defRPr>
                <a:solidFill>
                  <a:schemeClr val="tx1">
                    <a:tint val="75000"/>
                  </a:schemeClr>
                </a:solidFill>
              </a:defRPr>
            </a:lvl5pPr>
            <a:lvl6pPr marL="3047772" indent="0" algn="ctr">
              <a:buNone/>
              <a:defRPr>
                <a:solidFill>
                  <a:schemeClr val="tx1">
                    <a:tint val="75000"/>
                  </a:schemeClr>
                </a:solidFill>
              </a:defRPr>
            </a:lvl6pPr>
            <a:lvl7pPr marL="3657327" indent="0" algn="ctr">
              <a:buNone/>
              <a:defRPr>
                <a:solidFill>
                  <a:schemeClr val="tx1">
                    <a:tint val="75000"/>
                  </a:schemeClr>
                </a:solidFill>
              </a:defRPr>
            </a:lvl7pPr>
            <a:lvl8pPr marL="4266880" indent="0" algn="ctr">
              <a:buNone/>
              <a:defRPr>
                <a:solidFill>
                  <a:schemeClr val="tx1">
                    <a:tint val="75000"/>
                  </a:schemeClr>
                </a:solidFill>
              </a:defRPr>
            </a:lvl8pPr>
            <a:lvl9pPr marL="4876435" indent="0" algn="ctr">
              <a:buNone/>
              <a:defRPr>
                <a:solidFill>
                  <a:schemeClr val="tx1">
                    <a:tint val="75000"/>
                  </a:schemeClr>
                </a:solidFill>
              </a:defRPr>
            </a:lvl9pPr>
          </a:lstStyle>
          <a:p>
            <a:r>
              <a:rPr lang="en-US" noProof="0"/>
              <a:t>Click to edit Master subtitle style</a:t>
            </a:r>
            <a:endParaRPr lang="fi-FI" noProof="0"/>
          </a:p>
        </p:txBody>
      </p:sp>
      <p:pic>
        <p:nvPicPr>
          <p:cNvPr id="9" name="Kuva 7" descr="Motiva_Red_horiz_RGB.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8369" y="548219"/>
            <a:ext cx="3647227" cy="959372"/>
          </a:xfrm>
          <a:prstGeom prst="rect">
            <a:avLst/>
          </a:prstGeom>
        </p:spPr>
      </p:pic>
    </p:spTree>
    <p:extLst>
      <p:ext uri="{BB962C8B-B14F-4D97-AF65-F5344CB8AC3E}">
        <p14:creationId xmlns:p14="http://schemas.microsoft.com/office/powerpoint/2010/main" val="813781492"/>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title" preserve="1">
  <p:cSld name="Otsikkodia 2">
    <p:bg>
      <p:bgPr>
        <a:solidFill>
          <a:schemeClr val="accent1"/>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78370" y="2130428"/>
            <a:ext cx="11281833" cy="1398837"/>
          </a:xfrm>
        </p:spPr>
        <p:txBody>
          <a:bodyPr anchor="b" anchorCtr="0"/>
          <a:lstStyle>
            <a:lvl1pPr algn="ctr">
              <a:defRPr sz="3700" b="0" i="0">
                <a:solidFill>
                  <a:schemeClr val="bg1"/>
                </a:solidFill>
                <a:latin typeface="+mj-lt"/>
                <a:cs typeface="Calibri"/>
              </a:defRPr>
            </a:lvl1pPr>
          </a:lstStyle>
          <a:p>
            <a:r>
              <a:rPr lang="en-US" noProof="0"/>
              <a:t>Click to edit Master title style</a:t>
            </a:r>
            <a:endParaRPr lang="fi-FI" noProof="0"/>
          </a:p>
        </p:txBody>
      </p:sp>
      <p:sp>
        <p:nvSpPr>
          <p:cNvPr id="3" name="Alaotsikko 2"/>
          <p:cNvSpPr>
            <a:spLocks noGrp="1"/>
          </p:cNvSpPr>
          <p:nvPr>
            <p:ph type="subTitle" idx="1"/>
          </p:nvPr>
        </p:nvSpPr>
        <p:spPr>
          <a:xfrm>
            <a:off x="478370" y="3529265"/>
            <a:ext cx="11281833" cy="2109539"/>
          </a:xfrm>
        </p:spPr>
        <p:txBody>
          <a:bodyPr/>
          <a:lstStyle>
            <a:lvl1pPr marL="0" indent="0" algn="ctr">
              <a:buNone/>
              <a:defRPr sz="3700" b="0">
                <a:solidFill>
                  <a:srgbClr val="FFFFFF"/>
                </a:solidFill>
                <a:latin typeface="+mn-lt"/>
              </a:defRPr>
            </a:lvl1pPr>
            <a:lvl2pPr marL="609555" indent="0" algn="ctr">
              <a:buNone/>
              <a:defRPr>
                <a:solidFill>
                  <a:schemeClr val="tx1">
                    <a:tint val="75000"/>
                  </a:schemeClr>
                </a:solidFill>
              </a:defRPr>
            </a:lvl2pPr>
            <a:lvl3pPr marL="1219110" indent="0" algn="ctr">
              <a:buNone/>
              <a:defRPr>
                <a:solidFill>
                  <a:schemeClr val="tx1">
                    <a:tint val="75000"/>
                  </a:schemeClr>
                </a:solidFill>
              </a:defRPr>
            </a:lvl3pPr>
            <a:lvl4pPr marL="1828664" indent="0" algn="ctr">
              <a:buNone/>
              <a:defRPr>
                <a:solidFill>
                  <a:schemeClr val="tx1">
                    <a:tint val="75000"/>
                  </a:schemeClr>
                </a:solidFill>
              </a:defRPr>
            </a:lvl4pPr>
            <a:lvl5pPr marL="2438218" indent="0" algn="ctr">
              <a:buNone/>
              <a:defRPr>
                <a:solidFill>
                  <a:schemeClr val="tx1">
                    <a:tint val="75000"/>
                  </a:schemeClr>
                </a:solidFill>
              </a:defRPr>
            </a:lvl5pPr>
            <a:lvl6pPr marL="3047772" indent="0" algn="ctr">
              <a:buNone/>
              <a:defRPr>
                <a:solidFill>
                  <a:schemeClr val="tx1">
                    <a:tint val="75000"/>
                  </a:schemeClr>
                </a:solidFill>
              </a:defRPr>
            </a:lvl6pPr>
            <a:lvl7pPr marL="3657327" indent="0" algn="ctr">
              <a:buNone/>
              <a:defRPr>
                <a:solidFill>
                  <a:schemeClr val="tx1">
                    <a:tint val="75000"/>
                  </a:schemeClr>
                </a:solidFill>
              </a:defRPr>
            </a:lvl7pPr>
            <a:lvl8pPr marL="4266880" indent="0" algn="ctr">
              <a:buNone/>
              <a:defRPr>
                <a:solidFill>
                  <a:schemeClr val="tx1">
                    <a:tint val="75000"/>
                  </a:schemeClr>
                </a:solidFill>
              </a:defRPr>
            </a:lvl8pPr>
            <a:lvl9pPr marL="4876435" indent="0" algn="ctr">
              <a:buNone/>
              <a:defRPr>
                <a:solidFill>
                  <a:schemeClr val="tx1">
                    <a:tint val="75000"/>
                  </a:schemeClr>
                </a:solidFill>
              </a:defRPr>
            </a:lvl9pPr>
          </a:lstStyle>
          <a:p>
            <a:r>
              <a:rPr lang="en-US" noProof="0"/>
              <a:t>Click to edit Master subtitle style</a:t>
            </a:r>
            <a:endParaRPr lang="fi-FI" noProof="0"/>
          </a:p>
        </p:txBody>
      </p:sp>
      <p:sp>
        <p:nvSpPr>
          <p:cNvPr id="17" name="Päivämäärän paikkamerkki 3"/>
          <p:cNvSpPr>
            <a:spLocks noGrp="1"/>
          </p:cNvSpPr>
          <p:nvPr>
            <p:ph type="dt" sz="half" idx="2"/>
          </p:nvPr>
        </p:nvSpPr>
        <p:spPr>
          <a:xfrm>
            <a:off x="482385" y="6372392"/>
            <a:ext cx="833067" cy="365125"/>
          </a:xfrm>
          <a:prstGeom prst="rect">
            <a:avLst/>
          </a:prstGeom>
        </p:spPr>
        <p:txBody>
          <a:bodyPr/>
          <a:lstStyle>
            <a:lvl1pPr>
              <a:defRPr sz="1100">
                <a:solidFill>
                  <a:schemeClr val="bg1"/>
                </a:solidFill>
                <a:latin typeface="+mn-lt"/>
                <a:ea typeface="Calibri" charset="0"/>
                <a:cs typeface="Calibri" charset="0"/>
              </a:defRPr>
            </a:lvl1pPr>
          </a:lstStyle>
          <a:p>
            <a:r>
              <a:rPr lang="fi-FI"/>
              <a:t>01/08/18</a:t>
            </a:r>
          </a:p>
        </p:txBody>
      </p:sp>
      <p:sp>
        <p:nvSpPr>
          <p:cNvPr id="18" name="Alatunnisteen paikkamerkki 4"/>
          <p:cNvSpPr>
            <a:spLocks noGrp="1"/>
          </p:cNvSpPr>
          <p:nvPr>
            <p:ph type="ftr" sz="quarter" idx="3"/>
          </p:nvPr>
        </p:nvSpPr>
        <p:spPr>
          <a:xfrm>
            <a:off x="1636303" y="6372392"/>
            <a:ext cx="8919412" cy="365125"/>
          </a:xfrm>
          <a:prstGeom prst="rect">
            <a:avLst/>
          </a:prstGeom>
        </p:spPr>
        <p:txBody>
          <a:bodyPr/>
          <a:lstStyle>
            <a:lvl1pPr algn="ctr">
              <a:defRPr sz="1100">
                <a:solidFill>
                  <a:schemeClr val="bg1"/>
                </a:solidFill>
                <a:latin typeface="+mn-lt"/>
                <a:ea typeface="Calibri"/>
                <a:cs typeface="Calibri"/>
              </a:defRPr>
            </a:lvl1pPr>
          </a:lstStyle>
          <a:p>
            <a:r>
              <a:rPr lang="fi-FI"/>
              <a:t>Tässä esityksen aihe (muutetaan esityksen asetuksista)</a:t>
            </a:r>
          </a:p>
        </p:txBody>
      </p:sp>
      <p:sp>
        <p:nvSpPr>
          <p:cNvPr id="19" name="Dian numeron paikkamerkki 5"/>
          <p:cNvSpPr>
            <a:spLocks noGrp="1"/>
          </p:cNvSpPr>
          <p:nvPr>
            <p:ph type="sldNum" sz="quarter" idx="4"/>
          </p:nvPr>
        </p:nvSpPr>
        <p:spPr>
          <a:xfrm>
            <a:off x="11256991" y="6377660"/>
            <a:ext cx="505640" cy="365125"/>
          </a:xfrm>
          <a:prstGeom prst="rect">
            <a:avLst/>
          </a:prstGeom>
        </p:spPr>
        <p:txBody>
          <a:bodyPr/>
          <a:lstStyle>
            <a:lvl1pPr algn="r">
              <a:defRPr sz="1100">
                <a:solidFill>
                  <a:schemeClr val="bg1"/>
                </a:solidFill>
                <a:latin typeface="+mn-lt"/>
                <a:ea typeface="Calibri" charset="0"/>
                <a:cs typeface="Calibri" charset="0"/>
              </a:defRPr>
            </a:lvl1pPr>
          </a:lstStyle>
          <a:p>
            <a:fld id="{62CCF657-A547-8C43-AD59-3D5EA746CF60}" type="slidenum">
              <a:rPr lang="fi-FI" smtClean="0"/>
              <a:pPr/>
              <a:t>‹#›</a:t>
            </a:fld>
            <a:endParaRPr lang="fi-FI"/>
          </a:p>
        </p:txBody>
      </p:sp>
      <p:pic>
        <p:nvPicPr>
          <p:cNvPr id="11" name="Kuva 9" descr="Motiva_White_M_RGB.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41269" y="586072"/>
            <a:ext cx="512640" cy="468541"/>
          </a:xfrm>
          <a:prstGeom prst="rect">
            <a:avLst/>
          </a:prstGeom>
        </p:spPr>
      </p:pic>
    </p:spTree>
    <p:extLst>
      <p:ext uri="{BB962C8B-B14F-4D97-AF65-F5344CB8AC3E}">
        <p14:creationId xmlns:p14="http://schemas.microsoft.com/office/powerpoint/2010/main" val="2698139138"/>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title" preserve="1">
  <p:cSld name="10_Otsikkodia 2">
    <p:bg>
      <p:bgPr>
        <a:solidFill>
          <a:srgbClr val="9B0058"/>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78370" y="2130428"/>
            <a:ext cx="11281833" cy="1398837"/>
          </a:xfrm>
        </p:spPr>
        <p:txBody>
          <a:bodyPr anchor="b" anchorCtr="0"/>
          <a:lstStyle>
            <a:lvl1pPr algn="ctr">
              <a:defRPr sz="3700" b="0" i="0">
                <a:solidFill>
                  <a:schemeClr val="bg1"/>
                </a:solidFill>
                <a:latin typeface="+mj-lt"/>
                <a:cs typeface="Calibri"/>
              </a:defRPr>
            </a:lvl1pPr>
          </a:lstStyle>
          <a:p>
            <a:r>
              <a:rPr lang="en-US" noProof="0"/>
              <a:t>Click to edit Master title style</a:t>
            </a:r>
            <a:endParaRPr lang="fi-FI" noProof="0"/>
          </a:p>
        </p:txBody>
      </p:sp>
      <p:sp>
        <p:nvSpPr>
          <p:cNvPr id="3" name="Alaotsikko 2"/>
          <p:cNvSpPr>
            <a:spLocks noGrp="1"/>
          </p:cNvSpPr>
          <p:nvPr>
            <p:ph type="subTitle" idx="1"/>
          </p:nvPr>
        </p:nvSpPr>
        <p:spPr>
          <a:xfrm>
            <a:off x="478370" y="3529265"/>
            <a:ext cx="11281833" cy="2109539"/>
          </a:xfrm>
        </p:spPr>
        <p:txBody>
          <a:bodyPr/>
          <a:lstStyle>
            <a:lvl1pPr marL="0" indent="0" algn="ctr">
              <a:buNone/>
              <a:defRPr sz="3700" b="0">
                <a:solidFill>
                  <a:srgbClr val="FFFFFF"/>
                </a:solidFill>
                <a:latin typeface="+mn-lt"/>
              </a:defRPr>
            </a:lvl1pPr>
            <a:lvl2pPr marL="609555" indent="0" algn="ctr">
              <a:buNone/>
              <a:defRPr>
                <a:solidFill>
                  <a:schemeClr val="tx1">
                    <a:tint val="75000"/>
                  </a:schemeClr>
                </a:solidFill>
              </a:defRPr>
            </a:lvl2pPr>
            <a:lvl3pPr marL="1219110" indent="0" algn="ctr">
              <a:buNone/>
              <a:defRPr>
                <a:solidFill>
                  <a:schemeClr val="tx1">
                    <a:tint val="75000"/>
                  </a:schemeClr>
                </a:solidFill>
              </a:defRPr>
            </a:lvl3pPr>
            <a:lvl4pPr marL="1828664" indent="0" algn="ctr">
              <a:buNone/>
              <a:defRPr>
                <a:solidFill>
                  <a:schemeClr val="tx1">
                    <a:tint val="75000"/>
                  </a:schemeClr>
                </a:solidFill>
              </a:defRPr>
            </a:lvl4pPr>
            <a:lvl5pPr marL="2438218" indent="0" algn="ctr">
              <a:buNone/>
              <a:defRPr>
                <a:solidFill>
                  <a:schemeClr val="tx1">
                    <a:tint val="75000"/>
                  </a:schemeClr>
                </a:solidFill>
              </a:defRPr>
            </a:lvl5pPr>
            <a:lvl6pPr marL="3047772" indent="0" algn="ctr">
              <a:buNone/>
              <a:defRPr>
                <a:solidFill>
                  <a:schemeClr val="tx1">
                    <a:tint val="75000"/>
                  </a:schemeClr>
                </a:solidFill>
              </a:defRPr>
            </a:lvl6pPr>
            <a:lvl7pPr marL="3657327" indent="0" algn="ctr">
              <a:buNone/>
              <a:defRPr>
                <a:solidFill>
                  <a:schemeClr val="tx1">
                    <a:tint val="75000"/>
                  </a:schemeClr>
                </a:solidFill>
              </a:defRPr>
            </a:lvl7pPr>
            <a:lvl8pPr marL="4266880" indent="0" algn="ctr">
              <a:buNone/>
              <a:defRPr>
                <a:solidFill>
                  <a:schemeClr val="tx1">
                    <a:tint val="75000"/>
                  </a:schemeClr>
                </a:solidFill>
              </a:defRPr>
            </a:lvl8pPr>
            <a:lvl9pPr marL="4876435" indent="0" algn="ctr">
              <a:buNone/>
              <a:defRPr>
                <a:solidFill>
                  <a:schemeClr val="tx1">
                    <a:tint val="75000"/>
                  </a:schemeClr>
                </a:solidFill>
              </a:defRPr>
            </a:lvl9pPr>
          </a:lstStyle>
          <a:p>
            <a:r>
              <a:rPr lang="en-US" noProof="0"/>
              <a:t>Click to edit Master subtitle style</a:t>
            </a:r>
            <a:endParaRPr lang="fi-FI" noProof="0"/>
          </a:p>
        </p:txBody>
      </p:sp>
      <p:sp>
        <p:nvSpPr>
          <p:cNvPr id="17" name="Päivämäärän paikkamerkki 3"/>
          <p:cNvSpPr>
            <a:spLocks noGrp="1"/>
          </p:cNvSpPr>
          <p:nvPr>
            <p:ph type="dt" sz="half" idx="2"/>
          </p:nvPr>
        </p:nvSpPr>
        <p:spPr>
          <a:xfrm>
            <a:off x="482384" y="6372392"/>
            <a:ext cx="1157768" cy="365125"/>
          </a:xfrm>
          <a:prstGeom prst="rect">
            <a:avLst/>
          </a:prstGeom>
        </p:spPr>
        <p:txBody>
          <a:bodyPr/>
          <a:lstStyle>
            <a:lvl1pPr>
              <a:defRPr sz="1100">
                <a:solidFill>
                  <a:schemeClr val="bg1"/>
                </a:solidFill>
                <a:latin typeface="+mn-lt"/>
                <a:ea typeface="Calibri" charset="0"/>
                <a:cs typeface="Calibri" charset="0"/>
              </a:defRPr>
            </a:lvl1pPr>
          </a:lstStyle>
          <a:p>
            <a:r>
              <a:rPr lang="fi-FI"/>
              <a:t>01/08/18</a:t>
            </a:r>
          </a:p>
        </p:txBody>
      </p:sp>
      <p:sp>
        <p:nvSpPr>
          <p:cNvPr id="18" name="Alatunnisteen paikkamerkki 4"/>
          <p:cNvSpPr>
            <a:spLocks noGrp="1"/>
          </p:cNvSpPr>
          <p:nvPr>
            <p:ph type="ftr" sz="quarter" idx="3"/>
          </p:nvPr>
        </p:nvSpPr>
        <p:spPr>
          <a:xfrm>
            <a:off x="1645467" y="6372392"/>
            <a:ext cx="8919412" cy="365125"/>
          </a:xfrm>
          <a:prstGeom prst="rect">
            <a:avLst/>
          </a:prstGeom>
        </p:spPr>
        <p:txBody>
          <a:bodyPr/>
          <a:lstStyle>
            <a:lvl1pPr algn="ctr">
              <a:defRPr sz="1100">
                <a:solidFill>
                  <a:schemeClr val="bg1"/>
                </a:solidFill>
                <a:latin typeface="+mn-lt"/>
                <a:ea typeface="Calibri"/>
                <a:cs typeface="Calibri"/>
              </a:defRPr>
            </a:lvl1pPr>
          </a:lstStyle>
          <a:p>
            <a:r>
              <a:rPr lang="fi-FI"/>
              <a:t>Tässä esityksen aihe (muutetaan esityksen asetuksista)</a:t>
            </a:r>
          </a:p>
        </p:txBody>
      </p:sp>
      <p:sp>
        <p:nvSpPr>
          <p:cNvPr id="19" name="Dian numeron paikkamerkki 5"/>
          <p:cNvSpPr>
            <a:spLocks noGrp="1"/>
          </p:cNvSpPr>
          <p:nvPr>
            <p:ph type="sldNum" sz="quarter" idx="4"/>
          </p:nvPr>
        </p:nvSpPr>
        <p:spPr>
          <a:xfrm>
            <a:off x="11235128" y="6372392"/>
            <a:ext cx="505640" cy="365125"/>
          </a:xfrm>
          <a:prstGeom prst="rect">
            <a:avLst/>
          </a:prstGeom>
        </p:spPr>
        <p:txBody>
          <a:bodyPr/>
          <a:lstStyle>
            <a:lvl1pPr algn="r">
              <a:defRPr sz="1100">
                <a:solidFill>
                  <a:schemeClr val="bg1"/>
                </a:solidFill>
                <a:latin typeface="+mn-lt"/>
                <a:ea typeface="Calibri" charset="0"/>
                <a:cs typeface="Calibri" charset="0"/>
              </a:defRPr>
            </a:lvl1pPr>
          </a:lstStyle>
          <a:p>
            <a:fld id="{62CCF657-A547-8C43-AD59-3D5EA746CF60}" type="slidenum">
              <a:rPr lang="fi-FI" smtClean="0"/>
              <a:pPr/>
              <a:t>‹#›</a:t>
            </a:fld>
            <a:endParaRPr lang="fi-FI"/>
          </a:p>
        </p:txBody>
      </p:sp>
      <p:pic>
        <p:nvPicPr>
          <p:cNvPr id="11" name="Kuva 9" descr="Motiva_White_M_RGB.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41269" y="586072"/>
            <a:ext cx="512640" cy="468541"/>
          </a:xfrm>
          <a:prstGeom prst="rect">
            <a:avLst/>
          </a:prstGeom>
        </p:spPr>
      </p:pic>
    </p:spTree>
    <p:extLst>
      <p:ext uri="{BB962C8B-B14F-4D97-AF65-F5344CB8AC3E}">
        <p14:creationId xmlns:p14="http://schemas.microsoft.com/office/powerpoint/2010/main" val="2924062968"/>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title" preserve="1">
  <p:cSld name="3_Otsikkodia 2">
    <p:bg>
      <p:bgPr>
        <a:solidFill>
          <a:srgbClr val="120D35"/>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78370" y="2130428"/>
            <a:ext cx="11281833" cy="1398837"/>
          </a:xfrm>
        </p:spPr>
        <p:txBody>
          <a:bodyPr anchor="b" anchorCtr="0"/>
          <a:lstStyle>
            <a:lvl1pPr algn="ctr">
              <a:defRPr sz="3700" b="0" i="0">
                <a:solidFill>
                  <a:schemeClr val="bg1"/>
                </a:solidFill>
                <a:latin typeface="+mj-lt"/>
                <a:cs typeface="Calibri"/>
              </a:defRPr>
            </a:lvl1pPr>
          </a:lstStyle>
          <a:p>
            <a:r>
              <a:rPr lang="en-US" noProof="0"/>
              <a:t>Click to edit Master title style</a:t>
            </a:r>
            <a:endParaRPr lang="fi-FI" noProof="0"/>
          </a:p>
        </p:txBody>
      </p:sp>
      <p:sp>
        <p:nvSpPr>
          <p:cNvPr id="3" name="Alaotsikko 2"/>
          <p:cNvSpPr>
            <a:spLocks noGrp="1"/>
          </p:cNvSpPr>
          <p:nvPr>
            <p:ph type="subTitle" idx="1"/>
          </p:nvPr>
        </p:nvSpPr>
        <p:spPr>
          <a:xfrm>
            <a:off x="478370" y="3529265"/>
            <a:ext cx="11281833" cy="2109539"/>
          </a:xfrm>
        </p:spPr>
        <p:txBody>
          <a:bodyPr/>
          <a:lstStyle>
            <a:lvl1pPr marL="0" indent="0" algn="ctr">
              <a:buNone/>
              <a:defRPr sz="3700" b="0">
                <a:solidFill>
                  <a:srgbClr val="FFFFFF"/>
                </a:solidFill>
                <a:latin typeface="+mn-lt"/>
              </a:defRPr>
            </a:lvl1pPr>
            <a:lvl2pPr marL="609555" indent="0" algn="ctr">
              <a:buNone/>
              <a:defRPr>
                <a:solidFill>
                  <a:schemeClr val="tx1">
                    <a:tint val="75000"/>
                  </a:schemeClr>
                </a:solidFill>
              </a:defRPr>
            </a:lvl2pPr>
            <a:lvl3pPr marL="1219110" indent="0" algn="ctr">
              <a:buNone/>
              <a:defRPr>
                <a:solidFill>
                  <a:schemeClr val="tx1">
                    <a:tint val="75000"/>
                  </a:schemeClr>
                </a:solidFill>
              </a:defRPr>
            </a:lvl3pPr>
            <a:lvl4pPr marL="1828664" indent="0" algn="ctr">
              <a:buNone/>
              <a:defRPr>
                <a:solidFill>
                  <a:schemeClr val="tx1">
                    <a:tint val="75000"/>
                  </a:schemeClr>
                </a:solidFill>
              </a:defRPr>
            </a:lvl4pPr>
            <a:lvl5pPr marL="2438218" indent="0" algn="ctr">
              <a:buNone/>
              <a:defRPr>
                <a:solidFill>
                  <a:schemeClr val="tx1">
                    <a:tint val="75000"/>
                  </a:schemeClr>
                </a:solidFill>
              </a:defRPr>
            </a:lvl5pPr>
            <a:lvl6pPr marL="3047772" indent="0" algn="ctr">
              <a:buNone/>
              <a:defRPr>
                <a:solidFill>
                  <a:schemeClr val="tx1">
                    <a:tint val="75000"/>
                  </a:schemeClr>
                </a:solidFill>
              </a:defRPr>
            </a:lvl6pPr>
            <a:lvl7pPr marL="3657327" indent="0" algn="ctr">
              <a:buNone/>
              <a:defRPr>
                <a:solidFill>
                  <a:schemeClr val="tx1">
                    <a:tint val="75000"/>
                  </a:schemeClr>
                </a:solidFill>
              </a:defRPr>
            </a:lvl7pPr>
            <a:lvl8pPr marL="4266880" indent="0" algn="ctr">
              <a:buNone/>
              <a:defRPr>
                <a:solidFill>
                  <a:schemeClr val="tx1">
                    <a:tint val="75000"/>
                  </a:schemeClr>
                </a:solidFill>
              </a:defRPr>
            </a:lvl8pPr>
            <a:lvl9pPr marL="4876435" indent="0" algn="ctr">
              <a:buNone/>
              <a:defRPr>
                <a:solidFill>
                  <a:schemeClr val="tx1">
                    <a:tint val="75000"/>
                  </a:schemeClr>
                </a:solidFill>
              </a:defRPr>
            </a:lvl9pPr>
          </a:lstStyle>
          <a:p>
            <a:r>
              <a:rPr lang="en-US" noProof="0"/>
              <a:t>Click to edit Master subtitle style</a:t>
            </a:r>
            <a:endParaRPr lang="fi-FI" noProof="0"/>
          </a:p>
        </p:txBody>
      </p:sp>
      <p:sp>
        <p:nvSpPr>
          <p:cNvPr id="17" name="Päivämäärän paikkamerkki 3"/>
          <p:cNvSpPr>
            <a:spLocks noGrp="1"/>
          </p:cNvSpPr>
          <p:nvPr>
            <p:ph type="dt" sz="half" idx="2"/>
          </p:nvPr>
        </p:nvSpPr>
        <p:spPr>
          <a:xfrm>
            <a:off x="482384" y="6372392"/>
            <a:ext cx="1157768" cy="365125"/>
          </a:xfrm>
          <a:prstGeom prst="rect">
            <a:avLst/>
          </a:prstGeom>
        </p:spPr>
        <p:txBody>
          <a:bodyPr/>
          <a:lstStyle>
            <a:lvl1pPr>
              <a:defRPr sz="1100">
                <a:solidFill>
                  <a:schemeClr val="bg1"/>
                </a:solidFill>
                <a:latin typeface="+mn-lt"/>
                <a:ea typeface="Calibri" charset="0"/>
                <a:cs typeface="Calibri" charset="0"/>
              </a:defRPr>
            </a:lvl1pPr>
          </a:lstStyle>
          <a:p>
            <a:r>
              <a:rPr lang="fi-FI"/>
              <a:t>01/08/18</a:t>
            </a:r>
          </a:p>
        </p:txBody>
      </p:sp>
      <p:sp>
        <p:nvSpPr>
          <p:cNvPr id="18" name="Alatunnisteen paikkamerkki 4"/>
          <p:cNvSpPr>
            <a:spLocks noGrp="1"/>
          </p:cNvSpPr>
          <p:nvPr>
            <p:ph type="ftr" sz="quarter" idx="3"/>
          </p:nvPr>
        </p:nvSpPr>
        <p:spPr>
          <a:xfrm>
            <a:off x="1636299" y="6372392"/>
            <a:ext cx="8919412" cy="365125"/>
          </a:xfrm>
          <a:prstGeom prst="rect">
            <a:avLst/>
          </a:prstGeom>
        </p:spPr>
        <p:txBody>
          <a:bodyPr/>
          <a:lstStyle>
            <a:lvl1pPr algn="ctr">
              <a:defRPr sz="1100">
                <a:solidFill>
                  <a:schemeClr val="bg1"/>
                </a:solidFill>
                <a:latin typeface="+mn-lt"/>
                <a:ea typeface="Calibri"/>
                <a:cs typeface="Calibri"/>
              </a:defRPr>
            </a:lvl1pPr>
          </a:lstStyle>
          <a:p>
            <a:r>
              <a:rPr lang="fi-FI"/>
              <a:t>Tässä esityksen aihe (muutetaan esityksen asetuksista)</a:t>
            </a:r>
          </a:p>
        </p:txBody>
      </p:sp>
      <p:sp>
        <p:nvSpPr>
          <p:cNvPr id="19" name="Dian numeron paikkamerkki 5"/>
          <p:cNvSpPr>
            <a:spLocks noGrp="1"/>
          </p:cNvSpPr>
          <p:nvPr>
            <p:ph type="sldNum" sz="quarter" idx="4"/>
          </p:nvPr>
        </p:nvSpPr>
        <p:spPr>
          <a:xfrm>
            <a:off x="11241055" y="6377660"/>
            <a:ext cx="505640" cy="365125"/>
          </a:xfrm>
          <a:prstGeom prst="rect">
            <a:avLst/>
          </a:prstGeom>
        </p:spPr>
        <p:txBody>
          <a:bodyPr/>
          <a:lstStyle>
            <a:lvl1pPr algn="r">
              <a:defRPr sz="1100">
                <a:solidFill>
                  <a:schemeClr val="bg1"/>
                </a:solidFill>
                <a:latin typeface="+mn-lt"/>
                <a:ea typeface="Calibri" charset="0"/>
                <a:cs typeface="Calibri" charset="0"/>
              </a:defRPr>
            </a:lvl1pPr>
          </a:lstStyle>
          <a:p>
            <a:fld id="{62CCF657-A547-8C43-AD59-3D5EA746CF60}" type="slidenum">
              <a:rPr lang="fi-FI" smtClean="0"/>
              <a:pPr/>
              <a:t>‹#›</a:t>
            </a:fld>
            <a:endParaRPr lang="fi-FI"/>
          </a:p>
        </p:txBody>
      </p:sp>
      <p:pic>
        <p:nvPicPr>
          <p:cNvPr id="11" name="Kuva 9" descr="Motiva_White_M_RGB.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41269" y="586072"/>
            <a:ext cx="512640" cy="468541"/>
          </a:xfrm>
          <a:prstGeom prst="rect">
            <a:avLst/>
          </a:prstGeom>
        </p:spPr>
      </p:pic>
    </p:spTree>
    <p:extLst>
      <p:ext uri="{BB962C8B-B14F-4D97-AF65-F5344CB8AC3E}">
        <p14:creationId xmlns:p14="http://schemas.microsoft.com/office/powerpoint/2010/main" val="3055625734"/>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title" preserve="1">
  <p:cSld name="11_Otsikkodia 2">
    <p:bg>
      <p:bgPr>
        <a:solidFill>
          <a:srgbClr val="4C055E"/>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78370" y="2130428"/>
            <a:ext cx="11281833" cy="1398837"/>
          </a:xfrm>
        </p:spPr>
        <p:txBody>
          <a:bodyPr anchor="b" anchorCtr="0"/>
          <a:lstStyle>
            <a:lvl1pPr algn="ctr">
              <a:defRPr sz="3700" b="0" i="0">
                <a:solidFill>
                  <a:schemeClr val="bg1"/>
                </a:solidFill>
                <a:latin typeface="+mj-lt"/>
                <a:cs typeface="Calibri"/>
              </a:defRPr>
            </a:lvl1pPr>
          </a:lstStyle>
          <a:p>
            <a:r>
              <a:rPr lang="en-US" noProof="0"/>
              <a:t>Click to edit Master title style</a:t>
            </a:r>
            <a:endParaRPr lang="fi-FI" noProof="0"/>
          </a:p>
        </p:txBody>
      </p:sp>
      <p:sp>
        <p:nvSpPr>
          <p:cNvPr id="3" name="Alaotsikko 2"/>
          <p:cNvSpPr>
            <a:spLocks noGrp="1"/>
          </p:cNvSpPr>
          <p:nvPr>
            <p:ph type="subTitle" idx="1"/>
          </p:nvPr>
        </p:nvSpPr>
        <p:spPr>
          <a:xfrm>
            <a:off x="478370" y="3529265"/>
            <a:ext cx="11281833" cy="2109539"/>
          </a:xfrm>
        </p:spPr>
        <p:txBody>
          <a:bodyPr/>
          <a:lstStyle>
            <a:lvl1pPr marL="0" indent="0" algn="ctr">
              <a:buNone/>
              <a:defRPr sz="3700" b="0">
                <a:solidFill>
                  <a:srgbClr val="FFFFFF"/>
                </a:solidFill>
                <a:latin typeface="+mn-lt"/>
              </a:defRPr>
            </a:lvl1pPr>
            <a:lvl2pPr marL="609555" indent="0" algn="ctr">
              <a:buNone/>
              <a:defRPr>
                <a:solidFill>
                  <a:schemeClr val="tx1">
                    <a:tint val="75000"/>
                  </a:schemeClr>
                </a:solidFill>
              </a:defRPr>
            </a:lvl2pPr>
            <a:lvl3pPr marL="1219110" indent="0" algn="ctr">
              <a:buNone/>
              <a:defRPr>
                <a:solidFill>
                  <a:schemeClr val="tx1">
                    <a:tint val="75000"/>
                  </a:schemeClr>
                </a:solidFill>
              </a:defRPr>
            </a:lvl3pPr>
            <a:lvl4pPr marL="1828664" indent="0" algn="ctr">
              <a:buNone/>
              <a:defRPr>
                <a:solidFill>
                  <a:schemeClr val="tx1">
                    <a:tint val="75000"/>
                  </a:schemeClr>
                </a:solidFill>
              </a:defRPr>
            </a:lvl4pPr>
            <a:lvl5pPr marL="2438218" indent="0" algn="ctr">
              <a:buNone/>
              <a:defRPr>
                <a:solidFill>
                  <a:schemeClr val="tx1">
                    <a:tint val="75000"/>
                  </a:schemeClr>
                </a:solidFill>
              </a:defRPr>
            </a:lvl5pPr>
            <a:lvl6pPr marL="3047772" indent="0" algn="ctr">
              <a:buNone/>
              <a:defRPr>
                <a:solidFill>
                  <a:schemeClr val="tx1">
                    <a:tint val="75000"/>
                  </a:schemeClr>
                </a:solidFill>
              </a:defRPr>
            </a:lvl6pPr>
            <a:lvl7pPr marL="3657327" indent="0" algn="ctr">
              <a:buNone/>
              <a:defRPr>
                <a:solidFill>
                  <a:schemeClr val="tx1">
                    <a:tint val="75000"/>
                  </a:schemeClr>
                </a:solidFill>
              </a:defRPr>
            </a:lvl7pPr>
            <a:lvl8pPr marL="4266880" indent="0" algn="ctr">
              <a:buNone/>
              <a:defRPr>
                <a:solidFill>
                  <a:schemeClr val="tx1">
                    <a:tint val="75000"/>
                  </a:schemeClr>
                </a:solidFill>
              </a:defRPr>
            </a:lvl8pPr>
            <a:lvl9pPr marL="4876435" indent="0" algn="ctr">
              <a:buNone/>
              <a:defRPr>
                <a:solidFill>
                  <a:schemeClr val="tx1">
                    <a:tint val="75000"/>
                  </a:schemeClr>
                </a:solidFill>
              </a:defRPr>
            </a:lvl9pPr>
          </a:lstStyle>
          <a:p>
            <a:r>
              <a:rPr lang="en-US" noProof="0"/>
              <a:t>Click to edit Master subtitle style</a:t>
            </a:r>
            <a:endParaRPr lang="fi-FI" noProof="0"/>
          </a:p>
        </p:txBody>
      </p:sp>
      <p:sp>
        <p:nvSpPr>
          <p:cNvPr id="17" name="Päivämäärän paikkamerkki 3"/>
          <p:cNvSpPr>
            <a:spLocks noGrp="1"/>
          </p:cNvSpPr>
          <p:nvPr>
            <p:ph type="dt" sz="half" idx="2"/>
          </p:nvPr>
        </p:nvSpPr>
        <p:spPr>
          <a:xfrm>
            <a:off x="482384" y="6372392"/>
            <a:ext cx="1157768" cy="365125"/>
          </a:xfrm>
          <a:prstGeom prst="rect">
            <a:avLst/>
          </a:prstGeom>
        </p:spPr>
        <p:txBody>
          <a:bodyPr/>
          <a:lstStyle>
            <a:lvl1pPr>
              <a:defRPr sz="1100">
                <a:solidFill>
                  <a:schemeClr val="bg1"/>
                </a:solidFill>
                <a:latin typeface="+mn-lt"/>
                <a:ea typeface="Calibri" charset="0"/>
                <a:cs typeface="Calibri" charset="0"/>
              </a:defRPr>
            </a:lvl1pPr>
          </a:lstStyle>
          <a:p>
            <a:r>
              <a:rPr lang="fi-FI"/>
              <a:t>01/08/18</a:t>
            </a:r>
          </a:p>
        </p:txBody>
      </p:sp>
      <p:sp>
        <p:nvSpPr>
          <p:cNvPr id="18" name="Alatunnisteen paikkamerkki 4"/>
          <p:cNvSpPr>
            <a:spLocks noGrp="1"/>
          </p:cNvSpPr>
          <p:nvPr>
            <p:ph type="ftr" sz="quarter" idx="3"/>
          </p:nvPr>
        </p:nvSpPr>
        <p:spPr>
          <a:xfrm>
            <a:off x="1645467" y="6372392"/>
            <a:ext cx="8919412" cy="365125"/>
          </a:xfrm>
          <a:prstGeom prst="rect">
            <a:avLst/>
          </a:prstGeom>
        </p:spPr>
        <p:txBody>
          <a:bodyPr/>
          <a:lstStyle>
            <a:lvl1pPr algn="ctr">
              <a:defRPr sz="1100">
                <a:solidFill>
                  <a:schemeClr val="bg1"/>
                </a:solidFill>
                <a:latin typeface="+mn-lt"/>
                <a:ea typeface="Calibri"/>
                <a:cs typeface="Calibri"/>
              </a:defRPr>
            </a:lvl1pPr>
          </a:lstStyle>
          <a:p>
            <a:r>
              <a:rPr lang="fi-FI"/>
              <a:t>Tässä esityksen aihe (muutetaan esityksen asetuksista)</a:t>
            </a:r>
          </a:p>
        </p:txBody>
      </p:sp>
      <p:sp>
        <p:nvSpPr>
          <p:cNvPr id="19" name="Dian numeron paikkamerkki 5"/>
          <p:cNvSpPr>
            <a:spLocks noGrp="1"/>
          </p:cNvSpPr>
          <p:nvPr>
            <p:ph type="sldNum" sz="quarter" idx="4"/>
          </p:nvPr>
        </p:nvSpPr>
        <p:spPr>
          <a:xfrm>
            <a:off x="11235128" y="6372392"/>
            <a:ext cx="505640" cy="365125"/>
          </a:xfrm>
          <a:prstGeom prst="rect">
            <a:avLst/>
          </a:prstGeom>
        </p:spPr>
        <p:txBody>
          <a:bodyPr/>
          <a:lstStyle>
            <a:lvl1pPr algn="r">
              <a:defRPr sz="1100">
                <a:solidFill>
                  <a:schemeClr val="bg1"/>
                </a:solidFill>
                <a:latin typeface="+mn-lt"/>
                <a:ea typeface="Calibri" charset="0"/>
                <a:cs typeface="Calibri" charset="0"/>
              </a:defRPr>
            </a:lvl1pPr>
          </a:lstStyle>
          <a:p>
            <a:fld id="{62CCF657-A547-8C43-AD59-3D5EA746CF60}" type="slidenum">
              <a:rPr lang="fi-FI" smtClean="0"/>
              <a:pPr/>
              <a:t>‹#›</a:t>
            </a:fld>
            <a:endParaRPr lang="fi-FI"/>
          </a:p>
        </p:txBody>
      </p:sp>
      <p:pic>
        <p:nvPicPr>
          <p:cNvPr id="11" name="Kuva 9" descr="Motiva_White_M_RGB.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41269" y="586072"/>
            <a:ext cx="512640" cy="468541"/>
          </a:xfrm>
          <a:prstGeom prst="rect">
            <a:avLst/>
          </a:prstGeom>
        </p:spPr>
      </p:pic>
    </p:spTree>
    <p:extLst>
      <p:ext uri="{BB962C8B-B14F-4D97-AF65-F5344CB8AC3E}">
        <p14:creationId xmlns:p14="http://schemas.microsoft.com/office/powerpoint/2010/main" val="1873485129"/>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title" preserve="1">
  <p:cSld name="7_Otsikkodia 2">
    <p:bg>
      <p:bgPr>
        <a:solidFill>
          <a:srgbClr val="7D0B99"/>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78370" y="2130428"/>
            <a:ext cx="11281833" cy="1398837"/>
          </a:xfrm>
        </p:spPr>
        <p:txBody>
          <a:bodyPr anchor="b" anchorCtr="0"/>
          <a:lstStyle>
            <a:lvl1pPr algn="ctr">
              <a:defRPr sz="3700" b="0" i="0">
                <a:solidFill>
                  <a:schemeClr val="bg1"/>
                </a:solidFill>
                <a:latin typeface="+mj-lt"/>
                <a:cs typeface="Calibri"/>
              </a:defRPr>
            </a:lvl1pPr>
          </a:lstStyle>
          <a:p>
            <a:r>
              <a:rPr lang="en-US" noProof="0"/>
              <a:t>Click to edit Master title style</a:t>
            </a:r>
            <a:endParaRPr lang="fi-FI" noProof="0"/>
          </a:p>
        </p:txBody>
      </p:sp>
      <p:sp>
        <p:nvSpPr>
          <p:cNvPr id="3" name="Alaotsikko 2"/>
          <p:cNvSpPr>
            <a:spLocks noGrp="1"/>
          </p:cNvSpPr>
          <p:nvPr>
            <p:ph type="subTitle" idx="1"/>
          </p:nvPr>
        </p:nvSpPr>
        <p:spPr>
          <a:xfrm>
            <a:off x="478370" y="3529265"/>
            <a:ext cx="11281833" cy="2109539"/>
          </a:xfrm>
        </p:spPr>
        <p:txBody>
          <a:bodyPr/>
          <a:lstStyle>
            <a:lvl1pPr marL="0" indent="0" algn="ctr">
              <a:buNone/>
              <a:defRPr sz="3700" b="0">
                <a:solidFill>
                  <a:srgbClr val="FFFFFF"/>
                </a:solidFill>
                <a:latin typeface="+mn-lt"/>
              </a:defRPr>
            </a:lvl1pPr>
            <a:lvl2pPr marL="609555" indent="0" algn="ctr">
              <a:buNone/>
              <a:defRPr>
                <a:solidFill>
                  <a:schemeClr val="tx1">
                    <a:tint val="75000"/>
                  </a:schemeClr>
                </a:solidFill>
              </a:defRPr>
            </a:lvl2pPr>
            <a:lvl3pPr marL="1219110" indent="0" algn="ctr">
              <a:buNone/>
              <a:defRPr>
                <a:solidFill>
                  <a:schemeClr val="tx1">
                    <a:tint val="75000"/>
                  </a:schemeClr>
                </a:solidFill>
              </a:defRPr>
            </a:lvl3pPr>
            <a:lvl4pPr marL="1828664" indent="0" algn="ctr">
              <a:buNone/>
              <a:defRPr>
                <a:solidFill>
                  <a:schemeClr val="tx1">
                    <a:tint val="75000"/>
                  </a:schemeClr>
                </a:solidFill>
              </a:defRPr>
            </a:lvl4pPr>
            <a:lvl5pPr marL="2438218" indent="0" algn="ctr">
              <a:buNone/>
              <a:defRPr>
                <a:solidFill>
                  <a:schemeClr val="tx1">
                    <a:tint val="75000"/>
                  </a:schemeClr>
                </a:solidFill>
              </a:defRPr>
            </a:lvl5pPr>
            <a:lvl6pPr marL="3047772" indent="0" algn="ctr">
              <a:buNone/>
              <a:defRPr>
                <a:solidFill>
                  <a:schemeClr val="tx1">
                    <a:tint val="75000"/>
                  </a:schemeClr>
                </a:solidFill>
              </a:defRPr>
            </a:lvl6pPr>
            <a:lvl7pPr marL="3657327" indent="0" algn="ctr">
              <a:buNone/>
              <a:defRPr>
                <a:solidFill>
                  <a:schemeClr val="tx1">
                    <a:tint val="75000"/>
                  </a:schemeClr>
                </a:solidFill>
              </a:defRPr>
            </a:lvl7pPr>
            <a:lvl8pPr marL="4266880" indent="0" algn="ctr">
              <a:buNone/>
              <a:defRPr>
                <a:solidFill>
                  <a:schemeClr val="tx1">
                    <a:tint val="75000"/>
                  </a:schemeClr>
                </a:solidFill>
              </a:defRPr>
            </a:lvl8pPr>
            <a:lvl9pPr marL="4876435" indent="0" algn="ctr">
              <a:buNone/>
              <a:defRPr>
                <a:solidFill>
                  <a:schemeClr val="tx1">
                    <a:tint val="75000"/>
                  </a:schemeClr>
                </a:solidFill>
              </a:defRPr>
            </a:lvl9pPr>
          </a:lstStyle>
          <a:p>
            <a:r>
              <a:rPr lang="en-US" noProof="0"/>
              <a:t>Click to edit Master subtitle style</a:t>
            </a:r>
            <a:endParaRPr lang="fi-FI" noProof="0"/>
          </a:p>
        </p:txBody>
      </p:sp>
      <p:sp>
        <p:nvSpPr>
          <p:cNvPr id="17" name="Päivämäärän paikkamerkki 3"/>
          <p:cNvSpPr>
            <a:spLocks noGrp="1"/>
          </p:cNvSpPr>
          <p:nvPr>
            <p:ph type="dt" sz="half" idx="2"/>
          </p:nvPr>
        </p:nvSpPr>
        <p:spPr>
          <a:xfrm>
            <a:off x="482384" y="6372392"/>
            <a:ext cx="1157768" cy="365125"/>
          </a:xfrm>
          <a:prstGeom prst="rect">
            <a:avLst/>
          </a:prstGeom>
        </p:spPr>
        <p:txBody>
          <a:bodyPr/>
          <a:lstStyle>
            <a:lvl1pPr>
              <a:defRPr sz="1100">
                <a:solidFill>
                  <a:schemeClr val="bg1"/>
                </a:solidFill>
                <a:latin typeface="+mn-lt"/>
                <a:ea typeface="Calibri" charset="0"/>
                <a:cs typeface="Calibri" charset="0"/>
              </a:defRPr>
            </a:lvl1pPr>
          </a:lstStyle>
          <a:p>
            <a:r>
              <a:rPr lang="fi-FI"/>
              <a:t>01/08/18</a:t>
            </a:r>
          </a:p>
        </p:txBody>
      </p:sp>
      <p:sp>
        <p:nvSpPr>
          <p:cNvPr id="18" name="Alatunnisteen paikkamerkki 4"/>
          <p:cNvSpPr>
            <a:spLocks noGrp="1"/>
          </p:cNvSpPr>
          <p:nvPr>
            <p:ph type="ftr" sz="quarter" idx="3"/>
          </p:nvPr>
        </p:nvSpPr>
        <p:spPr>
          <a:xfrm>
            <a:off x="1636299" y="6372392"/>
            <a:ext cx="8919412" cy="365125"/>
          </a:xfrm>
          <a:prstGeom prst="rect">
            <a:avLst/>
          </a:prstGeom>
        </p:spPr>
        <p:txBody>
          <a:bodyPr/>
          <a:lstStyle>
            <a:lvl1pPr algn="ctr">
              <a:defRPr sz="1100">
                <a:solidFill>
                  <a:schemeClr val="bg1"/>
                </a:solidFill>
                <a:latin typeface="+mn-lt"/>
                <a:ea typeface="Calibri"/>
                <a:cs typeface="Calibri"/>
              </a:defRPr>
            </a:lvl1pPr>
          </a:lstStyle>
          <a:p>
            <a:r>
              <a:rPr lang="fi-FI"/>
              <a:t>Tässä esityksen aihe (muutetaan esityksen asetuksista)</a:t>
            </a:r>
          </a:p>
        </p:txBody>
      </p:sp>
      <p:sp>
        <p:nvSpPr>
          <p:cNvPr id="19" name="Dian numeron paikkamerkki 5"/>
          <p:cNvSpPr>
            <a:spLocks noGrp="1"/>
          </p:cNvSpPr>
          <p:nvPr>
            <p:ph type="sldNum" sz="quarter" idx="4"/>
          </p:nvPr>
        </p:nvSpPr>
        <p:spPr>
          <a:xfrm>
            <a:off x="11256991" y="6385628"/>
            <a:ext cx="505640" cy="365125"/>
          </a:xfrm>
          <a:prstGeom prst="rect">
            <a:avLst/>
          </a:prstGeom>
        </p:spPr>
        <p:txBody>
          <a:bodyPr/>
          <a:lstStyle>
            <a:lvl1pPr algn="r">
              <a:defRPr sz="1100">
                <a:solidFill>
                  <a:schemeClr val="bg1"/>
                </a:solidFill>
                <a:latin typeface="+mn-lt"/>
                <a:ea typeface="Calibri" charset="0"/>
                <a:cs typeface="Calibri" charset="0"/>
              </a:defRPr>
            </a:lvl1pPr>
          </a:lstStyle>
          <a:p>
            <a:fld id="{62CCF657-A547-8C43-AD59-3D5EA746CF60}" type="slidenum">
              <a:rPr lang="fi-FI" smtClean="0"/>
              <a:pPr/>
              <a:t>‹#›</a:t>
            </a:fld>
            <a:endParaRPr lang="fi-FI"/>
          </a:p>
        </p:txBody>
      </p:sp>
      <p:pic>
        <p:nvPicPr>
          <p:cNvPr id="11" name="Kuva 9" descr="Motiva_White_M_RGB.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41269" y="586072"/>
            <a:ext cx="512640" cy="468541"/>
          </a:xfrm>
          <a:prstGeom prst="rect">
            <a:avLst/>
          </a:prstGeom>
        </p:spPr>
      </p:pic>
    </p:spTree>
    <p:extLst>
      <p:ext uri="{BB962C8B-B14F-4D97-AF65-F5344CB8AC3E}">
        <p14:creationId xmlns:p14="http://schemas.microsoft.com/office/powerpoint/2010/main" val="337766712"/>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title" preserve="1">
  <p:cSld name="4_Otsikkodia 2">
    <p:bg>
      <p:bgPr>
        <a:solidFill>
          <a:schemeClr val="accent6"/>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78370" y="2130428"/>
            <a:ext cx="11281833" cy="1398837"/>
          </a:xfrm>
        </p:spPr>
        <p:txBody>
          <a:bodyPr anchor="b" anchorCtr="0"/>
          <a:lstStyle>
            <a:lvl1pPr algn="ctr">
              <a:defRPr sz="3700" b="0" i="0">
                <a:solidFill>
                  <a:schemeClr val="bg1"/>
                </a:solidFill>
                <a:latin typeface="+mj-lt"/>
                <a:cs typeface="Calibri"/>
              </a:defRPr>
            </a:lvl1pPr>
          </a:lstStyle>
          <a:p>
            <a:r>
              <a:rPr lang="en-US" noProof="0"/>
              <a:t>Click to edit Master title style</a:t>
            </a:r>
            <a:endParaRPr lang="fi-FI" noProof="0"/>
          </a:p>
        </p:txBody>
      </p:sp>
      <p:sp>
        <p:nvSpPr>
          <p:cNvPr id="3" name="Alaotsikko 2"/>
          <p:cNvSpPr>
            <a:spLocks noGrp="1"/>
          </p:cNvSpPr>
          <p:nvPr>
            <p:ph type="subTitle" idx="1"/>
          </p:nvPr>
        </p:nvSpPr>
        <p:spPr>
          <a:xfrm>
            <a:off x="478370" y="3529265"/>
            <a:ext cx="11281833" cy="2109539"/>
          </a:xfrm>
        </p:spPr>
        <p:txBody>
          <a:bodyPr/>
          <a:lstStyle>
            <a:lvl1pPr marL="0" indent="0" algn="ctr">
              <a:buNone/>
              <a:defRPr sz="3700" b="0">
                <a:solidFill>
                  <a:srgbClr val="FFFFFF"/>
                </a:solidFill>
                <a:latin typeface="+mn-lt"/>
              </a:defRPr>
            </a:lvl1pPr>
            <a:lvl2pPr marL="609555" indent="0" algn="ctr">
              <a:buNone/>
              <a:defRPr>
                <a:solidFill>
                  <a:schemeClr val="tx1">
                    <a:tint val="75000"/>
                  </a:schemeClr>
                </a:solidFill>
              </a:defRPr>
            </a:lvl2pPr>
            <a:lvl3pPr marL="1219110" indent="0" algn="ctr">
              <a:buNone/>
              <a:defRPr>
                <a:solidFill>
                  <a:schemeClr val="tx1">
                    <a:tint val="75000"/>
                  </a:schemeClr>
                </a:solidFill>
              </a:defRPr>
            </a:lvl3pPr>
            <a:lvl4pPr marL="1828664" indent="0" algn="ctr">
              <a:buNone/>
              <a:defRPr>
                <a:solidFill>
                  <a:schemeClr val="tx1">
                    <a:tint val="75000"/>
                  </a:schemeClr>
                </a:solidFill>
              </a:defRPr>
            </a:lvl4pPr>
            <a:lvl5pPr marL="2438218" indent="0" algn="ctr">
              <a:buNone/>
              <a:defRPr>
                <a:solidFill>
                  <a:schemeClr val="tx1">
                    <a:tint val="75000"/>
                  </a:schemeClr>
                </a:solidFill>
              </a:defRPr>
            </a:lvl5pPr>
            <a:lvl6pPr marL="3047772" indent="0" algn="ctr">
              <a:buNone/>
              <a:defRPr>
                <a:solidFill>
                  <a:schemeClr val="tx1">
                    <a:tint val="75000"/>
                  </a:schemeClr>
                </a:solidFill>
              </a:defRPr>
            </a:lvl6pPr>
            <a:lvl7pPr marL="3657327" indent="0" algn="ctr">
              <a:buNone/>
              <a:defRPr>
                <a:solidFill>
                  <a:schemeClr val="tx1">
                    <a:tint val="75000"/>
                  </a:schemeClr>
                </a:solidFill>
              </a:defRPr>
            </a:lvl7pPr>
            <a:lvl8pPr marL="4266880" indent="0" algn="ctr">
              <a:buNone/>
              <a:defRPr>
                <a:solidFill>
                  <a:schemeClr val="tx1">
                    <a:tint val="75000"/>
                  </a:schemeClr>
                </a:solidFill>
              </a:defRPr>
            </a:lvl8pPr>
            <a:lvl9pPr marL="4876435" indent="0" algn="ctr">
              <a:buNone/>
              <a:defRPr>
                <a:solidFill>
                  <a:schemeClr val="tx1">
                    <a:tint val="75000"/>
                  </a:schemeClr>
                </a:solidFill>
              </a:defRPr>
            </a:lvl9pPr>
          </a:lstStyle>
          <a:p>
            <a:r>
              <a:rPr lang="en-US" noProof="0"/>
              <a:t>Click to edit Master subtitle style</a:t>
            </a:r>
            <a:endParaRPr lang="fi-FI" noProof="0"/>
          </a:p>
        </p:txBody>
      </p:sp>
      <p:sp>
        <p:nvSpPr>
          <p:cNvPr id="17" name="Päivämäärän paikkamerkki 3"/>
          <p:cNvSpPr>
            <a:spLocks noGrp="1"/>
          </p:cNvSpPr>
          <p:nvPr>
            <p:ph type="dt" sz="half" idx="2"/>
          </p:nvPr>
        </p:nvSpPr>
        <p:spPr>
          <a:xfrm>
            <a:off x="482384" y="6372392"/>
            <a:ext cx="1157768" cy="365125"/>
          </a:xfrm>
          <a:prstGeom prst="rect">
            <a:avLst/>
          </a:prstGeom>
        </p:spPr>
        <p:txBody>
          <a:bodyPr/>
          <a:lstStyle>
            <a:lvl1pPr>
              <a:defRPr sz="1100">
                <a:solidFill>
                  <a:schemeClr val="bg1"/>
                </a:solidFill>
                <a:latin typeface="+mn-lt"/>
                <a:ea typeface="Calibri" charset="0"/>
                <a:cs typeface="Calibri" charset="0"/>
              </a:defRPr>
            </a:lvl1pPr>
          </a:lstStyle>
          <a:p>
            <a:r>
              <a:rPr lang="fi-FI"/>
              <a:t>01/08/18</a:t>
            </a:r>
          </a:p>
        </p:txBody>
      </p:sp>
      <p:sp>
        <p:nvSpPr>
          <p:cNvPr id="18" name="Alatunnisteen paikkamerkki 4"/>
          <p:cNvSpPr>
            <a:spLocks noGrp="1"/>
          </p:cNvSpPr>
          <p:nvPr>
            <p:ph type="ftr" sz="quarter" idx="3"/>
          </p:nvPr>
        </p:nvSpPr>
        <p:spPr>
          <a:xfrm>
            <a:off x="1636299" y="6372392"/>
            <a:ext cx="8919412" cy="365125"/>
          </a:xfrm>
          <a:prstGeom prst="rect">
            <a:avLst/>
          </a:prstGeom>
        </p:spPr>
        <p:txBody>
          <a:bodyPr/>
          <a:lstStyle>
            <a:lvl1pPr algn="ctr">
              <a:defRPr sz="1100">
                <a:solidFill>
                  <a:schemeClr val="bg1"/>
                </a:solidFill>
                <a:latin typeface="+mn-lt"/>
                <a:ea typeface="Calibri"/>
                <a:cs typeface="Calibri"/>
              </a:defRPr>
            </a:lvl1pPr>
          </a:lstStyle>
          <a:p>
            <a:r>
              <a:rPr lang="fi-FI"/>
              <a:t>Tässä esityksen aihe (muutetaan esityksen asetuksista)</a:t>
            </a:r>
          </a:p>
        </p:txBody>
      </p:sp>
      <p:sp>
        <p:nvSpPr>
          <p:cNvPr id="19" name="Dian numeron paikkamerkki 5"/>
          <p:cNvSpPr>
            <a:spLocks noGrp="1"/>
          </p:cNvSpPr>
          <p:nvPr>
            <p:ph type="sldNum" sz="quarter" idx="4"/>
          </p:nvPr>
        </p:nvSpPr>
        <p:spPr>
          <a:xfrm>
            <a:off x="11256991" y="6385628"/>
            <a:ext cx="505640" cy="365125"/>
          </a:xfrm>
          <a:prstGeom prst="rect">
            <a:avLst/>
          </a:prstGeom>
        </p:spPr>
        <p:txBody>
          <a:bodyPr/>
          <a:lstStyle>
            <a:lvl1pPr algn="r">
              <a:defRPr sz="1100">
                <a:solidFill>
                  <a:schemeClr val="bg1"/>
                </a:solidFill>
                <a:latin typeface="+mn-lt"/>
                <a:ea typeface="Calibri" charset="0"/>
                <a:cs typeface="Calibri" charset="0"/>
              </a:defRPr>
            </a:lvl1pPr>
          </a:lstStyle>
          <a:p>
            <a:fld id="{62CCF657-A547-8C43-AD59-3D5EA746CF60}" type="slidenum">
              <a:rPr lang="fi-FI" smtClean="0"/>
              <a:pPr/>
              <a:t>‹#›</a:t>
            </a:fld>
            <a:endParaRPr lang="fi-FI"/>
          </a:p>
        </p:txBody>
      </p:sp>
      <p:pic>
        <p:nvPicPr>
          <p:cNvPr id="11" name="Kuva 9" descr="Motiva_White_M_RGB.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41269" y="586072"/>
            <a:ext cx="512640" cy="468541"/>
          </a:xfrm>
          <a:prstGeom prst="rect">
            <a:avLst/>
          </a:prstGeom>
        </p:spPr>
      </p:pic>
    </p:spTree>
    <p:extLst>
      <p:ext uri="{BB962C8B-B14F-4D97-AF65-F5344CB8AC3E}">
        <p14:creationId xmlns:p14="http://schemas.microsoft.com/office/powerpoint/2010/main" val="42250688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14_Otsikkodi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78369" y="2130427"/>
            <a:ext cx="9884833" cy="1398837"/>
          </a:xfrm>
        </p:spPr>
        <p:txBody>
          <a:bodyPr anchor="b" anchorCtr="0"/>
          <a:lstStyle>
            <a:lvl1pPr algn="l">
              <a:defRPr sz="3733" b="0" i="0">
                <a:solidFill>
                  <a:srgbClr val="9B003F"/>
                </a:solidFill>
                <a:latin typeface="Segoe UI Semibold" panose="020B0702040204020203" pitchFamily="34" charset="0"/>
                <a:cs typeface="Segoe UI Semibold" panose="020B0702040204020203" pitchFamily="34" charset="0"/>
              </a:defRPr>
            </a:lvl1pPr>
          </a:lstStyle>
          <a:p>
            <a:r>
              <a:rPr lang="en-US" noProof="0"/>
              <a:t>Click to edit Master title style</a:t>
            </a:r>
            <a:endParaRPr lang="fi-FI" noProof="0" dirty="0"/>
          </a:p>
        </p:txBody>
      </p:sp>
      <p:sp>
        <p:nvSpPr>
          <p:cNvPr id="3" name="Alaotsikko 2"/>
          <p:cNvSpPr>
            <a:spLocks noGrp="1"/>
          </p:cNvSpPr>
          <p:nvPr>
            <p:ph type="subTitle" idx="1"/>
          </p:nvPr>
        </p:nvSpPr>
        <p:spPr>
          <a:xfrm>
            <a:off x="478369" y="3772533"/>
            <a:ext cx="9884833" cy="2109539"/>
          </a:xfrm>
        </p:spPr>
        <p:txBody>
          <a:bodyPr/>
          <a:lstStyle>
            <a:lvl1pPr marL="0" indent="0" algn="l">
              <a:buNone/>
              <a:defRPr sz="2667" b="0">
                <a:solidFill>
                  <a:srgbClr val="000000"/>
                </a:solidFill>
                <a:latin typeface="Segoe UI Semibold" panose="020B0702040204020203" pitchFamily="34" charset="0"/>
                <a:cs typeface="Segoe UI Semibold" panose="020B0702040204020203"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noProof="0"/>
              <a:t>Click to edit Master subtitle style</a:t>
            </a:r>
            <a:endParaRPr lang="fi-FI" noProof="0" dirty="0"/>
          </a:p>
        </p:txBody>
      </p:sp>
      <p:pic>
        <p:nvPicPr>
          <p:cNvPr id="9" name="Kuva 7" descr="Motiva_Red_horiz_RGB.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8368" y="548219"/>
            <a:ext cx="3647227" cy="959372"/>
          </a:xfrm>
          <a:prstGeom prst="rect">
            <a:avLst/>
          </a:prstGeom>
        </p:spPr>
      </p:pic>
    </p:spTree>
    <p:extLst>
      <p:ext uri="{BB962C8B-B14F-4D97-AF65-F5344CB8AC3E}">
        <p14:creationId xmlns:p14="http://schemas.microsoft.com/office/powerpoint/2010/main" val="2352656484"/>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title" preserve="1">
  <p:cSld name="13_Otsikkodia 2">
    <p:bg>
      <p:bgPr>
        <a:solidFill>
          <a:srgbClr val="045550"/>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78370" y="2130428"/>
            <a:ext cx="11281833" cy="1398837"/>
          </a:xfrm>
        </p:spPr>
        <p:txBody>
          <a:bodyPr anchor="b" anchorCtr="0"/>
          <a:lstStyle>
            <a:lvl1pPr algn="ctr">
              <a:defRPr sz="3700" b="0" i="0">
                <a:solidFill>
                  <a:schemeClr val="bg1"/>
                </a:solidFill>
                <a:latin typeface="+mj-lt"/>
                <a:cs typeface="Calibri"/>
              </a:defRPr>
            </a:lvl1pPr>
          </a:lstStyle>
          <a:p>
            <a:r>
              <a:rPr lang="en-US" noProof="0"/>
              <a:t>Click to edit Master title style</a:t>
            </a:r>
            <a:endParaRPr lang="fi-FI" noProof="0"/>
          </a:p>
        </p:txBody>
      </p:sp>
      <p:sp>
        <p:nvSpPr>
          <p:cNvPr id="3" name="Alaotsikko 2"/>
          <p:cNvSpPr>
            <a:spLocks noGrp="1"/>
          </p:cNvSpPr>
          <p:nvPr>
            <p:ph type="subTitle" idx="1"/>
          </p:nvPr>
        </p:nvSpPr>
        <p:spPr>
          <a:xfrm>
            <a:off x="478370" y="3529265"/>
            <a:ext cx="11281833" cy="2109539"/>
          </a:xfrm>
        </p:spPr>
        <p:txBody>
          <a:bodyPr/>
          <a:lstStyle>
            <a:lvl1pPr marL="0" indent="0" algn="ctr">
              <a:buNone/>
              <a:defRPr sz="3700" b="0">
                <a:solidFill>
                  <a:srgbClr val="FFFFFF"/>
                </a:solidFill>
                <a:latin typeface="+mn-lt"/>
              </a:defRPr>
            </a:lvl1pPr>
            <a:lvl2pPr marL="609555" indent="0" algn="ctr">
              <a:buNone/>
              <a:defRPr>
                <a:solidFill>
                  <a:schemeClr val="tx1">
                    <a:tint val="75000"/>
                  </a:schemeClr>
                </a:solidFill>
              </a:defRPr>
            </a:lvl2pPr>
            <a:lvl3pPr marL="1219110" indent="0" algn="ctr">
              <a:buNone/>
              <a:defRPr>
                <a:solidFill>
                  <a:schemeClr val="tx1">
                    <a:tint val="75000"/>
                  </a:schemeClr>
                </a:solidFill>
              </a:defRPr>
            </a:lvl3pPr>
            <a:lvl4pPr marL="1828664" indent="0" algn="ctr">
              <a:buNone/>
              <a:defRPr>
                <a:solidFill>
                  <a:schemeClr val="tx1">
                    <a:tint val="75000"/>
                  </a:schemeClr>
                </a:solidFill>
              </a:defRPr>
            </a:lvl4pPr>
            <a:lvl5pPr marL="2438218" indent="0" algn="ctr">
              <a:buNone/>
              <a:defRPr>
                <a:solidFill>
                  <a:schemeClr val="tx1">
                    <a:tint val="75000"/>
                  </a:schemeClr>
                </a:solidFill>
              </a:defRPr>
            </a:lvl5pPr>
            <a:lvl6pPr marL="3047772" indent="0" algn="ctr">
              <a:buNone/>
              <a:defRPr>
                <a:solidFill>
                  <a:schemeClr val="tx1">
                    <a:tint val="75000"/>
                  </a:schemeClr>
                </a:solidFill>
              </a:defRPr>
            </a:lvl6pPr>
            <a:lvl7pPr marL="3657327" indent="0" algn="ctr">
              <a:buNone/>
              <a:defRPr>
                <a:solidFill>
                  <a:schemeClr val="tx1">
                    <a:tint val="75000"/>
                  </a:schemeClr>
                </a:solidFill>
              </a:defRPr>
            </a:lvl7pPr>
            <a:lvl8pPr marL="4266880" indent="0" algn="ctr">
              <a:buNone/>
              <a:defRPr>
                <a:solidFill>
                  <a:schemeClr val="tx1">
                    <a:tint val="75000"/>
                  </a:schemeClr>
                </a:solidFill>
              </a:defRPr>
            </a:lvl8pPr>
            <a:lvl9pPr marL="4876435" indent="0" algn="ctr">
              <a:buNone/>
              <a:defRPr>
                <a:solidFill>
                  <a:schemeClr val="tx1">
                    <a:tint val="75000"/>
                  </a:schemeClr>
                </a:solidFill>
              </a:defRPr>
            </a:lvl9pPr>
          </a:lstStyle>
          <a:p>
            <a:r>
              <a:rPr lang="en-US" noProof="0"/>
              <a:t>Click to edit Master subtitle style</a:t>
            </a:r>
            <a:endParaRPr lang="fi-FI" noProof="0"/>
          </a:p>
        </p:txBody>
      </p:sp>
      <p:sp>
        <p:nvSpPr>
          <p:cNvPr id="17" name="Päivämäärän paikkamerkki 3"/>
          <p:cNvSpPr>
            <a:spLocks noGrp="1"/>
          </p:cNvSpPr>
          <p:nvPr>
            <p:ph type="dt" sz="half" idx="2"/>
          </p:nvPr>
        </p:nvSpPr>
        <p:spPr>
          <a:xfrm>
            <a:off x="482384" y="6372392"/>
            <a:ext cx="1157768" cy="365125"/>
          </a:xfrm>
          <a:prstGeom prst="rect">
            <a:avLst/>
          </a:prstGeom>
        </p:spPr>
        <p:txBody>
          <a:bodyPr/>
          <a:lstStyle>
            <a:lvl1pPr>
              <a:defRPr sz="1100">
                <a:solidFill>
                  <a:schemeClr val="bg1"/>
                </a:solidFill>
                <a:latin typeface="+mn-lt"/>
                <a:ea typeface="Calibri" charset="0"/>
                <a:cs typeface="Calibri" charset="0"/>
              </a:defRPr>
            </a:lvl1pPr>
          </a:lstStyle>
          <a:p>
            <a:r>
              <a:rPr lang="fi-FI"/>
              <a:t>01/08/18</a:t>
            </a:r>
          </a:p>
        </p:txBody>
      </p:sp>
      <p:sp>
        <p:nvSpPr>
          <p:cNvPr id="18" name="Alatunnisteen paikkamerkki 4"/>
          <p:cNvSpPr>
            <a:spLocks noGrp="1"/>
          </p:cNvSpPr>
          <p:nvPr>
            <p:ph type="ftr" sz="quarter" idx="3"/>
          </p:nvPr>
        </p:nvSpPr>
        <p:spPr>
          <a:xfrm>
            <a:off x="1636299" y="6372392"/>
            <a:ext cx="8919412" cy="365125"/>
          </a:xfrm>
          <a:prstGeom prst="rect">
            <a:avLst/>
          </a:prstGeom>
        </p:spPr>
        <p:txBody>
          <a:bodyPr/>
          <a:lstStyle>
            <a:lvl1pPr algn="ctr">
              <a:defRPr sz="1100">
                <a:solidFill>
                  <a:schemeClr val="bg1"/>
                </a:solidFill>
                <a:latin typeface="+mn-lt"/>
                <a:ea typeface="Calibri"/>
                <a:cs typeface="Calibri"/>
              </a:defRPr>
            </a:lvl1pPr>
          </a:lstStyle>
          <a:p>
            <a:r>
              <a:rPr lang="fi-FI"/>
              <a:t>Tässä esityksen aihe (muutetaan esityksen asetuksista)</a:t>
            </a:r>
          </a:p>
        </p:txBody>
      </p:sp>
      <p:sp>
        <p:nvSpPr>
          <p:cNvPr id="19" name="Dian numeron paikkamerkki 5"/>
          <p:cNvSpPr>
            <a:spLocks noGrp="1"/>
          </p:cNvSpPr>
          <p:nvPr>
            <p:ph type="sldNum" sz="quarter" idx="4"/>
          </p:nvPr>
        </p:nvSpPr>
        <p:spPr>
          <a:xfrm>
            <a:off x="11256991" y="6385628"/>
            <a:ext cx="505640" cy="365125"/>
          </a:xfrm>
          <a:prstGeom prst="rect">
            <a:avLst/>
          </a:prstGeom>
        </p:spPr>
        <p:txBody>
          <a:bodyPr/>
          <a:lstStyle>
            <a:lvl1pPr algn="r">
              <a:defRPr sz="1100">
                <a:solidFill>
                  <a:schemeClr val="bg1"/>
                </a:solidFill>
                <a:latin typeface="+mn-lt"/>
                <a:ea typeface="Calibri" charset="0"/>
                <a:cs typeface="Calibri" charset="0"/>
              </a:defRPr>
            </a:lvl1pPr>
          </a:lstStyle>
          <a:p>
            <a:fld id="{62CCF657-A547-8C43-AD59-3D5EA746CF60}" type="slidenum">
              <a:rPr lang="fi-FI" smtClean="0"/>
              <a:pPr/>
              <a:t>‹#›</a:t>
            </a:fld>
            <a:endParaRPr lang="fi-FI"/>
          </a:p>
        </p:txBody>
      </p:sp>
      <p:pic>
        <p:nvPicPr>
          <p:cNvPr id="11" name="Kuva 9" descr="Motiva_White_M_RGB.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41269" y="586072"/>
            <a:ext cx="512640" cy="468541"/>
          </a:xfrm>
          <a:prstGeom prst="rect">
            <a:avLst/>
          </a:prstGeom>
        </p:spPr>
      </p:pic>
    </p:spTree>
    <p:extLst>
      <p:ext uri="{BB962C8B-B14F-4D97-AF65-F5344CB8AC3E}">
        <p14:creationId xmlns:p14="http://schemas.microsoft.com/office/powerpoint/2010/main" val="1210470396"/>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title" preserve="1">
  <p:cSld name="9_Otsikkodia 2">
    <p:bg>
      <p:bgPr>
        <a:solidFill>
          <a:srgbClr val="0E7C8E"/>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78370" y="2130428"/>
            <a:ext cx="11281833" cy="1398837"/>
          </a:xfrm>
        </p:spPr>
        <p:txBody>
          <a:bodyPr anchor="b" anchorCtr="0"/>
          <a:lstStyle>
            <a:lvl1pPr algn="ctr">
              <a:defRPr sz="3700" b="0" i="0">
                <a:solidFill>
                  <a:schemeClr val="bg1"/>
                </a:solidFill>
                <a:latin typeface="+mj-lt"/>
                <a:cs typeface="Calibri"/>
              </a:defRPr>
            </a:lvl1pPr>
          </a:lstStyle>
          <a:p>
            <a:r>
              <a:rPr lang="en-US" noProof="0"/>
              <a:t>Click to edit Master title style</a:t>
            </a:r>
            <a:endParaRPr lang="fi-FI" noProof="0"/>
          </a:p>
        </p:txBody>
      </p:sp>
      <p:sp>
        <p:nvSpPr>
          <p:cNvPr id="3" name="Alaotsikko 2"/>
          <p:cNvSpPr>
            <a:spLocks noGrp="1"/>
          </p:cNvSpPr>
          <p:nvPr>
            <p:ph type="subTitle" idx="1"/>
          </p:nvPr>
        </p:nvSpPr>
        <p:spPr>
          <a:xfrm>
            <a:off x="478370" y="3529265"/>
            <a:ext cx="11281833" cy="2109539"/>
          </a:xfrm>
        </p:spPr>
        <p:txBody>
          <a:bodyPr/>
          <a:lstStyle>
            <a:lvl1pPr marL="0" indent="0" algn="ctr">
              <a:buNone/>
              <a:defRPr sz="3700" b="0">
                <a:solidFill>
                  <a:srgbClr val="FFFFFF"/>
                </a:solidFill>
                <a:latin typeface="+mn-lt"/>
              </a:defRPr>
            </a:lvl1pPr>
            <a:lvl2pPr marL="609555" indent="0" algn="ctr">
              <a:buNone/>
              <a:defRPr>
                <a:solidFill>
                  <a:schemeClr val="tx1">
                    <a:tint val="75000"/>
                  </a:schemeClr>
                </a:solidFill>
              </a:defRPr>
            </a:lvl2pPr>
            <a:lvl3pPr marL="1219110" indent="0" algn="ctr">
              <a:buNone/>
              <a:defRPr>
                <a:solidFill>
                  <a:schemeClr val="tx1">
                    <a:tint val="75000"/>
                  </a:schemeClr>
                </a:solidFill>
              </a:defRPr>
            </a:lvl3pPr>
            <a:lvl4pPr marL="1828664" indent="0" algn="ctr">
              <a:buNone/>
              <a:defRPr>
                <a:solidFill>
                  <a:schemeClr val="tx1">
                    <a:tint val="75000"/>
                  </a:schemeClr>
                </a:solidFill>
              </a:defRPr>
            </a:lvl4pPr>
            <a:lvl5pPr marL="2438218" indent="0" algn="ctr">
              <a:buNone/>
              <a:defRPr>
                <a:solidFill>
                  <a:schemeClr val="tx1">
                    <a:tint val="75000"/>
                  </a:schemeClr>
                </a:solidFill>
              </a:defRPr>
            </a:lvl5pPr>
            <a:lvl6pPr marL="3047772" indent="0" algn="ctr">
              <a:buNone/>
              <a:defRPr>
                <a:solidFill>
                  <a:schemeClr val="tx1">
                    <a:tint val="75000"/>
                  </a:schemeClr>
                </a:solidFill>
              </a:defRPr>
            </a:lvl6pPr>
            <a:lvl7pPr marL="3657327" indent="0" algn="ctr">
              <a:buNone/>
              <a:defRPr>
                <a:solidFill>
                  <a:schemeClr val="tx1">
                    <a:tint val="75000"/>
                  </a:schemeClr>
                </a:solidFill>
              </a:defRPr>
            </a:lvl7pPr>
            <a:lvl8pPr marL="4266880" indent="0" algn="ctr">
              <a:buNone/>
              <a:defRPr>
                <a:solidFill>
                  <a:schemeClr val="tx1">
                    <a:tint val="75000"/>
                  </a:schemeClr>
                </a:solidFill>
              </a:defRPr>
            </a:lvl8pPr>
            <a:lvl9pPr marL="4876435" indent="0" algn="ctr">
              <a:buNone/>
              <a:defRPr>
                <a:solidFill>
                  <a:schemeClr val="tx1">
                    <a:tint val="75000"/>
                  </a:schemeClr>
                </a:solidFill>
              </a:defRPr>
            </a:lvl9pPr>
          </a:lstStyle>
          <a:p>
            <a:r>
              <a:rPr lang="en-US" noProof="0"/>
              <a:t>Click to edit Master subtitle style</a:t>
            </a:r>
            <a:endParaRPr lang="fi-FI" noProof="0"/>
          </a:p>
        </p:txBody>
      </p:sp>
      <p:sp>
        <p:nvSpPr>
          <p:cNvPr id="17" name="Päivämäärän paikkamerkki 3"/>
          <p:cNvSpPr>
            <a:spLocks noGrp="1"/>
          </p:cNvSpPr>
          <p:nvPr>
            <p:ph type="dt" sz="half" idx="2"/>
          </p:nvPr>
        </p:nvSpPr>
        <p:spPr>
          <a:xfrm>
            <a:off x="482384" y="6372392"/>
            <a:ext cx="1157768" cy="365125"/>
          </a:xfrm>
          <a:prstGeom prst="rect">
            <a:avLst/>
          </a:prstGeom>
        </p:spPr>
        <p:txBody>
          <a:bodyPr/>
          <a:lstStyle>
            <a:lvl1pPr>
              <a:defRPr sz="1100">
                <a:solidFill>
                  <a:schemeClr val="bg1"/>
                </a:solidFill>
                <a:latin typeface="+mn-lt"/>
                <a:ea typeface="Calibri" charset="0"/>
                <a:cs typeface="Calibri" charset="0"/>
              </a:defRPr>
            </a:lvl1pPr>
          </a:lstStyle>
          <a:p>
            <a:r>
              <a:rPr lang="fi-FI"/>
              <a:t>01/08/18</a:t>
            </a:r>
          </a:p>
        </p:txBody>
      </p:sp>
      <p:sp>
        <p:nvSpPr>
          <p:cNvPr id="18" name="Alatunnisteen paikkamerkki 4"/>
          <p:cNvSpPr>
            <a:spLocks noGrp="1"/>
          </p:cNvSpPr>
          <p:nvPr>
            <p:ph type="ftr" sz="quarter" idx="3"/>
          </p:nvPr>
        </p:nvSpPr>
        <p:spPr>
          <a:xfrm>
            <a:off x="1636299" y="6372392"/>
            <a:ext cx="8919412" cy="365125"/>
          </a:xfrm>
          <a:prstGeom prst="rect">
            <a:avLst/>
          </a:prstGeom>
        </p:spPr>
        <p:txBody>
          <a:bodyPr/>
          <a:lstStyle>
            <a:lvl1pPr algn="ctr">
              <a:defRPr sz="1100">
                <a:solidFill>
                  <a:schemeClr val="bg1"/>
                </a:solidFill>
                <a:latin typeface="+mn-lt"/>
                <a:ea typeface="Calibri"/>
                <a:cs typeface="Calibri"/>
              </a:defRPr>
            </a:lvl1pPr>
          </a:lstStyle>
          <a:p>
            <a:r>
              <a:rPr lang="fi-FI"/>
              <a:t>Tässä esityksen aihe (muutetaan esityksen asetuksista)</a:t>
            </a:r>
          </a:p>
        </p:txBody>
      </p:sp>
      <p:sp>
        <p:nvSpPr>
          <p:cNvPr id="19" name="Dian numeron paikkamerkki 5"/>
          <p:cNvSpPr>
            <a:spLocks noGrp="1"/>
          </p:cNvSpPr>
          <p:nvPr>
            <p:ph type="sldNum" sz="quarter" idx="4"/>
          </p:nvPr>
        </p:nvSpPr>
        <p:spPr>
          <a:xfrm>
            <a:off x="11256991" y="6385628"/>
            <a:ext cx="505640" cy="365125"/>
          </a:xfrm>
          <a:prstGeom prst="rect">
            <a:avLst/>
          </a:prstGeom>
        </p:spPr>
        <p:txBody>
          <a:bodyPr/>
          <a:lstStyle>
            <a:lvl1pPr algn="r">
              <a:defRPr sz="1100">
                <a:solidFill>
                  <a:schemeClr val="bg1"/>
                </a:solidFill>
                <a:latin typeface="+mn-lt"/>
                <a:ea typeface="Calibri" charset="0"/>
                <a:cs typeface="Calibri" charset="0"/>
              </a:defRPr>
            </a:lvl1pPr>
          </a:lstStyle>
          <a:p>
            <a:fld id="{62CCF657-A547-8C43-AD59-3D5EA746CF60}" type="slidenum">
              <a:rPr lang="fi-FI" smtClean="0"/>
              <a:pPr/>
              <a:t>‹#›</a:t>
            </a:fld>
            <a:endParaRPr lang="fi-FI"/>
          </a:p>
        </p:txBody>
      </p:sp>
      <p:pic>
        <p:nvPicPr>
          <p:cNvPr id="11" name="Kuva 9" descr="Motiva_White_M_RGB.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41269" y="586072"/>
            <a:ext cx="512640" cy="468541"/>
          </a:xfrm>
          <a:prstGeom prst="rect">
            <a:avLst/>
          </a:prstGeom>
        </p:spPr>
      </p:pic>
    </p:spTree>
    <p:extLst>
      <p:ext uri="{BB962C8B-B14F-4D97-AF65-F5344CB8AC3E}">
        <p14:creationId xmlns:p14="http://schemas.microsoft.com/office/powerpoint/2010/main" val="265014976"/>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title" preserve="1">
  <p:cSld name="12_Otsikkodia 2">
    <p:bg>
      <p:bgPr>
        <a:solidFill>
          <a:srgbClr val="00A496"/>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78370" y="2130428"/>
            <a:ext cx="11281833" cy="1398837"/>
          </a:xfrm>
        </p:spPr>
        <p:txBody>
          <a:bodyPr anchor="b" anchorCtr="0"/>
          <a:lstStyle>
            <a:lvl1pPr algn="ctr">
              <a:defRPr sz="3700" b="0" i="0">
                <a:solidFill>
                  <a:schemeClr val="bg1"/>
                </a:solidFill>
                <a:latin typeface="+mj-lt"/>
                <a:cs typeface="Calibri"/>
              </a:defRPr>
            </a:lvl1pPr>
          </a:lstStyle>
          <a:p>
            <a:r>
              <a:rPr lang="en-US" noProof="0"/>
              <a:t>Click to edit Master title style</a:t>
            </a:r>
            <a:endParaRPr lang="fi-FI" noProof="0"/>
          </a:p>
        </p:txBody>
      </p:sp>
      <p:sp>
        <p:nvSpPr>
          <p:cNvPr id="3" name="Alaotsikko 2"/>
          <p:cNvSpPr>
            <a:spLocks noGrp="1"/>
          </p:cNvSpPr>
          <p:nvPr>
            <p:ph type="subTitle" idx="1"/>
          </p:nvPr>
        </p:nvSpPr>
        <p:spPr>
          <a:xfrm>
            <a:off x="478370" y="3529265"/>
            <a:ext cx="11281833" cy="2109539"/>
          </a:xfrm>
        </p:spPr>
        <p:txBody>
          <a:bodyPr/>
          <a:lstStyle>
            <a:lvl1pPr marL="0" indent="0" algn="ctr">
              <a:buNone/>
              <a:defRPr sz="3700" b="0">
                <a:solidFill>
                  <a:srgbClr val="FFFFFF"/>
                </a:solidFill>
                <a:latin typeface="+mn-lt"/>
              </a:defRPr>
            </a:lvl1pPr>
            <a:lvl2pPr marL="609555" indent="0" algn="ctr">
              <a:buNone/>
              <a:defRPr>
                <a:solidFill>
                  <a:schemeClr val="tx1">
                    <a:tint val="75000"/>
                  </a:schemeClr>
                </a:solidFill>
              </a:defRPr>
            </a:lvl2pPr>
            <a:lvl3pPr marL="1219110" indent="0" algn="ctr">
              <a:buNone/>
              <a:defRPr>
                <a:solidFill>
                  <a:schemeClr val="tx1">
                    <a:tint val="75000"/>
                  </a:schemeClr>
                </a:solidFill>
              </a:defRPr>
            </a:lvl3pPr>
            <a:lvl4pPr marL="1828664" indent="0" algn="ctr">
              <a:buNone/>
              <a:defRPr>
                <a:solidFill>
                  <a:schemeClr val="tx1">
                    <a:tint val="75000"/>
                  </a:schemeClr>
                </a:solidFill>
              </a:defRPr>
            </a:lvl4pPr>
            <a:lvl5pPr marL="2438218" indent="0" algn="ctr">
              <a:buNone/>
              <a:defRPr>
                <a:solidFill>
                  <a:schemeClr val="tx1">
                    <a:tint val="75000"/>
                  </a:schemeClr>
                </a:solidFill>
              </a:defRPr>
            </a:lvl5pPr>
            <a:lvl6pPr marL="3047772" indent="0" algn="ctr">
              <a:buNone/>
              <a:defRPr>
                <a:solidFill>
                  <a:schemeClr val="tx1">
                    <a:tint val="75000"/>
                  </a:schemeClr>
                </a:solidFill>
              </a:defRPr>
            </a:lvl6pPr>
            <a:lvl7pPr marL="3657327" indent="0" algn="ctr">
              <a:buNone/>
              <a:defRPr>
                <a:solidFill>
                  <a:schemeClr val="tx1">
                    <a:tint val="75000"/>
                  </a:schemeClr>
                </a:solidFill>
              </a:defRPr>
            </a:lvl7pPr>
            <a:lvl8pPr marL="4266880" indent="0" algn="ctr">
              <a:buNone/>
              <a:defRPr>
                <a:solidFill>
                  <a:schemeClr val="tx1">
                    <a:tint val="75000"/>
                  </a:schemeClr>
                </a:solidFill>
              </a:defRPr>
            </a:lvl8pPr>
            <a:lvl9pPr marL="4876435" indent="0" algn="ctr">
              <a:buNone/>
              <a:defRPr>
                <a:solidFill>
                  <a:schemeClr val="tx1">
                    <a:tint val="75000"/>
                  </a:schemeClr>
                </a:solidFill>
              </a:defRPr>
            </a:lvl9pPr>
          </a:lstStyle>
          <a:p>
            <a:r>
              <a:rPr lang="en-US" noProof="0"/>
              <a:t>Click to edit Master subtitle style</a:t>
            </a:r>
            <a:endParaRPr lang="fi-FI" noProof="0"/>
          </a:p>
        </p:txBody>
      </p:sp>
      <p:sp>
        <p:nvSpPr>
          <p:cNvPr id="17" name="Päivämäärän paikkamerkki 3"/>
          <p:cNvSpPr>
            <a:spLocks noGrp="1"/>
          </p:cNvSpPr>
          <p:nvPr>
            <p:ph type="dt" sz="half" idx="2"/>
          </p:nvPr>
        </p:nvSpPr>
        <p:spPr>
          <a:xfrm>
            <a:off x="482384" y="6372392"/>
            <a:ext cx="1157768" cy="365125"/>
          </a:xfrm>
          <a:prstGeom prst="rect">
            <a:avLst/>
          </a:prstGeom>
        </p:spPr>
        <p:txBody>
          <a:bodyPr/>
          <a:lstStyle>
            <a:lvl1pPr>
              <a:defRPr sz="1100">
                <a:solidFill>
                  <a:schemeClr val="bg1"/>
                </a:solidFill>
                <a:latin typeface="+mn-lt"/>
                <a:ea typeface="Calibri" charset="0"/>
                <a:cs typeface="Calibri" charset="0"/>
              </a:defRPr>
            </a:lvl1pPr>
          </a:lstStyle>
          <a:p>
            <a:r>
              <a:rPr lang="fi-FI"/>
              <a:t>01/08/18</a:t>
            </a:r>
          </a:p>
        </p:txBody>
      </p:sp>
      <p:sp>
        <p:nvSpPr>
          <p:cNvPr id="18" name="Alatunnisteen paikkamerkki 4"/>
          <p:cNvSpPr>
            <a:spLocks noGrp="1"/>
          </p:cNvSpPr>
          <p:nvPr>
            <p:ph type="ftr" sz="quarter" idx="3"/>
          </p:nvPr>
        </p:nvSpPr>
        <p:spPr>
          <a:xfrm>
            <a:off x="1636299" y="6372392"/>
            <a:ext cx="8919412" cy="365125"/>
          </a:xfrm>
          <a:prstGeom prst="rect">
            <a:avLst/>
          </a:prstGeom>
        </p:spPr>
        <p:txBody>
          <a:bodyPr/>
          <a:lstStyle>
            <a:lvl1pPr algn="ctr">
              <a:defRPr sz="1100">
                <a:solidFill>
                  <a:schemeClr val="bg1"/>
                </a:solidFill>
                <a:latin typeface="+mn-lt"/>
                <a:ea typeface="Calibri"/>
                <a:cs typeface="Calibri"/>
              </a:defRPr>
            </a:lvl1pPr>
          </a:lstStyle>
          <a:p>
            <a:r>
              <a:rPr lang="fi-FI"/>
              <a:t>Tässä esityksen aihe (muutetaan esityksen asetuksista)</a:t>
            </a:r>
          </a:p>
        </p:txBody>
      </p:sp>
      <p:sp>
        <p:nvSpPr>
          <p:cNvPr id="19" name="Dian numeron paikkamerkki 5"/>
          <p:cNvSpPr>
            <a:spLocks noGrp="1"/>
          </p:cNvSpPr>
          <p:nvPr>
            <p:ph type="sldNum" sz="quarter" idx="4"/>
          </p:nvPr>
        </p:nvSpPr>
        <p:spPr>
          <a:xfrm>
            <a:off x="11256991" y="6385628"/>
            <a:ext cx="505640" cy="365125"/>
          </a:xfrm>
          <a:prstGeom prst="rect">
            <a:avLst/>
          </a:prstGeom>
        </p:spPr>
        <p:txBody>
          <a:bodyPr/>
          <a:lstStyle>
            <a:lvl1pPr algn="r">
              <a:defRPr sz="1100">
                <a:solidFill>
                  <a:schemeClr val="bg1"/>
                </a:solidFill>
                <a:latin typeface="+mn-lt"/>
                <a:ea typeface="Calibri" charset="0"/>
                <a:cs typeface="Calibri" charset="0"/>
              </a:defRPr>
            </a:lvl1pPr>
          </a:lstStyle>
          <a:p>
            <a:fld id="{62CCF657-A547-8C43-AD59-3D5EA746CF60}" type="slidenum">
              <a:rPr lang="fi-FI" smtClean="0"/>
              <a:pPr/>
              <a:t>‹#›</a:t>
            </a:fld>
            <a:endParaRPr lang="fi-FI"/>
          </a:p>
        </p:txBody>
      </p:sp>
      <p:pic>
        <p:nvPicPr>
          <p:cNvPr id="11" name="Kuva 9" descr="Motiva_White_M_RGB.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41269" y="586072"/>
            <a:ext cx="512640" cy="468541"/>
          </a:xfrm>
          <a:prstGeom prst="rect">
            <a:avLst/>
          </a:prstGeom>
        </p:spPr>
      </p:pic>
    </p:spTree>
    <p:extLst>
      <p:ext uri="{BB962C8B-B14F-4D97-AF65-F5344CB8AC3E}">
        <p14:creationId xmlns:p14="http://schemas.microsoft.com/office/powerpoint/2010/main" val="3861656266"/>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title" preserve="1">
  <p:cSld name="17_Otsikkodia 2">
    <p:bg>
      <p:bgPr>
        <a:solidFill>
          <a:srgbClr val="47C9C3"/>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78370" y="2130428"/>
            <a:ext cx="11281833" cy="1398837"/>
          </a:xfrm>
        </p:spPr>
        <p:txBody>
          <a:bodyPr anchor="b" anchorCtr="0"/>
          <a:lstStyle>
            <a:lvl1pPr algn="ctr">
              <a:defRPr sz="3700" b="0" i="0">
                <a:solidFill>
                  <a:schemeClr val="bg1"/>
                </a:solidFill>
                <a:latin typeface="+mj-lt"/>
                <a:cs typeface="Calibri"/>
              </a:defRPr>
            </a:lvl1pPr>
          </a:lstStyle>
          <a:p>
            <a:r>
              <a:rPr lang="en-US" noProof="0"/>
              <a:t>Click to edit Master title style</a:t>
            </a:r>
            <a:endParaRPr lang="fi-FI" noProof="0"/>
          </a:p>
        </p:txBody>
      </p:sp>
      <p:sp>
        <p:nvSpPr>
          <p:cNvPr id="3" name="Alaotsikko 2"/>
          <p:cNvSpPr>
            <a:spLocks noGrp="1"/>
          </p:cNvSpPr>
          <p:nvPr>
            <p:ph type="subTitle" idx="1"/>
          </p:nvPr>
        </p:nvSpPr>
        <p:spPr>
          <a:xfrm>
            <a:off x="478370" y="3529265"/>
            <a:ext cx="11281833" cy="2109539"/>
          </a:xfrm>
        </p:spPr>
        <p:txBody>
          <a:bodyPr/>
          <a:lstStyle>
            <a:lvl1pPr marL="0" indent="0" algn="ctr">
              <a:buNone/>
              <a:defRPr sz="3700" b="0">
                <a:solidFill>
                  <a:srgbClr val="FFFFFF"/>
                </a:solidFill>
                <a:latin typeface="+mn-lt"/>
              </a:defRPr>
            </a:lvl1pPr>
            <a:lvl2pPr marL="609555" indent="0" algn="ctr">
              <a:buNone/>
              <a:defRPr>
                <a:solidFill>
                  <a:schemeClr val="tx1">
                    <a:tint val="75000"/>
                  </a:schemeClr>
                </a:solidFill>
              </a:defRPr>
            </a:lvl2pPr>
            <a:lvl3pPr marL="1219110" indent="0" algn="ctr">
              <a:buNone/>
              <a:defRPr>
                <a:solidFill>
                  <a:schemeClr val="tx1">
                    <a:tint val="75000"/>
                  </a:schemeClr>
                </a:solidFill>
              </a:defRPr>
            </a:lvl3pPr>
            <a:lvl4pPr marL="1828664" indent="0" algn="ctr">
              <a:buNone/>
              <a:defRPr>
                <a:solidFill>
                  <a:schemeClr val="tx1">
                    <a:tint val="75000"/>
                  </a:schemeClr>
                </a:solidFill>
              </a:defRPr>
            </a:lvl4pPr>
            <a:lvl5pPr marL="2438218" indent="0" algn="ctr">
              <a:buNone/>
              <a:defRPr>
                <a:solidFill>
                  <a:schemeClr val="tx1">
                    <a:tint val="75000"/>
                  </a:schemeClr>
                </a:solidFill>
              </a:defRPr>
            </a:lvl5pPr>
            <a:lvl6pPr marL="3047772" indent="0" algn="ctr">
              <a:buNone/>
              <a:defRPr>
                <a:solidFill>
                  <a:schemeClr val="tx1">
                    <a:tint val="75000"/>
                  </a:schemeClr>
                </a:solidFill>
              </a:defRPr>
            </a:lvl6pPr>
            <a:lvl7pPr marL="3657327" indent="0" algn="ctr">
              <a:buNone/>
              <a:defRPr>
                <a:solidFill>
                  <a:schemeClr val="tx1">
                    <a:tint val="75000"/>
                  </a:schemeClr>
                </a:solidFill>
              </a:defRPr>
            </a:lvl7pPr>
            <a:lvl8pPr marL="4266880" indent="0" algn="ctr">
              <a:buNone/>
              <a:defRPr>
                <a:solidFill>
                  <a:schemeClr val="tx1">
                    <a:tint val="75000"/>
                  </a:schemeClr>
                </a:solidFill>
              </a:defRPr>
            </a:lvl8pPr>
            <a:lvl9pPr marL="4876435" indent="0" algn="ctr">
              <a:buNone/>
              <a:defRPr>
                <a:solidFill>
                  <a:schemeClr val="tx1">
                    <a:tint val="75000"/>
                  </a:schemeClr>
                </a:solidFill>
              </a:defRPr>
            </a:lvl9pPr>
          </a:lstStyle>
          <a:p>
            <a:r>
              <a:rPr lang="en-US" noProof="0"/>
              <a:t>Click to edit Master subtitle style</a:t>
            </a:r>
            <a:endParaRPr lang="fi-FI" noProof="0"/>
          </a:p>
        </p:txBody>
      </p:sp>
      <p:sp>
        <p:nvSpPr>
          <p:cNvPr id="17" name="Päivämäärän paikkamerkki 3"/>
          <p:cNvSpPr>
            <a:spLocks noGrp="1"/>
          </p:cNvSpPr>
          <p:nvPr>
            <p:ph type="dt" sz="half" idx="2"/>
          </p:nvPr>
        </p:nvSpPr>
        <p:spPr>
          <a:xfrm>
            <a:off x="482384" y="6372392"/>
            <a:ext cx="1157768" cy="365125"/>
          </a:xfrm>
          <a:prstGeom prst="rect">
            <a:avLst/>
          </a:prstGeom>
        </p:spPr>
        <p:txBody>
          <a:bodyPr/>
          <a:lstStyle>
            <a:lvl1pPr>
              <a:defRPr sz="1100">
                <a:solidFill>
                  <a:schemeClr val="bg1"/>
                </a:solidFill>
                <a:latin typeface="+mn-lt"/>
                <a:ea typeface="Calibri" charset="0"/>
                <a:cs typeface="Calibri" charset="0"/>
              </a:defRPr>
            </a:lvl1pPr>
          </a:lstStyle>
          <a:p>
            <a:r>
              <a:rPr lang="fi-FI"/>
              <a:t>01/08/18</a:t>
            </a:r>
          </a:p>
        </p:txBody>
      </p:sp>
      <p:sp>
        <p:nvSpPr>
          <p:cNvPr id="18" name="Alatunnisteen paikkamerkki 4"/>
          <p:cNvSpPr>
            <a:spLocks noGrp="1"/>
          </p:cNvSpPr>
          <p:nvPr>
            <p:ph type="ftr" sz="quarter" idx="3"/>
          </p:nvPr>
        </p:nvSpPr>
        <p:spPr>
          <a:xfrm>
            <a:off x="1636299" y="6372392"/>
            <a:ext cx="8919412" cy="365125"/>
          </a:xfrm>
          <a:prstGeom prst="rect">
            <a:avLst/>
          </a:prstGeom>
        </p:spPr>
        <p:txBody>
          <a:bodyPr/>
          <a:lstStyle>
            <a:lvl1pPr algn="ctr">
              <a:defRPr sz="1100">
                <a:solidFill>
                  <a:schemeClr val="bg1"/>
                </a:solidFill>
                <a:latin typeface="+mn-lt"/>
                <a:ea typeface="Calibri"/>
                <a:cs typeface="Calibri"/>
              </a:defRPr>
            </a:lvl1pPr>
          </a:lstStyle>
          <a:p>
            <a:r>
              <a:rPr lang="fi-FI"/>
              <a:t>Tässä esityksen aihe (muutetaan esityksen asetuksista)</a:t>
            </a:r>
          </a:p>
        </p:txBody>
      </p:sp>
      <p:sp>
        <p:nvSpPr>
          <p:cNvPr id="19" name="Dian numeron paikkamerkki 5"/>
          <p:cNvSpPr>
            <a:spLocks noGrp="1"/>
          </p:cNvSpPr>
          <p:nvPr>
            <p:ph type="sldNum" sz="quarter" idx="4"/>
          </p:nvPr>
        </p:nvSpPr>
        <p:spPr>
          <a:xfrm>
            <a:off x="11256991" y="6385628"/>
            <a:ext cx="505640" cy="365125"/>
          </a:xfrm>
          <a:prstGeom prst="rect">
            <a:avLst/>
          </a:prstGeom>
        </p:spPr>
        <p:txBody>
          <a:bodyPr/>
          <a:lstStyle>
            <a:lvl1pPr algn="r">
              <a:defRPr sz="1100">
                <a:solidFill>
                  <a:schemeClr val="bg1"/>
                </a:solidFill>
                <a:latin typeface="+mn-lt"/>
                <a:ea typeface="Calibri" charset="0"/>
                <a:cs typeface="Calibri" charset="0"/>
              </a:defRPr>
            </a:lvl1pPr>
          </a:lstStyle>
          <a:p>
            <a:fld id="{62CCF657-A547-8C43-AD59-3D5EA746CF60}" type="slidenum">
              <a:rPr lang="fi-FI" smtClean="0"/>
              <a:pPr/>
              <a:t>‹#›</a:t>
            </a:fld>
            <a:endParaRPr lang="fi-FI"/>
          </a:p>
        </p:txBody>
      </p:sp>
      <p:pic>
        <p:nvPicPr>
          <p:cNvPr id="11" name="Kuva 9" descr="Motiva_White_M_RGB.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41269" y="586072"/>
            <a:ext cx="512640" cy="468541"/>
          </a:xfrm>
          <a:prstGeom prst="rect">
            <a:avLst/>
          </a:prstGeom>
        </p:spPr>
      </p:pic>
    </p:spTree>
    <p:extLst>
      <p:ext uri="{BB962C8B-B14F-4D97-AF65-F5344CB8AC3E}">
        <p14:creationId xmlns:p14="http://schemas.microsoft.com/office/powerpoint/2010/main" val="2567773255"/>
      </p:ext>
    </p:extLst>
  </p:cSld>
  <p:clrMapOvr>
    <a:masterClrMapping/>
  </p:clrMapOvr>
  <p:hf hdr="0"/>
</p:sldLayout>
</file>

<file path=ppt/slideLayouts/slideLayout274.xml><?xml version="1.0" encoding="utf-8"?>
<p:sldLayout xmlns:a="http://schemas.openxmlformats.org/drawingml/2006/main" xmlns:r="http://schemas.openxmlformats.org/officeDocument/2006/relationships" xmlns:p="http://schemas.openxmlformats.org/presentationml/2006/main" type="title" preserve="1">
  <p:cSld name="8_Otsikkodia 2">
    <p:bg>
      <p:bgPr>
        <a:solidFill>
          <a:srgbClr val="DBDDE5"/>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78370" y="2130428"/>
            <a:ext cx="11281833" cy="1398837"/>
          </a:xfrm>
        </p:spPr>
        <p:txBody>
          <a:bodyPr anchor="b" anchorCtr="0"/>
          <a:lstStyle>
            <a:lvl1pPr algn="ctr">
              <a:defRPr sz="3700" b="0" i="0">
                <a:solidFill>
                  <a:schemeClr val="bg1"/>
                </a:solidFill>
                <a:latin typeface="+mj-lt"/>
                <a:cs typeface="Calibri"/>
              </a:defRPr>
            </a:lvl1pPr>
          </a:lstStyle>
          <a:p>
            <a:r>
              <a:rPr lang="en-US" noProof="0"/>
              <a:t>Click to edit Master title style</a:t>
            </a:r>
            <a:endParaRPr lang="fi-FI" noProof="0"/>
          </a:p>
        </p:txBody>
      </p:sp>
      <p:sp>
        <p:nvSpPr>
          <p:cNvPr id="3" name="Alaotsikko 2"/>
          <p:cNvSpPr>
            <a:spLocks noGrp="1"/>
          </p:cNvSpPr>
          <p:nvPr>
            <p:ph type="subTitle" idx="1"/>
          </p:nvPr>
        </p:nvSpPr>
        <p:spPr>
          <a:xfrm>
            <a:off x="478370" y="3529265"/>
            <a:ext cx="11281833" cy="2109539"/>
          </a:xfrm>
        </p:spPr>
        <p:txBody>
          <a:bodyPr/>
          <a:lstStyle>
            <a:lvl1pPr marL="0" indent="0" algn="ctr">
              <a:buNone/>
              <a:defRPr sz="3700" b="0">
                <a:solidFill>
                  <a:srgbClr val="FFFFFF"/>
                </a:solidFill>
                <a:latin typeface="+mn-lt"/>
              </a:defRPr>
            </a:lvl1pPr>
            <a:lvl2pPr marL="609555" indent="0" algn="ctr">
              <a:buNone/>
              <a:defRPr>
                <a:solidFill>
                  <a:schemeClr val="tx1">
                    <a:tint val="75000"/>
                  </a:schemeClr>
                </a:solidFill>
              </a:defRPr>
            </a:lvl2pPr>
            <a:lvl3pPr marL="1219110" indent="0" algn="ctr">
              <a:buNone/>
              <a:defRPr>
                <a:solidFill>
                  <a:schemeClr val="tx1">
                    <a:tint val="75000"/>
                  </a:schemeClr>
                </a:solidFill>
              </a:defRPr>
            </a:lvl3pPr>
            <a:lvl4pPr marL="1828664" indent="0" algn="ctr">
              <a:buNone/>
              <a:defRPr>
                <a:solidFill>
                  <a:schemeClr val="tx1">
                    <a:tint val="75000"/>
                  </a:schemeClr>
                </a:solidFill>
              </a:defRPr>
            </a:lvl4pPr>
            <a:lvl5pPr marL="2438218" indent="0" algn="ctr">
              <a:buNone/>
              <a:defRPr>
                <a:solidFill>
                  <a:schemeClr val="tx1">
                    <a:tint val="75000"/>
                  </a:schemeClr>
                </a:solidFill>
              </a:defRPr>
            </a:lvl5pPr>
            <a:lvl6pPr marL="3047772" indent="0" algn="ctr">
              <a:buNone/>
              <a:defRPr>
                <a:solidFill>
                  <a:schemeClr val="tx1">
                    <a:tint val="75000"/>
                  </a:schemeClr>
                </a:solidFill>
              </a:defRPr>
            </a:lvl6pPr>
            <a:lvl7pPr marL="3657327" indent="0" algn="ctr">
              <a:buNone/>
              <a:defRPr>
                <a:solidFill>
                  <a:schemeClr val="tx1">
                    <a:tint val="75000"/>
                  </a:schemeClr>
                </a:solidFill>
              </a:defRPr>
            </a:lvl7pPr>
            <a:lvl8pPr marL="4266880" indent="0" algn="ctr">
              <a:buNone/>
              <a:defRPr>
                <a:solidFill>
                  <a:schemeClr val="tx1">
                    <a:tint val="75000"/>
                  </a:schemeClr>
                </a:solidFill>
              </a:defRPr>
            </a:lvl8pPr>
            <a:lvl9pPr marL="4876435" indent="0" algn="ctr">
              <a:buNone/>
              <a:defRPr>
                <a:solidFill>
                  <a:schemeClr val="tx1">
                    <a:tint val="75000"/>
                  </a:schemeClr>
                </a:solidFill>
              </a:defRPr>
            </a:lvl9pPr>
          </a:lstStyle>
          <a:p>
            <a:r>
              <a:rPr lang="en-US" noProof="0"/>
              <a:t>Click to edit Master subtitle style</a:t>
            </a:r>
            <a:endParaRPr lang="fi-FI" noProof="0"/>
          </a:p>
        </p:txBody>
      </p:sp>
      <p:sp>
        <p:nvSpPr>
          <p:cNvPr id="17" name="Päivämäärän paikkamerkki 3"/>
          <p:cNvSpPr>
            <a:spLocks noGrp="1"/>
          </p:cNvSpPr>
          <p:nvPr>
            <p:ph type="dt" sz="half" idx="2"/>
          </p:nvPr>
        </p:nvSpPr>
        <p:spPr>
          <a:xfrm>
            <a:off x="482384" y="6372392"/>
            <a:ext cx="1157768" cy="365125"/>
          </a:xfrm>
          <a:prstGeom prst="rect">
            <a:avLst/>
          </a:prstGeom>
        </p:spPr>
        <p:txBody>
          <a:bodyPr/>
          <a:lstStyle>
            <a:lvl1pPr>
              <a:defRPr sz="1100">
                <a:solidFill>
                  <a:schemeClr val="bg1"/>
                </a:solidFill>
                <a:latin typeface="+mn-lt"/>
                <a:ea typeface="Calibri" charset="0"/>
                <a:cs typeface="Calibri" charset="0"/>
              </a:defRPr>
            </a:lvl1pPr>
          </a:lstStyle>
          <a:p>
            <a:r>
              <a:rPr lang="fi-FI"/>
              <a:t>01/08/18</a:t>
            </a:r>
          </a:p>
        </p:txBody>
      </p:sp>
      <p:sp>
        <p:nvSpPr>
          <p:cNvPr id="18" name="Alatunnisteen paikkamerkki 4"/>
          <p:cNvSpPr>
            <a:spLocks noGrp="1"/>
          </p:cNvSpPr>
          <p:nvPr>
            <p:ph type="ftr" sz="quarter" idx="3"/>
          </p:nvPr>
        </p:nvSpPr>
        <p:spPr>
          <a:xfrm>
            <a:off x="1636299" y="6372392"/>
            <a:ext cx="8919412" cy="365125"/>
          </a:xfrm>
          <a:prstGeom prst="rect">
            <a:avLst/>
          </a:prstGeom>
        </p:spPr>
        <p:txBody>
          <a:bodyPr/>
          <a:lstStyle>
            <a:lvl1pPr algn="ctr">
              <a:defRPr sz="1100">
                <a:solidFill>
                  <a:schemeClr val="bg1"/>
                </a:solidFill>
                <a:latin typeface="+mn-lt"/>
                <a:ea typeface="Calibri"/>
                <a:cs typeface="Calibri"/>
              </a:defRPr>
            </a:lvl1pPr>
          </a:lstStyle>
          <a:p>
            <a:r>
              <a:rPr lang="fi-FI"/>
              <a:t>Tässä esityksen aihe (muutetaan esityksen asetuksista)</a:t>
            </a:r>
          </a:p>
        </p:txBody>
      </p:sp>
      <p:sp>
        <p:nvSpPr>
          <p:cNvPr id="19" name="Dian numeron paikkamerkki 5"/>
          <p:cNvSpPr>
            <a:spLocks noGrp="1"/>
          </p:cNvSpPr>
          <p:nvPr>
            <p:ph type="sldNum" sz="quarter" idx="4"/>
          </p:nvPr>
        </p:nvSpPr>
        <p:spPr>
          <a:xfrm>
            <a:off x="11256991" y="6385628"/>
            <a:ext cx="505640" cy="365125"/>
          </a:xfrm>
          <a:prstGeom prst="rect">
            <a:avLst/>
          </a:prstGeom>
        </p:spPr>
        <p:txBody>
          <a:bodyPr/>
          <a:lstStyle>
            <a:lvl1pPr algn="r">
              <a:defRPr sz="1100">
                <a:solidFill>
                  <a:schemeClr val="bg1"/>
                </a:solidFill>
                <a:latin typeface="+mn-lt"/>
                <a:ea typeface="Calibri" charset="0"/>
                <a:cs typeface="Calibri" charset="0"/>
              </a:defRPr>
            </a:lvl1pPr>
          </a:lstStyle>
          <a:p>
            <a:fld id="{62CCF657-A547-8C43-AD59-3D5EA746CF60}" type="slidenum">
              <a:rPr lang="fi-FI" smtClean="0"/>
              <a:pPr/>
              <a:t>‹#›</a:t>
            </a:fld>
            <a:endParaRPr lang="fi-FI"/>
          </a:p>
        </p:txBody>
      </p:sp>
      <p:pic>
        <p:nvPicPr>
          <p:cNvPr id="11" name="Kuva 9" descr="Motiva_White_M_RGB.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41269" y="586072"/>
            <a:ext cx="512640" cy="468541"/>
          </a:xfrm>
          <a:prstGeom prst="rect">
            <a:avLst/>
          </a:prstGeom>
        </p:spPr>
      </p:pic>
    </p:spTree>
    <p:extLst>
      <p:ext uri="{BB962C8B-B14F-4D97-AF65-F5344CB8AC3E}">
        <p14:creationId xmlns:p14="http://schemas.microsoft.com/office/powerpoint/2010/main" val="2039037747"/>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title" preserve="1">
  <p:cSld name="5_Otsikkodia 2">
    <p:bg>
      <p:bgPr>
        <a:solidFill>
          <a:srgbClr val="686C7A"/>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78370" y="2130428"/>
            <a:ext cx="11281833" cy="1398837"/>
          </a:xfrm>
        </p:spPr>
        <p:txBody>
          <a:bodyPr anchor="b" anchorCtr="0"/>
          <a:lstStyle>
            <a:lvl1pPr algn="ctr">
              <a:defRPr sz="3700" b="1" i="0">
                <a:solidFill>
                  <a:schemeClr val="bg1"/>
                </a:solidFill>
                <a:latin typeface="+mj-lt"/>
                <a:cs typeface="Calibri"/>
              </a:defRPr>
            </a:lvl1pPr>
          </a:lstStyle>
          <a:p>
            <a:r>
              <a:rPr lang="en-US" noProof="0"/>
              <a:t>Click to edit Master title style</a:t>
            </a:r>
            <a:endParaRPr lang="fi-FI" noProof="0"/>
          </a:p>
        </p:txBody>
      </p:sp>
      <p:sp>
        <p:nvSpPr>
          <p:cNvPr id="3" name="Alaotsikko 2"/>
          <p:cNvSpPr>
            <a:spLocks noGrp="1"/>
          </p:cNvSpPr>
          <p:nvPr>
            <p:ph type="subTitle" idx="1"/>
          </p:nvPr>
        </p:nvSpPr>
        <p:spPr>
          <a:xfrm>
            <a:off x="478370" y="3529265"/>
            <a:ext cx="11281833" cy="2109539"/>
          </a:xfrm>
        </p:spPr>
        <p:txBody>
          <a:bodyPr/>
          <a:lstStyle>
            <a:lvl1pPr marL="0" indent="0" algn="ctr">
              <a:buNone/>
              <a:defRPr sz="3700" b="0">
                <a:solidFill>
                  <a:srgbClr val="FFFFFF"/>
                </a:solidFill>
                <a:latin typeface="+mn-lt"/>
              </a:defRPr>
            </a:lvl1pPr>
            <a:lvl2pPr marL="609555" indent="0" algn="ctr">
              <a:buNone/>
              <a:defRPr>
                <a:solidFill>
                  <a:schemeClr val="tx1">
                    <a:tint val="75000"/>
                  </a:schemeClr>
                </a:solidFill>
              </a:defRPr>
            </a:lvl2pPr>
            <a:lvl3pPr marL="1219110" indent="0" algn="ctr">
              <a:buNone/>
              <a:defRPr>
                <a:solidFill>
                  <a:schemeClr val="tx1">
                    <a:tint val="75000"/>
                  </a:schemeClr>
                </a:solidFill>
              </a:defRPr>
            </a:lvl3pPr>
            <a:lvl4pPr marL="1828664" indent="0" algn="ctr">
              <a:buNone/>
              <a:defRPr>
                <a:solidFill>
                  <a:schemeClr val="tx1">
                    <a:tint val="75000"/>
                  </a:schemeClr>
                </a:solidFill>
              </a:defRPr>
            </a:lvl4pPr>
            <a:lvl5pPr marL="2438218" indent="0" algn="ctr">
              <a:buNone/>
              <a:defRPr>
                <a:solidFill>
                  <a:schemeClr val="tx1">
                    <a:tint val="75000"/>
                  </a:schemeClr>
                </a:solidFill>
              </a:defRPr>
            </a:lvl5pPr>
            <a:lvl6pPr marL="3047772" indent="0" algn="ctr">
              <a:buNone/>
              <a:defRPr>
                <a:solidFill>
                  <a:schemeClr val="tx1">
                    <a:tint val="75000"/>
                  </a:schemeClr>
                </a:solidFill>
              </a:defRPr>
            </a:lvl6pPr>
            <a:lvl7pPr marL="3657327" indent="0" algn="ctr">
              <a:buNone/>
              <a:defRPr>
                <a:solidFill>
                  <a:schemeClr val="tx1">
                    <a:tint val="75000"/>
                  </a:schemeClr>
                </a:solidFill>
              </a:defRPr>
            </a:lvl7pPr>
            <a:lvl8pPr marL="4266880" indent="0" algn="ctr">
              <a:buNone/>
              <a:defRPr>
                <a:solidFill>
                  <a:schemeClr val="tx1">
                    <a:tint val="75000"/>
                  </a:schemeClr>
                </a:solidFill>
              </a:defRPr>
            </a:lvl8pPr>
            <a:lvl9pPr marL="4876435" indent="0" algn="ctr">
              <a:buNone/>
              <a:defRPr>
                <a:solidFill>
                  <a:schemeClr val="tx1">
                    <a:tint val="75000"/>
                  </a:schemeClr>
                </a:solidFill>
              </a:defRPr>
            </a:lvl9pPr>
          </a:lstStyle>
          <a:p>
            <a:r>
              <a:rPr lang="en-US" noProof="0"/>
              <a:t>Click to edit Master subtitle style</a:t>
            </a:r>
            <a:endParaRPr lang="fi-FI" noProof="0"/>
          </a:p>
        </p:txBody>
      </p:sp>
      <p:sp>
        <p:nvSpPr>
          <p:cNvPr id="17" name="Päivämäärän paikkamerkki 3"/>
          <p:cNvSpPr>
            <a:spLocks noGrp="1"/>
          </p:cNvSpPr>
          <p:nvPr>
            <p:ph type="dt" sz="half" idx="2"/>
          </p:nvPr>
        </p:nvSpPr>
        <p:spPr>
          <a:xfrm>
            <a:off x="482384" y="6372392"/>
            <a:ext cx="1157768" cy="365125"/>
          </a:xfrm>
          <a:prstGeom prst="rect">
            <a:avLst/>
          </a:prstGeom>
        </p:spPr>
        <p:txBody>
          <a:bodyPr/>
          <a:lstStyle>
            <a:lvl1pPr>
              <a:defRPr sz="1100">
                <a:solidFill>
                  <a:schemeClr val="bg1"/>
                </a:solidFill>
                <a:latin typeface="+mn-lt"/>
                <a:ea typeface="Calibri" charset="0"/>
                <a:cs typeface="Calibri" charset="0"/>
              </a:defRPr>
            </a:lvl1pPr>
          </a:lstStyle>
          <a:p>
            <a:r>
              <a:rPr lang="fi-FI"/>
              <a:t>01/08/18</a:t>
            </a:r>
          </a:p>
        </p:txBody>
      </p:sp>
      <p:sp>
        <p:nvSpPr>
          <p:cNvPr id="18" name="Alatunnisteen paikkamerkki 4"/>
          <p:cNvSpPr>
            <a:spLocks noGrp="1"/>
          </p:cNvSpPr>
          <p:nvPr>
            <p:ph type="ftr" sz="quarter" idx="3"/>
          </p:nvPr>
        </p:nvSpPr>
        <p:spPr>
          <a:xfrm>
            <a:off x="1636299" y="6372392"/>
            <a:ext cx="8919412" cy="365125"/>
          </a:xfrm>
          <a:prstGeom prst="rect">
            <a:avLst/>
          </a:prstGeom>
        </p:spPr>
        <p:txBody>
          <a:bodyPr/>
          <a:lstStyle>
            <a:lvl1pPr algn="ctr">
              <a:defRPr sz="1100">
                <a:solidFill>
                  <a:schemeClr val="bg1"/>
                </a:solidFill>
                <a:latin typeface="+mn-lt"/>
                <a:ea typeface="Calibri"/>
                <a:cs typeface="Calibri"/>
              </a:defRPr>
            </a:lvl1pPr>
          </a:lstStyle>
          <a:p>
            <a:r>
              <a:rPr lang="fi-FI"/>
              <a:t>Tässä esityksen aihe (muutetaan esityksen asetuksista)</a:t>
            </a:r>
          </a:p>
        </p:txBody>
      </p:sp>
      <p:sp>
        <p:nvSpPr>
          <p:cNvPr id="19" name="Dian numeron paikkamerkki 5"/>
          <p:cNvSpPr>
            <a:spLocks noGrp="1"/>
          </p:cNvSpPr>
          <p:nvPr>
            <p:ph type="sldNum" sz="quarter" idx="4"/>
          </p:nvPr>
        </p:nvSpPr>
        <p:spPr>
          <a:xfrm>
            <a:off x="11256991" y="6385628"/>
            <a:ext cx="505640" cy="365125"/>
          </a:xfrm>
          <a:prstGeom prst="rect">
            <a:avLst/>
          </a:prstGeom>
        </p:spPr>
        <p:txBody>
          <a:bodyPr/>
          <a:lstStyle>
            <a:lvl1pPr algn="r">
              <a:defRPr sz="1100">
                <a:solidFill>
                  <a:schemeClr val="bg1"/>
                </a:solidFill>
                <a:latin typeface="+mn-lt"/>
                <a:ea typeface="Calibri" charset="0"/>
                <a:cs typeface="Calibri" charset="0"/>
              </a:defRPr>
            </a:lvl1pPr>
          </a:lstStyle>
          <a:p>
            <a:fld id="{62CCF657-A547-8C43-AD59-3D5EA746CF60}" type="slidenum">
              <a:rPr lang="fi-FI" smtClean="0"/>
              <a:pPr/>
              <a:t>‹#›</a:t>
            </a:fld>
            <a:endParaRPr lang="fi-FI"/>
          </a:p>
        </p:txBody>
      </p:sp>
      <p:pic>
        <p:nvPicPr>
          <p:cNvPr id="11" name="Kuva 9" descr="Motiva_White_M_RGB.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41269" y="586072"/>
            <a:ext cx="512640" cy="468541"/>
          </a:xfrm>
          <a:prstGeom prst="rect">
            <a:avLst/>
          </a:prstGeom>
        </p:spPr>
      </p:pic>
    </p:spTree>
    <p:extLst>
      <p:ext uri="{BB962C8B-B14F-4D97-AF65-F5344CB8AC3E}">
        <p14:creationId xmlns:p14="http://schemas.microsoft.com/office/powerpoint/2010/main" val="1903207920"/>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title" preserve="1">
  <p:cSld name="14_Otsikkodia 2">
    <p:bg>
      <p:bgPr>
        <a:solidFill>
          <a:srgbClr val="3E4044"/>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78370" y="2130428"/>
            <a:ext cx="11281833" cy="1398837"/>
          </a:xfrm>
        </p:spPr>
        <p:txBody>
          <a:bodyPr anchor="b" anchorCtr="0"/>
          <a:lstStyle>
            <a:lvl1pPr algn="ctr">
              <a:defRPr sz="3700" b="1" i="0">
                <a:solidFill>
                  <a:schemeClr val="bg1"/>
                </a:solidFill>
                <a:latin typeface="+mj-lt"/>
                <a:cs typeface="Calibri"/>
              </a:defRPr>
            </a:lvl1pPr>
          </a:lstStyle>
          <a:p>
            <a:r>
              <a:rPr lang="en-US" noProof="0"/>
              <a:t>Click to edit Master title style</a:t>
            </a:r>
            <a:endParaRPr lang="fi-FI" noProof="0"/>
          </a:p>
        </p:txBody>
      </p:sp>
      <p:sp>
        <p:nvSpPr>
          <p:cNvPr id="3" name="Alaotsikko 2"/>
          <p:cNvSpPr>
            <a:spLocks noGrp="1"/>
          </p:cNvSpPr>
          <p:nvPr>
            <p:ph type="subTitle" idx="1"/>
          </p:nvPr>
        </p:nvSpPr>
        <p:spPr>
          <a:xfrm>
            <a:off x="478370" y="3529265"/>
            <a:ext cx="11281833" cy="2109539"/>
          </a:xfrm>
        </p:spPr>
        <p:txBody>
          <a:bodyPr/>
          <a:lstStyle>
            <a:lvl1pPr marL="0" indent="0" algn="ctr">
              <a:buNone/>
              <a:defRPr sz="3700" b="0">
                <a:solidFill>
                  <a:srgbClr val="FFFFFF"/>
                </a:solidFill>
                <a:latin typeface="+mn-lt"/>
              </a:defRPr>
            </a:lvl1pPr>
            <a:lvl2pPr marL="609555" indent="0" algn="ctr">
              <a:buNone/>
              <a:defRPr>
                <a:solidFill>
                  <a:schemeClr val="tx1">
                    <a:tint val="75000"/>
                  </a:schemeClr>
                </a:solidFill>
              </a:defRPr>
            </a:lvl2pPr>
            <a:lvl3pPr marL="1219110" indent="0" algn="ctr">
              <a:buNone/>
              <a:defRPr>
                <a:solidFill>
                  <a:schemeClr val="tx1">
                    <a:tint val="75000"/>
                  </a:schemeClr>
                </a:solidFill>
              </a:defRPr>
            </a:lvl3pPr>
            <a:lvl4pPr marL="1828664" indent="0" algn="ctr">
              <a:buNone/>
              <a:defRPr>
                <a:solidFill>
                  <a:schemeClr val="tx1">
                    <a:tint val="75000"/>
                  </a:schemeClr>
                </a:solidFill>
              </a:defRPr>
            </a:lvl4pPr>
            <a:lvl5pPr marL="2438218" indent="0" algn="ctr">
              <a:buNone/>
              <a:defRPr>
                <a:solidFill>
                  <a:schemeClr val="tx1">
                    <a:tint val="75000"/>
                  </a:schemeClr>
                </a:solidFill>
              </a:defRPr>
            </a:lvl5pPr>
            <a:lvl6pPr marL="3047772" indent="0" algn="ctr">
              <a:buNone/>
              <a:defRPr>
                <a:solidFill>
                  <a:schemeClr val="tx1">
                    <a:tint val="75000"/>
                  </a:schemeClr>
                </a:solidFill>
              </a:defRPr>
            </a:lvl6pPr>
            <a:lvl7pPr marL="3657327" indent="0" algn="ctr">
              <a:buNone/>
              <a:defRPr>
                <a:solidFill>
                  <a:schemeClr val="tx1">
                    <a:tint val="75000"/>
                  </a:schemeClr>
                </a:solidFill>
              </a:defRPr>
            </a:lvl7pPr>
            <a:lvl8pPr marL="4266880" indent="0" algn="ctr">
              <a:buNone/>
              <a:defRPr>
                <a:solidFill>
                  <a:schemeClr val="tx1">
                    <a:tint val="75000"/>
                  </a:schemeClr>
                </a:solidFill>
              </a:defRPr>
            </a:lvl8pPr>
            <a:lvl9pPr marL="4876435" indent="0" algn="ctr">
              <a:buNone/>
              <a:defRPr>
                <a:solidFill>
                  <a:schemeClr val="tx1">
                    <a:tint val="75000"/>
                  </a:schemeClr>
                </a:solidFill>
              </a:defRPr>
            </a:lvl9pPr>
          </a:lstStyle>
          <a:p>
            <a:r>
              <a:rPr lang="en-US" noProof="0"/>
              <a:t>Click to edit Master subtitle style</a:t>
            </a:r>
            <a:endParaRPr lang="fi-FI" noProof="0"/>
          </a:p>
        </p:txBody>
      </p:sp>
      <p:sp>
        <p:nvSpPr>
          <p:cNvPr id="17" name="Päivämäärän paikkamerkki 3"/>
          <p:cNvSpPr>
            <a:spLocks noGrp="1"/>
          </p:cNvSpPr>
          <p:nvPr>
            <p:ph type="dt" sz="half" idx="2"/>
          </p:nvPr>
        </p:nvSpPr>
        <p:spPr>
          <a:xfrm>
            <a:off x="482384" y="6372392"/>
            <a:ext cx="1157768" cy="365125"/>
          </a:xfrm>
          <a:prstGeom prst="rect">
            <a:avLst/>
          </a:prstGeom>
        </p:spPr>
        <p:txBody>
          <a:bodyPr/>
          <a:lstStyle>
            <a:lvl1pPr>
              <a:defRPr sz="1100">
                <a:solidFill>
                  <a:schemeClr val="bg1"/>
                </a:solidFill>
                <a:latin typeface="+mn-lt"/>
                <a:ea typeface="Calibri" charset="0"/>
                <a:cs typeface="Calibri" charset="0"/>
              </a:defRPr>
            </a:lvl1pPr>
          </a:lstStyle>
          <a:p>
            <a:r>
              <a:rPr lang="fi-FI"/>
              <a:t>01/08/18</a:t>
            </a:r>
          </a:p>
        </p:txBody>
      </p:sp>
      <p:sp>
        <p:nvSpPr>
          <p:cNvPr id="18" name="Alatunnisteen paikkamerkki 4"/>
          <p:cNvSpPr>
            <a:spLocks noGrp="1"/>
          </p:cNvSpPr>
          <p:nvPr>
            <p:ph type="ftr" sz="quarter" idx="3"/>
          </p:nvPr>
        </p:nvSpPr>
        <p:spPr>
          <a:xfrm>
            <a:off x="1636299" y="6372392"/>
            <a:ext cx="8919412" cy="365125"/>
          </a:xfrm>
          <a:prstGeom prst="rect">
            <a:avLst/>
          </a:prstGeom>
        </p:spPr>
        <p:txBody>
          <a:bodyPr/>
          <a:lstStyle>
            <a:lvl1pPr algn="ctr">
              <a:defRPr sz="1100">
                <a:solidFill>
                  <a:schemeClr val="bg1"/>
                </a:solidFill>
                <a:latin typeface="+mn-lt"/>
                <a:ea typeface="Calibri"/>
                <a:cs typeface="Calibri"/>
              </a:defRPr>
            </a:lvl1pPr>
          </a:lstStyle>
          <a:p>
            <a:r>
              <a:rPr lang="fi-FI"/>
              <a:t>Tässä esityksen aihe (muutetaan esityksen asetuksista)</a:t>
            </a:r>
          </a:p>
        </p:txBody>
      </p:sp>
      <p:sp>
        <p:nvSpPr>
          <p:cNvPr id="19" name="Dian numeron paikkamerkki 5"/>
          <p:cNvSpPr>
            <a:spLocks noGrp="1"/>
          </p:cNvSpPr>
          <p:nvPr>
            <p:ph type="sldNum" sz="quarter" idx="4"/>
          </p:nvPr>
        </p:nvSpPr>
        <p:spPr>
          <a:xfrm>
            <a:off x="11256991" y="6385628"/>
            <a:ext cx="505640" cy="365125"/>
          </a:xfrm>
          <a:prstGeom prst="rect">
            <a:avLst/>
          </a:prstGeom>
        </p:spPr>
        <p:txBody>
          <a:bodyPr/>
          <a:lstStyle>
            <a:lvl1pPr algn="r">
              <a:defRPr sz="1100">
                <a:solidFill>
                  <a:schemeClr val="bg1"/>
                </a:solidFill>
                <a:latin typeface="+mn-lt"/>
                <a:ea typeface="Calibri" charset="0"/>
                <a:cs typeface="Calibri" charset="0"/>
              </a:defRPr>
            </a:lvl1pPr>
          </a:lstStyle>
          <a:p>
            <a:fld id="{62CCF657-A547-8C43-AD59-3D5EA746CF60}" type="slidenum">
              <a:rPr lang="fi-FI" smtClean="0"/>
              <a:pPr/>
              <a:t>‹#›</a:t>
            </a:fld>
            <a:endParaRPr lang="fi-FI"/>
          </a:p>
        </p:txBody>
      </p:sp>
      <p:pic>
        <p:nvPicPr>
          <p:cNvPr id="11" name="Kuva 9" descr="Motiva_White_M_RGB.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41269" y="586072"/>
            <a:ext cx="512640" cy="468541"/>
          </a:xfrm>
          <a:prstGeom prst="rect">
            <a:avLst/>
          </a:prstGeom>
        </p:spPr>
      </p:pic>
    </p:spTree>
    <p:extLst>
      <p:ext uri="{BB962C8B-B14F-4D97-AF65-F5344CB8AC3E}">
        <p14:creationId xmlns:p14="http://schemas.microsoft.com/office/powerpoint/2010/main" val="3761133352"/>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title" preserve="1">
  <p:cSld name="15_Otsikkodia 2">
    <p:bg>
      <p:bgPr>
        <a:solidFill>
          <a:srgbClr val="000000"/>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78370" y="2130428"/>
            <a:ext cx="11281833" cy="1398837"/>
          </a:xfrm>
        </p:spPr>
        <p:txBody>
          <a:bodyPr anchor="b" anchorCtr="0"/>
          <a:lstStyle>
            <a:lvl1pPr algn="ctr">
              <a:defRPr sz="3700" b="1" i="0">
                <a:solidFill>
                  <a:schemeClr val="bg1"/>
                </a:solidFill>
                <a:latin typeface="+mj-lt"/>
                <a:cs typeface="Calibri"/>
              </a:defRPr>
            </a:lvl1pPr>
          </a:lstStyle>
          <a:p>
            <a:r>
              <a:rPr lang="en-US" noProof="0"/>
              <a:t>Click to edit Master title style</a:t>
            </a:r>
            <a:endParaRPr lang="fi-FI" noProof="0"/>
          </a:p>
        </p:txBody>
      </p:sp>
      <p:sp>
        <p:nvSpPr>
          <p:cNvPr id="3" name="Alaotsikko 2"/>
          <p:cNvSpPr>
            <a:spLocks noGrp="1"/>
          </p:cNvSpPr>
          <p:nvPr>
            <p:ph type="subTitle" idx="1"/>
          </p:nvPr>
        </p:nvSpPr>
        <p:spPr>
          <a:xfrm>
            <a:off x="478370" y="3529265"/>
            <a:ext cx="11281833" cy="2109539"/>
          </a:xfrm>
        </p:spPr>
        <p:txBody>
          <a:bodyPr/>
          <a:lstStyle>
            <a:lvl1pPr marL="0" indent="0" algn="ctr">
              <a:buNone/>
              <a:defRPr sz="3700" b="0">
                <a:solidFill>
                  <a:srgbClr val="FFFFFF"/>
                </a:solidFill>
                <a:latin typeface="+mn-lt"/>
              </a:defRPr>
            </a:lvl1pPr>
            <a:lvl2pPr marL="609555" indent="0" algn="ctr">
              <a:buNone/>
              <a:defRPr>
                <a:solidFill>
                  <a:schemeClr val="tx1">
                    <a:tint val="75000"/>
                  </a:schemeClr>
                </a:solidFill>
              </a:defRPr>
            </a:lvl2pPr>
            <a:lvl3pPr marL="1219110" indent="0" algn="ctr">
              <a:buNone/>
              <a:defRPr>
                <a:solidFill>
                  <a:schemeClr val="tx1">
                    <a:tint val="75000"/>
                  </a:schemeClr>
                </a:solidFill>
              </a:defRPr>
            </a:lvl3pPr>
            <a:lvl4pPr marL="1828664" indent="0" algn="ctr">
              <a:buNone/>
              <a:defRPr>
                <a:solidFill>
                  <a:schemeClr val="tx1">
                    <a:tint val="75000"/>
                  </a:schemeClr>
                </a:solidFill>
              </a:defRPr>
            </a:lvl4pPr>
            <a:lvl5pPr marL="2438218" indent="0" algn="ctr">
              <a:buNone/>
              <a:defRPr>
                <a:solidFill>
                  <a:schemeClr val="tx1">
                    <a:tint val="75000"/>
                  </a:schemeClr>
                </a:solidFill>
              </a:defRPr>
            </a:lvl5pPr>
            <a:lvl6pPr marL="3047772" indent="0" algn="ctr">
              <a:buNone/>
              <a:defRPr>
                <a:solidFill>
                  <a:schemeClr val="tx1">
                    <a:tint val="75000"/>
                  </a:schemeClr>
                </a:solidFill>
              </a:defRPr>
            </a:lvl6pPr>
            <a:lvl7pPr marL="3657327" indent="0" algn="ctr">
              <a:buNone/>
              <a:defRPr>
                <a:solidFill>
                  <a:schemeClr val="tx1">
                    <a:tint val="75000"/>
                  </a:schemeClr>
                </a:solidFill>
              </a:defRPr>
            </a:lvl7pPr>
            <a:lvl8pPr marL="4266880" indent="0" algn="ctr">
              <a:buNone/>
              <a:defRPr>
                <a:solidFill>
                  <a:schemeClr val="tx1">
                    <a:tint val="75000"/>
                  </a:schemeClr>
                </a:solidFill>
              </a:defRPr>
            </a:lvl8pPr>
            <a:lvl9pPr marL="4876435" indent="0" algn="ctr">
              <a:buNone/>
              <a:defRPr>
                <a:solidFill>
                  <a:schemeClr val="tx1">
                    <a:tint val="75000"/>
                  </a:schemeClr>
                </a:solidFill>
              </a:defRPr>
            </a:lvl9pPr>
          </a:lstStyle>
          <a:p>
            <a:r>
              <a:rPr lang="en-US" noProof="0"/>
              <a:t>Click to edit Master subtitle style</a:t>
            </a:r>
            <a:endParaRPr lang="fi-FI" noProof="0"/>
          </a:p>
        </p:txBody>
      </p:sp>
      <p:sp>
        <p:nvSpPr>
          <p:cNvPr id="17" name="Päivämäärän paikkamerkki 3"/>
          <p:cNvSpPr>
            <a:spLocks noGrp="1"/>
          </p:cNvSpPr>
          <p:nvPr>
            <p:ph type="dt" sz="half" idx="2"/>
          </p:nvPr>
        </p:nvSpPr>
        <p:spPr>
          <a:xfrm>
            <a:off x="482384" y="6372392"/>
            <a:ext cx="1157768" cy="365125"/>
          </a:xfrm>
          <a:prstGeom prst="rect">
            <a:avLst/>
          </a:prstGeom>
        </p:spPr>
        <p:txBody>
          <a:bodyPr/>
          <a:lstStyle>
            <a:lvl1pPr>
              <a:defRPr sz="1100">
                <a:solidFill>
                  <a:schemeClr val="bg1"/>
                </a:solidFill>
                <a:latin typeface="+mn-lt"/>
                <a:ea typeface="Calibri" charset="0"/>
                <a:cs typeface="Calibri" charset="0"/>
              </a:defRPr>
            </a:lvl1pPr>
          </a:lstStyle>
          <a:p>
            <a:r>
              <a:rPr lang="fi-FI"/>
              <a:t>01/08/18</a:t>
            </a:r>
          </a:p>
        </p:txBody>
      </p:sp>
      <p:sp>
        <p:nvSpPr>
          <p:cNvPr id="18" name="Alatunnisteen paikkamerkki 4"/>
          <p:cNvSpPr>
            <a:spLocks noGrp="1"/>
          </p:cNvSpPr>
          <p:nvPr>
            <p:ph type="ftr" sz="quarter" idx="3"/>
          </p:nvPr>
        </p:nvSpPr>
        <p:spPr>
          <a:xfrm>
            <a:off x="1636299" y="6372392"/>
            <a:ext cx="8919412" cy="365125"/>
          </a:xfrm>
          <a:prstGeom prst="rect">
            <a:avLst/>
          </a:prstGeom>
        </p:spPr>
        <p:txBody>
          <a:bodyPr/>
          <a:lstStyle>
            <a:lvl1pPr algn="ctr">
              <a:defRPr sz="1100">
                <a:solidFill>
                  <a:schemeClr val="bg1"/>
                </a:solidFill>
                <a:latin typeface="+mn-lt"/>
                <a:ea typeface="Calibri"/>
                <a:cs typeface="Calibri"/>
              </a:defRPr>
            </a:lvl1pPr>
          </a:lstStyle>
          <a:p>
            <a:r>
              <a:rPr lang="fi-FI"/>
              <a:t>Tässä esityksen aihe (muutetaan esityksen asetuksista)</a:t>
            </a:r>
          </a:p>
        </p:txBody>
      </p:sp>
      <p:sp>
        <p:nvSpPr>
          <p:cNvPr id="19" name="Dian numeron paikkamerkki 5"/>
          <p:cNvSpPr>
            <a:spLocks noGrp="1"/>
          </p:cNvSpPr>
          <p:nvPr>
            <p:ph type="sldNum" sz="quarter" idx="4"/>
          </p:nvPr>
        </p:nvSpPr>
        <p:spPr>
          <a:xfrm>
            <a:off x="11256991" y="6385628"/>
            <a:ext cx="505640" cy="365125"/>
          </a:xfrm>
          <a:prstGeom prst="rect">
            <a:avLst/>
          </a:prstGeom>
        </p:spPr>
        <p:txBody>
          <a:bodyPr/>
          <a:lstStyle>
            <a:lvl1pPr algn="r">
              <a:defRPr sz="1100">
                <a:solidFill>
                  <a:schemeClr val="bg1"/>
                </a:solidFill>
                <a:latin typeface="+mn-lt"/>
                <a:ea typeface="Calibri" charset="0"/>
                <a:cs typeface="Calibri" charset="0"/>
              </a:defRPr>
            </a:lvl1pPr>
          </a:lstStyle>
          <a:p>
            <a:fld id="{62CCF657-A547-8C43-AD59-3D5EA746CF60}" type="slidenum">
              <a:rPr lang="fi-FI" smtClean="0"/>
              <a:pPr/>
              <a:t>‹#›</a:t>
            </a:fld>
            <a:endParaRPr lang="fi-FI"/>
          </a:p>
        </p:txBody>
      </p:sp>
      <p:pic>
        <p:nvPicPr>
          <p:cNvPr id="11" name="Kuva 9" descr="Motiva_White_M_RGB.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41269" y="586072"/>
            <a:ext cx="512640" cy="468541"/>
          </a:xfrm>
          <a:prstGeom prst="rect">
            <a:avLst/>
          </a:prstGeom>
        </p:spPr>
      </p:pic>
    </p:spTree>
    <p:extLst>
      <p:ext uri="{BB962C8B-B14F-4D97-AF65-F5344CB8AC3E}">
        <p14:creationId xmlns:p14="http://schemas.microsoft.com/office/powerpoint/2010/main" val="3701137955"/>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title" preserve="1">
  <p:cSld name="16_Otsikkodia 2">
    <p:bg>
      <p:bgPr>
        <a:solidFill>
          <a:srgbClr val="2C3544"/>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78370" y="2130428"/>
            <a:ext cx="11281833" cy="1398837"/>
          </a:xfrm>
        </p:spPr>
        <p:txBody>
          <a:bodyPr anchor="b" anchorCtr="0"/>
          <a:lstStyle>
            <a:lvl1pPr algn="ctr">
              <a:defRPr sz="3700" b="1" i="0">
                <a:solidFill>
                  <a:schemeClr val="bg1"/>
                </a:solidFill>
                <a:latin typeface="+mj-lt"/>
                <a:cs typeface="Calibri"/>
              </a:defRPr>
            </a:lvl1pPr>
          </a:lstStyle>
          <a:p>
            <a:r>
              <a:rPr lang="en-US" noProof="0"/>
              <a:t>Click to edit Master title style</a:t>
            </a:r>
            <a:endParaRPr lang="fi-FI" noProof="0"/>
          </a:p>
        </p:txBody>
      </p:sp>
      <p:sp>
        <p:nvSpPr>
          <p:cNvPr id="3" name="Alaotsikko 2"/>
          <p:cNvSpPr>
            <a:spLocks noGrp="1"/>
          </p:cNvSpPr>
          <p:nvPr>
            <p:ph type="subTitle" idx="1"/>
          </p:nvPr>
        </p:nvSpPr>
        <p:spPr>
          <a:xfrm>
            <a:off x="478370" y="3529265"/>
            <a:ext cx="11281833" cy="2109539"/>
          </a:xfrm>
        </p:spPr>
        <p:txBody>
          <a:bodyPr/>
          <a:lstStyle>
            <a:lvl1pPr marL="0" indent="0" algn="ctr">
              <a:buNone/>
              <a:defRPr sz="3700" b="0">
                <a:solidFill>
                  <a:srgbClr val="FFFFFF"/>
                </a:solidFill>
                <a:latin typeface="+mn-lt"/>
              </a:defRPr>
            </a:lvl1pPr>
            <a:lvl2pPr marL="609555" indent="0" algn="ctr">
              <a:buNone/>
              <a:defRPr>
                <a:solidFill>
                  <a:schemeClr val="tx1">
                    <a:tint val="75000"/>
                  </a:schemeClr>
                </a:solidFill>
              </a:defRPr>
            </a:lvl2pPr>
            <a:lvl3pPr marL="1219110" indent="0" algn="ctr">
              <a:buNone/>
              <a:defRPr>
                <a:solidFill>
                  <a:schemeClr val="tx1">
                    <a:tint val="75000"/>
                  </a:schemeClr>
                </a:solidFill>
              </a:defRPr>
            </a:lvl3pPr>
            <a:lvl4pPr marL="1828664" indent="0" algn="ctr">
              <a:buNone/>
              <a:defRPr>
                <a:solidFill>
                  <a:schemeClr val="tx1">
                    <a:tint val="75000"/>
                  </a:schemeClr>
                </a:solidFill>
              </a:defRPr>
            </a:lvl4pPr>
            <a:lvl5pPr marL="2438218" indent="0" algn="ctr">
              <a:buNone/>
              <a:defRPr>
                <a:solidFill>
                  <a:schemeClr val="tx1">
                    <a:tint val="75000"/>
                  </a:schemeClr>
                </a:solidFill>
              </a:defRPr>
            </a:lvl5pPr>
            <a:lvl6pPr marL="3047772" indent="0" algn="ctr">
              <a:buNone/>
              <a:defRPr>
                <a:solidFill>
                  <a:schemeClr val="tx1">
                    <a:tint val="75000"/>
                  </a:schemeClr>
                </a:solidFill>
              </a:defRPr>
            </a:lvl6pPr>
            <a:lvl7pPr marL="3657327" indent="0" algn="ctr">
              <a:buNone/>
              <a:defRPr>
                <a:solidFill>
                  <a:schemeClr val="tx1">
                    <a:tint val="75000"/>
                  </a:schemeClr>
                </a:solidFill>
              </a:defRPr>
            </a:lvl7pPr>
            <a:lvl8pPr marL="4266880" indent="0" algn="ctr">
              <a:buNone/>
              <a:defRPr>
                <a:solidFill>
                  <a:schemeClr val="tx1">
                    <a:tint val="75000"/>
                  </a:schemeClr>
                </a:solidFill>
              </a:defRPr>
            </a:lvl8pPr>
            <a:lvl9pPr marL="4876435" indent="0" algn="ctr">
              <a:buNone/>
              <a:defRPr>
                <a:solidFill>
                  <a:schemeClr val="tx1">
                    <a:tint val="75000"/>
                  </a:schemeClr>
                </a:solidFill>
              </a:defRPr>
            </a:lvl9pPr>
          </a:lstStyle>
          <a:p>
            <a:r>
              <a:rPr lang="en-US" noProof="0"/>
              <a:t>Click to edit Master subtitle style</a:t>
            </a:r>
            <a:endParaRPr lang="fi-FI" noProof="0"/>
          </a:p>
        </p:txBody>
      </p:sp>
      <p:sp>
        <p:nvSpPr>
          <p:cNvPr id="17" name="Päivämäärän paikkamerkki 3"/>
          <p:cNvSpPr>
            <a:spLocks noGrp="1"/>
          </p:cNvSpPr>
          <p:nvPr>
            <p:ph type="dt" sz="half" idx="2"/>
          </p:nvPr>
        </p:nvSpPr>
        <p:spPr>
          <a:xfrm>
            <a:off x="482384" y="6372392"/>
            <a:ext cx="1157768" cy="365125"/>
          </a:xfrm>
          <a:prstGeom prst="rect">
            <a:avLst/>
          </a:prstGeom>
        </p:spPr>
        <p:txBody>
          <a:bodyPr/>
          <a:lstStyle>
            <a:lvl1pPr>
              <a:defRPr sz="1100">
                <a:solidFill>
                  <a:schemeClr val="bg1"/>
                </a:solidFill>
                <a:latin typeface="+mn-lt"/>
                <a:ea typeface="Calibri" charset="0"/>
                <a:cs typeface="Calibri" charset="0"/>
              </a:defRPr>
            </a:lvl1pPr>
          </a:lstStyle>
          <a:p>
            <a:r>
              <a:rPr lang="fi-FI"/>
              <a:t>01/08/18</a:t>
            </a:r>
          </a:p>
        </p:txBody>
      </p:sp>
      <p:sp>
        <p:nvSpPr>
          <p:cNvPr id="18" name="Alatunnisteen paikkamerkki 4"/>
          <p:cNvSpPr>
            <a:spLocks noGrp="1"/>
          </p:cNvSpPr>
          <p:nvPr>
            <p:ph type="ftr" sz="quarter" idx="3"/>
          </p:nvPr>
        </p:nvSpPr>
        <p:spPr>
          <a:xfrm>
            <a:off x="1636299" y="6372392"/>
            <a:ext cx="8919412" cy="365125"/>
          </a:xfrm>
          <a:prstGeom prst="rect">
            <a:avLst/>
          </a:prstGeom>
        </p:spPr>
        <p:txBody>
          <a:bodyPr/>
          <a:lstStyle>
            <a:lvl1pPr algn="ctr">
              <a:defRPr sz="1100">
                <a:solidFill>
                  <a:schemeClr val="bg1"/>
                </a:solidFill>
                <a:latin typeface="+mn-lt"/>
                <a:ea typeface="Calibri"/>
                <a:cs typeface="Calibri"/>
              </a:defRPr>
            </a:lvl1pPr>
          </a:lstStyle>
          <a:p>
            <a:r>
              <a:rPr lang="fi-FI"/>
              <a:t>Tässä esityksen aihe (muutetaan esityksen asetuksista)</a:t>
            </a:r>
          </a:p>
        </p:txBody>
      </p:sp>
      <p:sp>
        <p:nvSpPr>
          <p:cNvPr id="19" name="Dian numeron paikkamerkki 5"/>
          <p:cNvSpPr>
            <a:spLocks noGrp="1"/>
          </p:cNvSpPr>
          <p:nvPr>
            <p:ph type="sldNum" sz="quarter" idx="4"/>
          </p:nvPr>
        </p:nvSpPr>
        <p:spPr>
          <a:xfrm>
            <a:off x="11256991" y="6385628"/>
            <a:ext cx="505640" cy="365125"/>
          </a:xfrm>
          <a:prstGeom prst="rect">
            <a:avLst/>
          </a:prstGeom>
        </p:spPr>
        <p:txBody>
          <a:bodyPr/>
          <a:lstStyle>
            <a:lvl1pPr algn="r">
              <a:defRPr sz="1100">
                <a:solidFill>
                  <a:schemeClr val="bg1"/>
                </a:solidFill>
                <a:latin typeface="+mn-lt"/>
                <a:ea typeface="Calibri" charset="0"/>
                <a:cs typeface="Calibri" charset="0"/>
              </a:defRPr>
            </a:lvl1pPr>
          </a:lstStyle>
          <a:p>
            <a:fld id="{62CCF657-A547-8C43-AD59-3D5EA746CF60}" type="slidenum">
              <a:rPr lang="fi-FI" smtClean="0"/>
              <a:pPr/>
              <a:t>‹#›</a:t>
            </a:fld>
            <a:endParaRPr lang="fi-FI"/>
          </a:p>
        </p:txBody>
      </p:sp>
      <p:pic>
        <p:nvPicPr>
          <p:cNvPr id="11" name="Kuva 9" descr="Motiva_White_M_RGB.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41269" y="586072"/>
            <a:ext cx="512640" cy="468541"/>
          </a:xfrm>
          <a:prstGeom prst="rect">
            <a:avLst/>
          </a:prstGeom>
        </p:spPr>
      </p:pic>
    </p:spTree>
    <p:extLst>
      <p:ext uri="{BB962C8B-B14F-4D97-AF65-F5344CB8AC3E}">
        <p14:creationId xmlns:p14="http://schemas.microsoft.com/office/powerpoint/2010/main" val="3520681548"/>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title" preserve="1">
  <p:cSld name="Sisällys">
    <p:spTree>
      <p:nvGrpSpPr>
        <p:cNvPr id="1" name=""/>
        <p:cNvGrpSpPr/>
        <p:nvPr/>
      </p:nvGrpSpPr>
      <p:grpSpPr>
        <a:xfrm>
          <a:off x="0" y="0"/>
          <a:ext cx="0" cy="0"/>
          <a:chOff x="0" y="0"/>
          <a:chExt cx="0" cy="0"/>
        </a:xfrm>
      </p:grpSpPr>
      <p:sp>
        <p:nvSpPr>
          <p:cNvPr id="2" name="Otsikko 1"/>
          <p:cNvSpPr>
            <a:spLocks noGrp="1"/>
          </p:cNvSpPr>
          <p:nvPr>
            <p:ph type="ctrTitle"/>
          </p:nvPr>
        </p:nvSpPr>
        <p:spPr>
          <a:xfrm>
            <a:off x="486336" y="566430"/>
            <a:ext cx="10174789" cy="1142999"/>
          </a:xfrm>
        </p:spPr>
        <p:txBody>
          <a:bodyPr anchor="b" anchorCtr="0"/>
          <a:lstStyle>
            <a:lvl1pPr algn="l">
              <a:defRPr sz="3700" b="0" i="0">
                <a:solidFill>
                  <a:srgbClr val="9B003F"/>
                </a:solidFill>
                <a:latin typeface="Segoe UI Semibold" panose="020B0702040204020203" pitchFamily="34" charset="0"/>
                <a:cs typeface="Segoe UI Semibold" panose="020B0702040204020203" pitchFamily="34" charset="0"/>
              </a:defRPr>
            </a:lvl1pPr>
          </a:lstStyle>
          <a:p>
            <a:r>
              <a:rPr lang="en-US" noProof="0"/>
              <a:t>Click to edit Master title style</a:t>
            </a:r>
            <a:endParaRPr lang="fi-FI" noProof="0"/>
          </a:p>
        </p:txBody>
      </p:sp>
      <p:sp>
        <p:nvSpPr>
          <p:cNvPr id="3" name="Alaotsikko 2"/>
          <p:cNvSpPr>
            <a:spLocks noGrp="1"/>
          </p:cNvSpPr>
          <p:nvPr>
            <p:ph type="subTitle" idx="1" hasCustomPrompt="1"/>
          </p:nvPr>
        </p:nvSpPr>
        <p:spPr>
          <a:xfrm>
            <a:off x="486336" y="1812790"/>
            <a:ext cx="11281832" cy="4389231"/>
          </a:xfrm>
        </p:spPr>
        <p:txBody>
          <a:bodyPr/>
          <a:lstStyle>
            <a:lvl1pPr marL="7486982" indent="-7486982" algn="l">
              <a:buNone/>
              <a:defRPr sz="2100" b="0" i="0">
                <a:solidFill>
                  <a:srgbClr val="9B003F"/>
                </a:solidFill>
                <a:latin typeface="+mj-lt"/>
                <a:ea typeface="Calibri" charset="0"/>
                <a:cs typeface="Calibri" charset="0"/>
              </a:defRPr>
            </a:lvl1pPr>
            <a:lvl2pPr marL="1835013" indent="0" algn="l">
              <a:spcAft>
                <a:spcPts val="1067"/>
              </a:spcAft>
              <a:buNone/>
              <a:defRPr sz="2100" b="0">
                <a:solidFill>
                  <a:schemeClr val="tx2"/>
                </a:solidFill>
                <a:latin typeface="+mn-lt"/>
                <a:cs typeface="Segoe UI Semilight" panose="020B0402040204020203" pitchFamily="34" charset="0"/>
              </a:defRPr>
            </a:lvl2pPr>
            <a:lvl3pPr marL="1219110" indent="0" algn="ctr">
              <a:buNone/>
              <a:defRPr>
                <a:solidFill>
                  <a:schemeClr val="tx1">
                    <a:tint val="75000"/>
                  </a:schemeClr>
                </a:solidFill>
              </a:defRPr>
            </a:lvl3pPr>
            <a:lvl4pPr marL="1828664" indent="0" algn="ctr">
              <a:buNone/>
              <a:defRPr>
                <a:solidFill>
                  <a:schemeClr val="tx1">
                    <a:tint val="75000"/>
                  </a:schemeClr>
                </a:solidFill>
              </a:defRPr>
            </a:lvl4pPr>
            <a:lvl5pPr marL="2438218" indent="0" algn="ctr">
              <a:buNone/>
              <a:defRPr>
                <a:solidFill>
                  <a:schemeClr val="tx1">
                    <a:tint val="75000"/>
                  </a:schemeClr>
                </a:solidFill>
              </a:defRPr>
            </a:lvl5pPr>
            <a:lvl6pPr marL="3047772" indent="0" algn="ctr">
              <a:buNone/>
              <a:defRPr>
                <a:solidFill>
                  <a:schemeClr val="tx1">
                    <a:tint val="75000"/>
                  </a:schemeClr>
                </a:solidFill>
              </a:defRPr>
            </a:lvl6pPr>
            <a:lvl7pPr marL="3657327" indent="0" algn="ctr">
              <a:buNone/>
              <a:defRPr>
                <a:solidFill>
                  <a:schemeClr val="tx1">
                    <a:tint val="75000"/>
                  </a:schemeClr>
                </a:solidFill>
              </a:defRPr>
            </a:lvl7pPr>
            <a:lvl8pPr marL="4266880" indent="0" algn="ctr">
              <a:buNone/>
              <a:defRPr>
                <a:solidFill>
                  <a:schemeClr val="tx1">
                    <a:tint val="75000"/>
                  </a:schemeClr>
                </a:solidFill>
              </a:defRPr>
            </a:lvl8pPr>
            <a:lvl9pPr marL="4876435" indent="0" algn="ctr">
              <a:buNone/>
              <a:defRPr>
                <a:solidFill>
                  <a:schemeClr val="tx1">
                    <a:tint val="75000"/>
                  </a:schemeClr>
                </a:solidFill>
              </a:defRPr>
            </a:lvl9pPr>
          </a:lstStyle>
          <a:p>
            <a:pPr marL="5615377" indent="-5615377"/>
            <a:r>
              <a:rPr lang="fi-FI"/>
              <a:t>Otsikko	1</a:t>
            </a:r>
          </a:p>
          <a:p>
            <a:pPr marL="0" lvl="1"/>
            <a:r>
              <a:rPr lang="fi-FI"/>
              <a:t>Aihe.</a:t>
            </a:r>
          </a:p>
          <a:p>
            <a:pPr marL="5615377" indent="-5615377"/>
            <a:r>
              <a:rPr lang="fi-FI"/>
              <a:t>Otsikko	2</a:t>
            </a:r>
          </a:p>
          <a:p>
            <a:pPr marL="0" lvl="1"/>
            <a:r>
              <a:rPr lang="fi-FI"/>
              <a:t>Aihe.</a:t>
            </a:r>
          </a:p>
          <a:p>
            <a:pPr marL="5615377" indent="-5615377"/>
            <a:r>
              <a:rPr lang="fi-FI"/>
              <a:t>Otsikko	3</a:t>
            </a:r>
          </a:p>
          <a:p>
            <a:pPr marL="0" lvl="1"/>
            <a:r>
              <a:rPr lang="fi-FI"/>
              <a:t>Aihe.</a:t>
            </a:r>
          </a:p>
          <a:p>
            <a:pPr marL="5615377" indent="-5615377"/>
            <a:r>
              <a:rPr lang="fi-FI"/>
              <a:t>Otsikko	4 </a:t>
            </a:r>
          </a:p>
          <a:p>
            <a:pPr marL="0" lvl="1"/>
            <a:r>
              <a:rPr lang="fi-FI"/>
              <a:t>Aihe.</a:t>
            </a:r>
          </a:p>
          <a:p>
            <a:pPr marL="5615377" indent="-5615377"/>
            <a:r>
              <a:rPr lang="fi-FI"/>
              <a:t>Otsikko	5</a:t>
            </a:r>
          </a:p>
          <a:p>
            <a:pPr marL="0" lvl="1"/>
            <a:r>
              <a:rPr lang="fi-FI"/>
              <a:t>Aihe.</a:t>
            </a:r>
            <a:endParaRPr lang="fi-FI" noProof="0"/>
          </a:p>
        </p:txBody>
      </p:sp>
      <p:sp>
        <p:nvSpPr>
          <p:cNvPr id="18" name="Päivämäärän paikkamerkki 3"/>
          <p:cNvSpPr>
            <a:spLocks noGrp="1"/>
          </p:cNvSpPr>
          <p:nvPr>
            <p:ph type="dt" sz="half" idx="2"/>
          </p:nvPr>
        </p:nvSpPr>
        <p:spPr>
          <a:xfrm>
            <a:off x="482104" y="6372392"/>
            <a:ext cx="1157768" cy="365125"/>
          </a:xfrm>
          <a:prstGeom prst="rect">
            <a:avLst/>
          </a:prstGeom>
        </p:spPr>
        <p:txBody>
          <a:bodyPr/>
          <a:lstStyle>
            <a:lvl1pPr>
              <a:defRPr sz="1100">
                <a:latin typeface="Segoe UI Semilight" panose="020B0402040204020203" pitchFamily="34" charset="0"/>
                <a:ea typeface="Segoe UI Semilight" panose="020B0402040204020203" pitchFamily="34" charset="0"/>
                <a:cs typeface="Segoe UI Semilight" panose="020B0402040204020203" pitchFamily="34" charset="0"/>
              </a:defRPr>
            </a:lvl1pPr>
          </a:lstStyle>
          <a:p>
            <a:r>
              <a:rPr lang="fi-FI"/>
              <a:t>01/08/18</a:t>
            </a:r>
          </a:p>
        </p:txBody>
      </p:sp>
      <p:sp>
        <p:nvSpPr>
          <p:cNvPr id="19" name="Alatunnisteen paikkamerkki 4"/>
          <p:cNvSpPr>
            <a:spLocks noGrp="1"/>
          </p:cNvSpPr>
          <p:nvPr>
            <p:ph type="ftr" sz="quarter" idx="3"/>
          </p:nvPr>
        </p:nvSpPr>
        <p:spPr>
          <a:xfrm>
            <a:off x="1636299" y="6372392"/>
            <a:ext cx="8919412" cy="365125"/>
          </a:xfrm>
          <a:prstGeom prst="rect">
            <a:avLst/>
          </a:prstGeom>
        </p:spPr>
        <p:txBody>
          <a:bodyPr/>
          <a:lstStyle>
            <a:lvl1pPr algn="ctr">
              <a:defRPr sz="1100">
                <a:latin typeface="Segoe UI Semilight" panose="020B0402040204020203" pitchFamily="34" charset="0"/>
                <a:ea typeface="Segoe UI Semilight" panose="020B0402040204020203" pitchFamily="34" charset="0"/>
                <a:cs typeface="Segoe UI Semilight" panose="020B0402040204020203" pitchFamily="34" charset="0"/>
              </a:defRPr>
            </a:lvl1pPr>
          </a:lstStyle>
          <a:p>
            <a:r>
              <a:rPr lang="fi-FI"/>
              <a:t>Tässä esityksen aihe (muutetaan esityksen asetuksista)</a:t>
            </a:r>
          </a:p>
        </p:txBody>
      </p:sp>
      <p:sp>
        <p:nvSpPr>
          <p:cNvPr id="20" name="Dian numeron paikkamerkki 5"/>
          <p:cNvSpPr>
            <a:spLocks noGrp="1"/>
          </p:cNvSpPr>
          <p:nvPr>
            <p:ph type="sldNum" sz="quarter" idx="4"/>
          </p:nvPr>
        </p:nvSpPr>
        <p:spPr>
          <a:xfrm>
            <a:off x="11256987" y="6372392"/>
            <a:ext cx="505640" cy="365125"/>
          </a:xfrm>
          <a:prstGeom prst="rect">
            <a:avLst/>
          </a:prstGeom>
        </p:spPr>
        <p:txBody>
          <a:bodyPr/>
          <a:lstStyle>
            <a:lvl1pPr algn="r">
              <a:defRPr sz="1100">
                <a:latin typeface="Segoe UI Semilight" panose="020B0402040204020203" pitchFamily="34" charset="0"/>
                <a:ea typeface="Segoe UI Semilight" panose="020B0402040204020203" pitchFamily="34" charset="0"/>
                <a:cs typeface="Segoe UI Semilight" panose="020B0402040204020203" pitchFamily="34" charset="0"/>
              </a:defRPr>
            </a:lvl1pPr>
          </a:lstStyle>
          <a:p>
            <a:fld id="{62CCF657-A547-8C43-AD59-3D5EA746CF60}" type="slidenum">
              <a:rPr lang="fi-FI" smtClean="0"/>
              <a:pPr/>
              <a:t>‹#›</a:t>
            </a:fld>
            <a:endParaRPr lang="fi-FI"/>
          </a:p>
        </p:txBody>
      </p:sp>
      <p:pic>
        <p:nvPicPr>
          <p:cNvPr id="9" name="Kuva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47560" y="548219"/>
            <a:ext cx="512640" cy="468540"/>
          </a:xfrm>
          <a:prstGeom prst="rect">
            <a:avLst/>
          </a:prstGeom>
        </p:spPr>
      </p:pic>
    </p:spTree>
    <p:extLst>
      <p:ext uri="{BB962C8B-B14F-4D97-AF65-F5344CB8AC3E}">
        <p14:creationId xmlns:p14="http://schemas.microsoft.com/office/powerpoint/2010/main" val="2362432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Otsikkodia 2">
    <p:bg>
      <p:bgPr>
        <a:solidFill>
          <a:schemeClr val="accent1"/>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78369" y="2130427"/>
            <a:ext cx="11281833" cy="1398837"/>
          </a:xfrm>
        </p:spPr>
        <p:txBody>
          <a:bodyPr anchor="b" anchorCtr="0"/>
          <a:lstStyle>
            <a:lvl1pPr algn="ctr">
              <a:defRPr sz="3733" b="0" i="0">
                <a:solidFill>
                  <a:schemeClr val="bg1"/>
                </a:solidFill>
                <a:latin typeface="+mj-lt"/>
                <a:cs typeface="Calibri"/>
              </a:defRPr>
            </a:lvl1pPr>
          </a:lstStyle>
          <a:p>
            <a:r>
              <a:rPr lang="en-US" noProof="0"/>
              <a:t>Click to edit Master title style</a:t>
            </a:r>
            <a:endParaRPr lang="fi-FI" noProof="0" dirty="0"/>
          </a:p>
        </p:txBody>
      </p:sp>
      <p:sp>
        <p:nvSpPr>
          <p:cNvPr id="3" name="Alaotsikko 2"/>
          <p:cNvSpPr>
            <a:spLocks noGrp="1"/>
          </p:cNvSpPr>
          <p:nvPr>
            <p:ph type="subTitle" idx="1"/>
          </p:nvPr>
        </p:nvSpPr>
        <p:spPr>
          <a:xfrm>
            <a:off x="478369" y="3529264"/>
            <a:ext cx="11281833" cy="2109539"/>
          </a:xfrm>
        </p:spPr>
        <p:txBody>
          <a:bodyPr/>
          <a:lstStyle>
            <a:lvl1pPr marL="0" indent="0" algn="ctr">
              <a:buNone/>
              <a:defRPr sz="3733" b="0">
                <a:solidFill>
                  <a:srgbClr val="FFFFFF"/>
                </a:solidFill>
                <a:latin typeface="+mn-lt"/>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noProof="0"/>
              <a:t>Click to edit Master subtitle style</a:t>
            </a:r>
            <a:endParaRPr lang="fi-FI" noProof="0" dirty="0"/>
          </a:p>
        </p:txBody>
      </p:sp>
      <p:sp>
        <p:nvSpPr>
          <p:cNvPr id="17" name="Päivämäärän paikkamerkki 3"/>
          <p:cNvSpPr>
            <a:spLocks noGrp="1"/>
          </p:cNvSpPr>
          <p:nvPr>
            <p:ph type="dt" sz="half" idx="2"/>
          </p:nvPr>
        </p:nvSpPr>
        <p:spPr>
          <a:xfrm>
            <a:off x="482385" y="6372392"/>
            <a:ext cx="833067" cy="365125"/>
          </a:xfrm>
          <a:prstGeom prst="rect">
            <a:avLst/>
          </a:prstGeom>
        </p:spPr>
        <p:txBody>
          <a:bodyPr/>
          <a:lstStyle>
            <a:lvl1pPr>
              <a:defRPr sz="1067">
                <a:solidFill>
                  <a:schemeClr val="bg1"/>
                </a:solidFill>
                <a:latin typeface="+mn-lt"/>
                <a:ea typeface="Calibri" charset="0"/>
                <a:cs typeface="Calibri" charset="0"/>
              </a:defRPr>
            </a:lvl1pPr>
          </a:lstStyle>
          <a:p>
            <a:r>
              <a:rPr lang="fi-FI"/>
              <a:t>01/08/18</a:t>
            </a:r>
            <a:endParaRPr lang="fi-FI" dirty="0"/>
          </a:p>
        </p:txBody>
      </p:sp>
      <p:sp>
        <p:nvSpPr>
          <p:cNvPr id="18" name="Alatunnisteen paikkamerkki 4"/>
          <p:cNvSpPr>
            <a:spLocks noGrp="1"/>
          </p:cNvSpPr>
          <p:nvPr>
            <p:ph type="ftr" sz="quarter" idx="3"/>
          </p:nvPr>
        </p:nvSpPr>
        <p:spPr>
          <a:xfrm>
            <a:off x="1636303" y="6372392"/>
            <a:ext cx="8919412" cy="365125"/>
          </a:xfrm>
          <a:prstGeom prst="rect">
            <a:avLst/>
          </a:prstGeom>
        </p:spPr>
        <p:txBody>
          <a:bodyPr/>
          <a:lstStyle>
            <a:lvl1pPr algn="ctr">
              <a:defRPr sz="1067">
                <a:solidFill>
                  <a:schemeClr val="bg1"/>
                </a:solidFill>
                <a:latin typeface="+mn-lt"/>
                <a:ea typeface="Calibri"/>
                <a:cs typeface="Calibri"/>
              </a:defRPr>
            </a:lvl1pPr>
          </a:lstStyle>
          <a:p>
            <a:r>
              <a:rPr lang="fi-FI"/>
              <a:t>Tässä esityksen aihe (muutetaan esityksen asetuksista)</a:t>
            </a:r>
            <a:endParaRPr lang="fi-FI" dirty="0"/>
          </a:p>
        </p:txBody>
      </p:sp>
      <p:sp>
        <p:nvSpPr>
          <p:cNvPr id="19" name="Dian numeron paikkamerkki 5"/>
          <p:cNvSpPr>
            <a:spLocks noGrp="1"/>
          </p:cNvSpPr>
          <p:nvPr>
            <p:ph type="sldNum" sz="quarter" idx="4"/>
          </p:nvPr>
        </p:nvSpPr>
        <p:spPr>
          <a:xfrm>
            <a:off x="11256991" y="6377660"/>
            <a:ext cx="505640" cy="365125"/>
          </a:xfrm>
          <a:prstGeom prst="rect">
            <a:avLst/>
          </a:prstGeom>
        </p:spPr>
        <p:txBody>
          <a:bodyPr/>
          <a:lstStyle>
            <a:lvl1pPr algn="r">
              <a:defRPr sz="1067">
                <a:solidFill>
                  <a:schemeClr val="bg1"/>
                </a:solidFill>
                <a:latin typeface="+mn-lt"/>
                <a:ea typeface="Calibri" charset="0"/>
                <a:cs typeface="Calibri" charset="0"/>
              </a:defRPr>
            </a:lvl1pPr>
          </a:lstStyle>
          <a:p>
            <a:fld id="{62CCF657-A547-8C43-AD59-3D5EA746CF60}" type="slidenum">
              <a:rPr lang="fi-FI" smtClean="0"/>
              <a:pPr/>
              <a:t>‹#›</a:t>
            </a:fld>
            <a:endParaRPr lang="fi-FI"/>
          </a:p>
        </p:txBody>
      </p:sp>
      <p:pic>
        <p:nvPicPr>
          <p:cNvPr id="11" name="Kuva 9" descr="Motiva_White_M_RGB.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41269" y="586072"/>
            <a:ext cx="512640" cy="468541"/>
          </a:xfrm>
          <a:prstGeom prst="rect">
            <a:avLst/>
          </a:prstGeom>
        </p:spPr>
      </p:pic>
    </p:spTree>
    <p:extLst>
      <p:ext uri="{BB962C8B-B14F-4D97-AF65-F5344CB8AC3E}">
        <p14:creationId xmlns:p14="http://schemas.microsoft.com/office/powerpoint/2010/main" val="4090489573"/>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title" preserve="1">
  <p:cSld name="Ohjelma">
    <p:spTree>
      <p:nvGrpSpPr>
        <p:cNvPr id="1" name=""/>
        <p:cNvGrpSpPr/>
        <p:nvPr/>
      </p:nvGrpSpPr>
      <p:grpSpPr>
        <a:xfrm>
          <a:off x="0" y="0"/>
          <a:ext cx="0" cy="0"/>
          <a:chOff x="0" y="0"/>
          <a:chExt cx="0" cy="0"/>
        </a:xfrm>
      </p:grpSpPr>
      <p:sp>
        <p:nvSpPr>
          <p:cNvPr id="2" name="Otsikko 1"/>
          <p:cNvSpPr>
            <a:spLocks noGrp="1"/>
          </p:cNvSpPr>
          <p:nvPr>
            <p:ph type="ctrTitle"/>
          </p:nvPr>
        </p:nvSpPr>
        <p:spPr>
          <a:xfrm>
            <a:off x="486338" y="564157"/>
            <a:ext cx="10174791" cy="1142999"/>
          </a:xfrm>
        </p:spPr>
        <p:txBody>
          <a:bodyPr anchor="b" anchorCtr="0"/>
          <a:lstStyle>
            <a:lvl1pPr algn="l">
              <a:defRPr sz="3700" b="0" i="0">
                <a:solidFill>
                  <a:srgbClr val="9B003F"/>
                </a:solidFill>
                <a:latin typeface="+mj-lt"/>
                <a:cs typeface="Calibri"/>
              </a:defRPr>
            </a:lvl1pPr>
          </a:lstStyle>
          <a:p>
            <a:r>
              <a:rPr lang="en-US" noProof="0"/>
              <a:t>Click to edit Master title style</a:t>
            </a:r>
            <a:endParaRPr lang="fi-FI" noProof="0"/>
          </a:p>
        </p:txBody>
      </p:sp>
      <p:sp>
        <p:nvSpPr>
          <p:cNvPr id="3" name="Alaotsikko 2"/>
          <p:cNvSpPr>
            <a:spLocks noGrp="1"/>
          </p:cNvSpPr>
          <p:nvPr>
            <p:ph type="subTitle" idx="1" hasCustomPrompt="1"/>
          </p:nvPr>
        </p:nvSpPr>
        <p:spPr>
          <a:xfrm>
            <a:off x="486338" y="1812796"/>
            <a:ext cx="11281833" cy="4389225"/>
          </a:xfrm>
        </p:spPr>
        <p:txBody>
          <a:bodyPr/>
          <a:lstStyle>
            <a:lvl1pPr marL="0" indent="0" algn="l">
              <a:buNone/>
              <a:defRPr sz="2100" b="0" i="0">
                <a:solidFill>
                  <a:srgbClr val="9B003F"/>
                </a:solidFill>
                <a:latin typeface="+mj-lt"/>
                <a:ea typeface="Calibri" charset="0"/>
                <a:cs typeface="Calibri" charset="0"/>
              </a:defRPr>
            </a:lvl1pPr>
            <a:lvl2pPr marL="0" indent="0" algn="l">
              <a:spcAft>
                <a:spcPts val="1067"/>
              </a:spcAft>
              <a:buNone/>
              <a:defRPr sz="2100" b="0">
                <a:solidFill>
                  <a:schemeClr val="tx2"/>
                </a:solidFill>
                <a:latin typeface="+mn-lt"/>
                <a:cs typeface="Calibri"/>
              </a:defRPr>
            </a:lvl2pPr>
            <a:lvl3pPr marL="1219110" indent="0" algn="ctr">
              <a:buNone/>
              <a:defRPr>
                <a:solidFill>
                  <a:schemeClr val="tx1">
                    <a:tint val="75000"/>
                  </a:schemeClr>
                </a:solidFill>
              </a:defRPr>
            </a:lvl3pPr>
            <a:lvl4pPr marL="1828664" indent="0" algn="ctr">
              <a:buNone/>
              <a:defRPr>
                <a:solidFill>
                  <a:schemeClr val="tx1">
                    <a:tint val="75000"/>
                  </a:schemeClr>
                </a:solidFill>
              </a:defRPr>
            </a:lvl4pPr>
            <a:lvl5pPr marL="2438218" indent="0" algn="ctr">
              <a:buNone/>
              <a:defRPr>
                <a:solidFill>
                  <a:schemeClr val="tx1">
                    <a:tint val="75000"/>
                  </a:schemeClr>
                </a:solidFill>
              </a:defRPr>
            </a:lvl5pPr>
            <a:lvl6pPr marL="3047772" indent="0" algn="ctr">
              <a:buNone/>
              <a:defRPr>
                <a:solidFill>
                  <a:schemeClr val="tx1">
                    <a:tint val="75000"/>
                  </a:schemeClr>
                </a:solidFill>
              </a:defRPr>
            </a:lvl6pPr>
            <a:lvl7pPr marL="3657327" indent="0" algn="ctr">
              <a:buNone/>
              <a:defRPr>
                <a:solidFill>
                  <a:schemeClr val="tx1">
                    <a:tint val="75000"/>
                  </a:schemeClr>
                </a:solidFill>
              </a:defRPr>
            </a:lvl7pPr>
            <a:lvl8pPr marL="4266880" indent="0" algn="ctr">
              <a:buNone/>
              <a:defRPr>
                <a:solidFill>
                  <a:schemeClr val="tx1">
                    <a:tint val="75000"/>
                  </a:schemeClr>
                </a:solidFill>
              </a:defRPr>
            </a:lvl8pPr>
            <a:lvl9pPr marL="4876435" indent="0" algn="ctr">
              <a:buNone/>
              <a:defRPr>
                <a:solidFill>
                  <a:schemeClr val="tx1">
                    <a:tint val="75000"/>
                  </a:schemeClr>
                </a:solidFill>
              </a:defRPr>
            </a:lvl9pPr>
          </a:lstStyle>
          <a:p>
            <a:r>
              <a:rPr lang="fi-FI" noProof="0"/>
              <a:t>9.00 	</a:t>
            </a:r>
          </a:p>
          <a:p>
            <a:pPr lvl="1"/>
            <a:r>
              <a:rPr lang="fi-FI" noProof="0"/>
              <a:t>Aihe.</a:t>
            </a:r>
          </a:p>
          <a:p>
            <a:r>
              <a:rPr lang="fi-FI" noProof="0"/>
              <a:t>9.00 </a:t>
            </a:r>
          </a:p>
          <a:p>
            <a:pPr lvl="1"/>
            <a:r>
              <a:rPr lang="fi-FI" noProof="0"/>
              <a:t>Aihe.</a:t>
            </a:r>
          </a:p>
          <a:p>
            <a:r>
              <a:rPr lang="fi-FI" noProof="0"/>
              <a:t>9.00</a:t>
            </a:r>
          </a:p>
          <a:p>
            <a:pPr lvl="1"/>
            <a:r>
              <a:rPr lang="fi-FI" noProof="0"/>
              <a:t>Aihe.</a:t>
            </a:r>
          </a:p>
          <a:p>
            <a:r>
              <a:rPr lang="fi-FI" noProof="0"/>
              <a:t>9.00 </a:t>
            </a:r>
          </a:p>
          <a:p>
            <a:pPr lvl="1"/>
            <a:r>
              <a:rPr lang="fi-FI" noProof="0"/>
              <a:t>Aihe.</a:t>
            </a:r>
          </a:p>
          <a:p>
            <a:r>
              <a:rPr lang="fi-FI" noProof="0"/>
              <a:t>9.00</a:t>
            </a:r>
          </a:p>
          <a:p>
            <a:pPr lvl="1"/>
            <a:r>
              <a:rPr lang="fi-FI" noProof="0"/>
              <a:t>Aihe.</a:t>
            </a:r>
          </a:p>
        </p:txBody>
      </p:sp>
      <p:sp>
        <p:nvSpPr>
          <p:cNvPr id="15" name="Päivämäärän paikkamerkki 3"/>
          <p:cNvSpPr>
            <a:spLocks noGrp="1"/>
          </p:cNvSpPr>
          <p:nvPr>
            <p:ph type="dt" sz="half" idx="2"/>
          </p:nvPr>
        </p:nvSpPr>
        <p:spPr>
          <a:xfrm>
            <a:off x="482109" y="6372392"/>
            <a:ext cx="1157768" cy="365125"/>
          </a:xfrm>
          <a:prstGeom prst="rect">
            <a:avLst/>
          </a:prstGeom>
        </p:spPr>
        <p:txBody>
          <a:bodyPr/>
          <a:lstStyle>
            <a:lvl1pPr>
              <a:defRPr sz="1100">
                <a:latin typeface="+mn-lt"/>
                <a:ea typeface="Calibri" charset="0"/>
                <a:cs typeface="Calibri" charset="0"/>
              </a:defRPr>
            </a:lvl1pPr>
          </a:lstStyle>
          <a:p>
            <a:r>
              <a:rPr lang="fi-FI"/>
              <a:t>01/08/18</a:t>
            </a:r>
          </a:p>
        </p:txBody>
      </p:sp>
      <p:sp>
        <p:nvSpPr>
          <p:cNvPr id="16" name="Alatunnisteen paikkamerkki 4"/>
          <p:cNvSpPr>
            <a:spLocks noGrp="1"/>
          </p:cNvSpPr>
          <p:nvPr>
            <p:ph type="ftr" sz="quarter" idx="3"/>
          </p:nvPr>
        </p:nvSpPr>
        <p:spPr>
          <a:xfrm>
            <a:off x="1636303" y="6372392"/>
            <a:ext cx="8919412" cy="365125"/>
          </a:xfrm>
          <a:prstGeom prst="rect">
            <a:avLst/>
          </a:prstGeom>
        </p:spPr>
        <p:txBody>
          <a:bodyPr/>
          <a:lstStyle>
            <a:lvl1pPr algn="ctr">
              <a:defRPr sz="1100">
                <a:latin typeface="+mn-lt"/>
                <a:ea typeface="Calibri"/>
                <a:cs typeface="Calibri"/>
              </a:defRPr>
            </a:lvl1pPr>
          </a:lstStyle>
          <a:p>
            <a:r>
              <a:rPr lang="fi-FI"/>
              <a:t>Tässä esityksen aihe (muutetaan esityksen asetuksista)</a:t>
            </a:r>
          </a:p>
        </p:txBody>
      </p:sp>
      <p:sp>
        <p:nvSpPr>
          <p:cNvPr id="17" name="Dian numeron paikkamerkki 5"/>
          <p:cNvSpPr>
            <a:spLocks noGrp="1"/>
          </p:cNvSpPr>
          <p:nvPr>
            <p:ph type="sldNum" sz="quarter" idx="4"/>
          </p:nvPr>
        </p:nvSpPr>
        <p:spPr>
          <a:xfrm>
            <a:off x="11256983" y="6372392"/>
            <a:ext cx="505640" cy="365125"/>
          </a:xfrm>
          <a:prstGeom prst="rect">
            <a:avLst/>
          </a:prstGeom>
        </p:spPr>
        <p:txBody>
          <a:bodyPr/>
          <a:lstStyle>
            <a:lvl1pPr algn="r">
              <a:defRPr sz="1100">
                <a:latin typeface="+mn-lt"/>
                <a:ea typeface="Calibri" charset="0"/>
                <a:cs typeface="Calibri" charset="0"/>
              </a:defRPr>
            </a:lvl1pPr>
          </a:lstStyle>
          <a:p>
            <a:fld id="{62CCF657-A547-8C43-AD59-3D5EA746CF60}" type="slidenum">
              <a:rPr lang="fi-FI" smtClean="0"/>
              <a:pPr/>
              <a:t>‹#›</a:t>
            </a:fld>
            <a:endParaRPr lang="fi-FI"/>
          </a:p>
        </p:txBody>
      </p:sp>
      <p:pic>
        <p:nvPicPr>
          <p:cNvPr id="9" name="Kuva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47560" y="548219"/>
            <a:ext cx="512640" cy="468540"/>
          </a:xfrm>
          <a:prstGeom prst="rect">
            <a:avLst/>
          </a:prstGeom>
        </p:spPr>
      </p:pic>
    </p:spTree>
    <p:extLst>
      <p:ext uri="{BB962C8B-B14F-4D97-AF65-F5344CB8AC3E}">
        <p14:creationId xmlns:p14="http://schemas.microsoft.com/office/powerpoint/2010/main" val="3970241976"/>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p:cSld name="Pelkkä otsikko + alaotsikko">
    <p:spTree>
      <p:nvGrpSpPr>
        <p:cNvPr id="1" name=""/>
        <p:cNvGrpSpPr/>
        <p:nvPr/>
      </p:nvGrpSpPr>
      <p:grpSpPr>
        <a:xfrm>
          <a:off x="0" y="0"/>
          <a:ext cx="0" cy="0"/>
          <a:chOff x="0" y="0"/>
          <a:chExt cx="0" cy="0"/>
        </a:xfrm>
      </p:grpSpPr>
      <p:sp>
        <p:nvSpPr>
          <p:cNvPr id="2" name="Otsikko 1"/>
          <p:cNvSpPr>
            <a:spLocks noGrp="1"/>
          </p:cNvSpPr>
          <p:nvPr>
            <p:ph type="ctrTitle"/>
          </p:nvPr>
        </p:nvSpPr>
        <p:spPr>
          <a:xfrm>
            <a:off x="486336" y="565995"/>
            <a:ext cx="10162384" cy="1142999"/>
          </a:xfrm>
        </p:spPr>
        <p:txBody>
          <a:bodyPr anchor="b" anchorCtr="0"/>
          <a:lstStyle>
            <a:lvl1pPr algn="l">
              <a:defRPr sz="3700" b="0" i="0">
                <a:solidFill>
                  <a:srgbClr val="9B003F"/>
                </a:solidFill>
                <a:latin typeface="+mj-lt"/>
                <a:cs typeface="Calibri"/>
              </a:defRPr>
            </a:lvl1pPr>
          </a:lstStyle>
          <a:p>
            <a:r>
              <a:rPr lang="en-US" noProof="0"/>
              <a:t>Click to edit Master title style</a:t>
            </a:r>
            <a:endParaRPr lang="fi-FI" noProof="0"/>
          </a:p>
        </p:txBody>
      </p:sp>
      <p:sp>
        <p:nvSpPr>
          <p:cNvPr id="8" name="Alaotsikko 2"/>
          <p:cNvSpPr>
            <a:spLocks noGrp="1"/>
          </p:cNvSpPr>
          <p:nvPr>
            <p:ph type="subTitle" idx="1" hasCustomPrompt="1"/>
          </p:nvPr>
        </p:nvSpPr>
        <p:spPr>
          <a:xfrm>
            <a:off x="486336" y="1812787"/>
            <a:ext cx="11281832" cy="4399832"/>
          </a:xfrm>
        </p:spPr>
        <p:txBody>
          <a:bodyPr/>
          <a:lstStyle>
            <a:lvl1pPr marL="0" indent="0" algn="ctr">
              <a:buNone/>
              <a:defRPr sz="2100" b="1" i="0">
                <a:solidFill>
                  <a:srgbClr val="2F3134"/>
                </a:solidFill>
                <a:latin typeface="+mj-lt"/>
                <a:cs typeface="Calibri"/>
              </a:defRPr>
            </a:lvl1pPr>
            <a:lvl2pPr marL="0" indent="0" algn="ctr">
              <a:spcAft>
                <a:spcPts val="667"/>
              </a:spcAft>
              <a:buNone/>
              <a:defRPr sz="2000">
                <a:solidFill>
                  <a:schemeClr val="tx2"/>
                </a:solidFill>
              </a:defRPr>
            </a:lvl2pPr>
            <a:lvl3pPr marL="1219110" indent="0" algn="ctr">
              <a:buNone/>
              <a:defRPr>
                <a:solidFill>
                  <a:schemeClr val="tx1">
                    <a:tint val="75000"/>
                  </a:schemeClr>
                </a:solidFill>
              </a:defRPr>
            </a:lvl3pPr>
            <a:lvl4pPr marL="1828664" indent="0" algn="ctr">
              <a:buNone/>
              <a:defRPr>
                <a:solidFill>
                  <a:schemeClr val="tx1">
                    <a:tint val="75000"/>
                  </a:schemeClr>
                </a:solidFill>
              </a:defRPr>
            </a:lvl4pPr>
            <a:lvl5pPr marL="2438218" indent="0" algn="ctr">
              <a:buNone/>
              <a:defRPr>
                <a:solidFill>
                  <a:schemeClr val="tx1">
                    <a:tint val="75000"/>
                  </a:schemeClr>
                </a:solidFill>
              </a:defRPr>
            </a:lvl5pPr>
            <a:lvl6pPr marL="3047772" indent="0" algn="ctr">
              <a:buNone/>
              <a:defRPr>
                <a:solidFill>
                  <a:schemeClr val="tx1">
                    <a:tint val="75000"/>
                  </a:schemeClr>
                </a:solidFill>
              </a:defRPr>
            </a:lvl6pPr>
            <a:lvl7pPr marL="3657327" indent="0" algn="ctr">
              <a:buNone/>
              <a:defRPr>
                <a:solidFill>
                  <a:schemeClr val="tx1">
                    <a:tint val="75000"/>
                  </a:schemeClr>
                </a:solidFill>
              </a:defRPr>
            </a:lvl7pPr>
            <a:lvl8pPr marL="4266880" indent="0" algn="ctr">
              <a:buNone/>
              <a:defRPr>
                <a:solidFill>
                  <a:schemeClr val="tx1">
                    <a:tint val="75000"/>
                  </a:schemeClr>
                </a:solidFill>
              </a:defRPr>
            </a:lvl8pPr>
            <a:lvl9pPr marL="4876435" indent="0" algn="ctr">
              <a:buNone/>
              <a:defRPr>
                <a:solidFill>
                  <a:schemeClr val="tx1">
                    <a:tint val="75000"/>
                  </a:schemeClr>
                </a:solidFill>
              </a:defRPr>
            </a:lvl9pPr>
          </a:lstStyle>
          <a:p>
            <a:r>
              <a:rPr lang="fi-FI" noProof="0"/>
              <a:t>Alaotsikko</a:t>
            </a:r>
          </a:p>
        </p:txBody>
      </p:sp>
      <p:sp>
        <p:nvSpPr>
          <p:cNvPr id="19" name="Päivämäärän paikkamerkki 3"/>
          <p:cNvSpPr>
            <a:spLocks noGrp="1"/>
          </p:cNvSpPr>
          <p:nvPr>
            <p:ph type="dt" sz="half" idx="2"/>
          </p:nvPr>
        </p:nvSpPr>
        <p:spPr>
          <a:xfrm>
            <a:off x="482112" y="6372392"/>
            <a:ext cx="1157768" cy="365125"/>
          </a:xfrm>
          <a:prstGeom prst="rect">
            <a:avLst/>
          </a:prstGeom>
        </p:spPr>
        <p:txBody>
          <a:bodyPr/>
          <a:lstStyle>
            <a:lvl1pPr>
              <a:defRPr sz="1100">
                <a:latin typeface="+mn-lt"/>
                <a:ea typeface="Calibri" charset="0"/>
                <a:cs typeface="Calibri" charset="0"/>
              </a:defRPr>
            </a:lvl1pPr>
          </a:lstStyle>
          <a:p>
            <a:r>
              <a:rPr lang="fi-FI"/>
              <a:t>01/08/18</a:t>
            </a:r>
          </a:p>
        </p:txBody>
      </p:sp>
      <p:sp>
        <p:nvSpPr>
          <p:cNvPr id="20" name="Alatunnisteen paikkamerkki 4"/>
          <p:cNvSpPr>
            <a:spLocks noGrp="1"/>
          </p:cNvSpPr>
          <p:nvPr>
            <p:ph type="ftr" sz="quarter" idx="3"/>
          </p:nvPr>
        </p:nvSpPr>
        <p:spPr>
          <a:xfrm>
            <a:off x="1636299" y="6372392"/>
            <a:ext cx="8919412" cy="365125"/>
          </a:xfrm>
          <a:prstGeom prst="rect">
            <a:avLst/>
          </a:prstGeom>
        </p:spPr>
        <p:txBody>
          <a:bodyPr/>
          <a:lstStyle>
            <a:lvl1pPr algn="ctr">
              <a:defRPr sz="1100">
                <a:latin typeface="+mn-lt"/>
                <a:ea typeface="Calibri"/>
                <a:cs typeface="Calibri"/>
              </a:defRPr>
            </a:lvl1pPr>
          </a:lstStyle>
          <a:p>
            <a:r>
              <a:rPr lang="fi-FI"/>
              <a:t>Tässä esityksen aihe (muutetaan esityksen asetuksista)</a:t>
            </a:r>
          </a:p>
        </p:txBody>
      </p:sp>
      <p:sp>
        <p:nvSpPr>
          <p:cNvPr id="21" name="Dian numeron paikkamerkki 5"/>
          <p:cNvSpPr>
            <a:spLocks noGrp="1"/>
          </p:cNvSpPr>
          <p:nvPr>
            <p:ph type="sldNum" sz="quarter" idx="4"/>
          </p:nvPr>
        </p:nvSpPr>
        <p:spPr>
          <a:xfrm>
            <a:off x="11256983" y="6372392"/>
            <a:ext cx="505640" cy="365125"/>
          </a:xfrm>
          <a:prstGeom prst="rect">
            <a:avLst/>
          </a:prstGeom>
        </p:spPr>
        <p:txBody>
          <a:bodyPr/>
          <a:lstStyle>
            <a:lvl1pPr algn="r">
              <a:defRPr sz="1100">
                <a:latin typeface="+mn-lt"/>
                <a:ea typeface="Calibri" charset="0"/>
                <a:cs typeface="Calibri" charset="0"/>
              </a:defRPr>
            </a:lvl1pPr>
          </a:lstStyle>
          <a:p>
            <a:fld id="{62CCF657-A547-8C43-AD59-3D5EA746CF60}" type="slidenum">
              <a:rPr lang="fi-FI" smtClean="0"/>
              <a:pPr/>
              <a:t>‹#›</a:t>
            </a:fld>
            <a:endParaRPr lang="fi-FI"/>
          </a:p>
        </p:txBody>
      </p:sp>
      <p:pic>
        <p:nvPicPr>
          <p:cNvPr id="11" name="Kuva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47560" y="548219"/>
            <a:ext cx="512640" cy="468540"/>
          </a:xfrm>
          <a:prstGeom prst="rect">
            <a:avLst/>
          </a:prstGeom>
        </p:spPr>
      </p:pic>
    </p:spTree>
    <p:extLst>
      <p:ext uri="{BB962C8B-B14F-4D97-AF65-F5344CB8AC3E}">
        <p14:creationId xmlns:p14="http://schemas.microsoft.com/office/powerpoint/2010/main" val="1669271043"/>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478368" y="548217"/>
            <a:ext cx="10183656" cy="1143000"/>
          </a:xfrm>
        </p:spPr>
        <p:txBody>
          <a:bodyPr/>
          <a:lstStyle>
            <a:lvl1pPr>
              <a:defRPr>
                <a:solidFill>
                  <a:srgbClr val="9B003F"/>
                </a:solidFill>
              </a:defRPr>
            </a:lvl1pPr>
          </a:lstStyle>
          <a:p>
            <a:r>
              <a:rPr lang="fi-FI" noProof="0"/>
              <a:t>Muokkaa perustyylejä</a:t>
            </a:r>
            <a:br>
              <a:rPr lang="fi-FI" noProof="0"/>
            </a:br>
            <a:r>
              <a:rPr lang="fi-FI" noProof="0"/>
              <a:t>naps.</a:t>
            </a:r>
          </a:p>
        </p:txBody>
      </p:sp>
      <p:sp>
        <p:nvSpPr>
          <p:cNvPr id="3" name="Sisällön paikkamerkki 2"/>
          <p:cNvSpPr>
            <a:spLocks noGrp="1"/>
          </p:cNvSpPr>
          <p:nvPr>
            <p:ph idx="1" hasCustomPrompt="1"/>
          </p:nvPr>
        </p:nvSpPr>
        <p:spPr>
          <a:xfrm>
            <a:off x="486338" y="1812183"/>
            <a:ext cx="11281833" cy="4387412"/>
          </a:xfrm>
        </p:spPr>
        <p:txBody>
          <a:bodyPr/>
          <a:lstStyle>
            <a:lvl1pPr marL="259182" indent="-259182">
              <a:lnSpc>
                <a:spcPct val="100000"/>
              </a:lnSpc>
              <a:buClr>
                <a:srgbClr val="9B003F"/>
              </a:buClr>
              <a:buSzPct val="115000"/>
              <a:defRPr/>
            </a:lvl1pPr>
            <a:lvl2pPr marL="667150" indent="-380972">
              <a:lnSpc>
                <a:spcPct val="100000"/>
              </a:lnSpc>
              <a:spcBef>
                <a:spcPts val="0"/>
              </a:spcBef>
              <a:buClr>
                <a:schemeClr val="accent1"/>
              </a:buClr>
              <a:buSzPct val="50000"/>
              <a:buFont typeface="Wingdings" charset="2"/>
              <a:buChar char="u"/>
              <a:defRPr sz="2700"/>
            </a:lvl2pPr>
            <a:lvl3pPr marL="959928" indent="-259182">
              <a:lnSpc>
                <a:spcPct val="100000"/>
              </a:lnSpc>
              <a:spcBef>
                <a:spcPts val="0"/>
              </a:spcBef>
              <a:buClr>
                <a:srgbClr val="9B003F"/>
              </a:buClr>
              <a:buSzPct val="70000"/>
              <a:buFont typeface="Courier New"/>
              <a:buChar char="o"/>
              <a:defRPr sz="2000"/>
            </a:lvl3pPr>
            <a:lvl4pPr marL="1247907" indent="-259182">
              <a:lnSpc>
                <a:spcPct val="100000"/>
              </a:lnSpc>
              <a:spcBef>
                <a:spcPts val="0"/>
              </a:spcBef>
              <a:buClr>
                <a:schemeClr val="accent1"/>
              </a:buClr>
              <a:buSzPct val="50000"/>
              <a:buFont typeface="Wingdings" charset="2"/>
              <a:buChar char="u"/>
              <a:defRPr sz="2000"/>
            </a:lvl4pPr>
            <a:lvl5pPr marL="1551401" indent="-258214">
              <a:lnSpc>
                <a:spcPct val="100000"/>
              </a:lnSpc>
              <a:spcBef>
                <a:spcPts val="133"/>
              </a:spcBef>
              <a:defRPr sz="1600"/>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	</a:t>
            </a:r>
          </a:p>
        </p:txBody>
      </p:sp>
      <p:sp>
        <p:nvSpPr>
          <p:cNvPr id="11" name="Päivämäärän paikkamerkki 3"/>
          <p:cNvSpPr>
            <a:spLocks noGrp="1"/>
          </p:cNvSpPr>
          <p:nvPr>
            <p:ph type="dt" sz="half" idx="2"/>
          </p:nvPr>
        </p:nvSpPr>
        <p:spPr>
          <a:xfrm>
            <a:off x="482107" y="6372392"/>
            <a:ext cx="1157768" cy="365125"/>
          </a:xfrm>
          <a:prstGeom prst="rect">
            <a:avLst/>
          </a:prstGeom>
        </p:spPr>
        <p:txBody>
          <a:bodyPr/>
          <a:lstStyle>
            <a:lvl1pPr>
              <a:defRPr sz="1100">
                <a:latin typeface="+mn-lt"/>
                <a:ea typeface="Calibri" charset="0"/>
                <a:cs typeface="Calibri" charset="0"/>
              </a:defRPr>
            </a:lvl1pPr>
          </a:lstStyle>
          <a:p>
            <a:r>
              <a:rPr lang="fi-FI"/>
              <a:t>01/08/18</a:t>
            </a:r>
          </a:p>
        </p:txBody>
      </p:sp>
      <p:sp>
        <p:nvSpPr>
          <p:cNvPr id="12" name="Alatunnisteen paikkamerkki 4"/>
          <p:cNvSpPr>
            <a:spLocks noGrp="1"/>
          </p:cNvSpPr>
          <p:nvPr>
            <p:ph type="ftr" sz="quarter" idx="3"/>
          </p:nvPr>
        </p:nvSpPr>
        <p:spPr>
          <a:xfrm>
            <a:off x="1645467" y="6372392"/>
            <a:ext cx="8919412" cy="365125"/>
          </a:xfrm>
          <a:prstGeom prst="rect">
            <a:avLst/>
          </a:prstGeom>
        </p:spPr>
        <p:txBody>
          <a:bodyPr/>
          <a:lstStyle>
            <a:lvl1pPr algn="ctr">
              <a:defRPr sz="1100">
                <a:latin typeface="+mn-lt"/>
                <a:ea typeface="Calibri"/>
                <a:cs typeface="Calibri"/>
              </a:defRPr>
            </a:lvl1pPr>
          </a:lstStyle>
          <a:p>
            <a:r>
              <a:rPr lang="fi-FI"/>
              <a:t>Tässä esityksen aihe (muutetaan esityksen asetuksista)</a:t>
            </a:r>
          </a:p>
        </p:txBody>
      </p:sp>
      <p:sp>
        <p:nvSpPr>
          <p:cNvPr id="13" name="Dian numeron paikkamerkki 5"/>
          <p:cNvSpPr>
            <a:spLocks noGrp="1"/>
          </p:cNvSpPr>
          <p:nvPr>
            <p:ph type="sldNum" sz="quarter" idx="4"/>
          </p:nvPr>
        </p:nvSpPr>
        <p:spPr>
          <a:xfrm>
            <a:off x="11252064" y="6372392"/>
            <a:ext cx="505640" cy="365125"/>
          </a:xfrm>
          <a:prstGeom prst="rect">
            <a:avLst/>
          </a:prstGeom>
        </p:spPr>
        <p:txBody>
          <a:bodyPr/>
          <a:lstStyle>
            <a:lvl1pPr algn="r">
              <a:defRPr sz="1100">
                <a:latin typeface="+mn-lt"/>
                <a:ea typeface="Calibri" charset="0"/>
                <a:cs typeface="Calibri" charset="0"/>
              </a:defRPr>
            </a:lvl1pPr>
          </a:lstStyle>
          <a:p>
            <a:fld id="{62CCF657-A547-8C43-AD59-3D5EA746CF60}" type="slidenum">
              <a:rPr lang="fi-FI" smtClean="0"/>
              <a:pPr/>
              <a:t>‹#›</a:t>
            </a:fld>
            <a:endParaRPr lang="fi-FI"/>
          </a:p>
        </p:txBody>
      </p:sp>
      <p:pic>
        <p:nvPicPr>
          <p:cNvPr id="9" name="Kuva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47560" y="548219"/>
            <a:ext cx="512640" cy="468540"/>
          </a:xfrm>
          <a:prstGeom prst="rect">
            <a:avLst/>
          </a:prstGeom>
        </p:spPr>
      </p:pic>
    </p:spTree>
    <p:extLst>
      <p:ext uri="{BB962C8B-B14F-4D97-AF65-F5344CB8AC3E}">
        <p14:creationId xmlns:p14="http://schemas.microsoft.com/office/powerpoint/2010/main" val="1523583695"/>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secHead" preserve="1">
  <p:cSld name="Tekstinosto">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2667588" y="4106589"/>
            <a:ext cx="7246053" cy="1430923"/>
          </a:xfrm>
        </p:spPr>
        <p:txBody>
          <a:bodyPr anchor="t"/>
          <a:lstStyle>
            <a:lvl1pPr algn="l">
              <a:defRPr sz="2100" b="0" cap="none">
                <a:solidFill>
                  <a:schemeClr val="tx2"/>
                </a:solidFill>
                <a:latin typeface="+mn-lt"/>
                <a:cs typeface="Calibri"/>
              </a:defRPr>
            </a:lvl1pPr>
          </a:lstStyle>
          <a:p>
            <a:r>
              <a:rPr lang="fi-FI" noProof="0"/>
              <a:t>Muokkaa perustyylejä naps.</a:t>
            </a:r>
          </a:p>
        </p:txBody>
      </p:sp>
      <p:sp>
        <p:nvSpPr>
          <p:cNvPr id="3" name="Tekstin paikkamerkki 2"/>
          <p:cNvSpPr>
            <a:spLocks noGrp="1"/>
          </p:cNvSpPr>
          <p:nvPr>
            <p:ph type="body" idx="1"/>
          </p:nvPr>
        </p:nvSpPr>
        <p:spPr>
          <a:xfrm>
            <a:off x="2667588" y="1750883"/>
            <a:ext cx="7246053" cy="2172748"/>
          </a:xfrm>
        </p:spPr>
        <p:txBody>
          <a:bodyPr anchor="b"/>
          <a:lstStyle>
            <a:lvl1pPr marL="0" indent="0">
              <a:buNone/>
              <a:defRPr sz="2700" b="0" i="0">
                <a:solidFill>
                  <a:schemeClr val="tx2"/>
                </a:solidFill>
                <a:latin typeface="+mj-lt"/>
                <a:cs typeface="Calibri"/>
              </a:defRPr>
            </a:lvl1pPr>
            <a:lvl2pPr marL="609555" indent="0">
              <a:buNone/>
              <a:defRPr sz="2400">
                <a:solidFill>
                  <a:schemeClr val="tx1">
                    <a:tint val="75000"/>
                  </a:schemeClr>
                </a:solidFill>
              </a:defRPr>
            </a:lvl2pPr>
            <a:lvl3pPr marL="1219110" indent="0">
              <a:buNone/>
              <a:defRPr sz="2100">
                <a:solidFill>
                  <a:schemeClr val="tx1">
                    <a:tint val="75000"/>
                  </a:schemeClr>
                </a:solidFill>
              </a:defRPr>
            </a:lvl3pPr>
            <a:lvl4pPr marL="1828664" indent="0">
              <a:buNone/>
              <a:defRPr sz="1900">
                <a:solidFill>
                  <a:schemeClr val="tx1">
                    <a:tint val="75000"/>
                  </a:schemeClr>
                </a:solidFill>
              </a:defRPr>
            </a:lvl4pPr>
            <a:lvl5pPr marL="2438218" indent="0">
              <a:buNone/>
              <a:defRPr sz="1900">
                <a:solidFill>
                  <a:schemeClr val="tx1">
                    <a:tint val="75000"/>
                  </a:schemeClr>
                </a:solidFill>
              </a:defRPr>
            </a:lvl5pPr>
            <a:lvl6pPr marL="3047772" indent="0">
              <a:buNone/>
              <a:defRPr sz="1900">
                <a:solidFill>
                  <a:schemeClr val="tx1">
                    <a:tint val="75000"/>
                  </a:schemeClr>
                </a:solidFill>
              </a:defRPr>
            </a:lvl6pPr>
            <a:lvl7pPr marL="3657327" indent="0">
              <a:buNone/>
              <a:defRPr sz="1900">
                <a:solidFill>
                  <a:schemeClr val="tx1">
                    <a:tint val="75000"/>
                  </a:schemeClr>
                </a:solidFill>
              </a:defRPr>
            </a:lvl7pPr>
            <a:lvl8pPr marL="4266880" indent="0">
              <a:buNone/>
              <a:defRPr sz="1900">
                <a:solidFill>
                  <a:schemeClr val="tx1">
                    <a:tint val="75000"/>
                  </a:schemeClr>
                </a:solidFill>
              </a:defRPr>
            </a:lvl8pPr>
            <a:lvl9pPr marL="4876435" indent="0">
              <a:buNone/>
              <a:defRPr sz="1900">
                <a:solidFill>
                  <a:schemeClr val="tx1">
                    <a:tint val="75000"/>
                  </a:schemeClr>
                </a:solidFill>
              </a:defRPr>
            </a:lvl9pPr>
          </a:lstStyle>
          <a:p>
            <a:pPr lvl="0"/>
            <a:r>
              <a:rPr lang="en-US" noProof="0"/>
              <a:t>Edit Master text styles</a:t>
            </a:r>
          </a:p>
        </p:txBody>
      </p:sp>
      <p:sp>
        <p:nvSpPr>
          <p:cNvPr id="14" name="Päivämäärän paikkamerkki 3"/>
          <p:cNvSpPr>
            <a:spLocks noGrp="1"/>
          </p:cNvSpPr>
          <p:nvPr>
            <p:ph type="dt" sz="half" idx="2"/>
          </p:nvPr>
        </p:nvSpPr>
        <p:spPr>
          <a:xfrm>
            <a:off x="482111" y="6372392"/>
            <a:ext cx="1157768" cy="365125"/>
          </a:xfrm>
          <a:prstGeom prst="rect">
            <a:avLst/>
          </a:prstGeom>
        </p:spPr>
        <p:txBody>
          <a:bodyPr/>
          <a:lstStyle>
            <a:lvl1pPr>
              <a:defRPr sz="1100">
                <a:latin typeface="+mn-lt"/>
                <a:ea typeface="Calibri" charset="0"/>
                <a:cs typeface="Calibri" charset="0"/>
              </a:defRPr>
            </a:lvl1pPr>
          </a:lstStyle>
          <a:p>
            <a:r>
              <a:rPr lang="fi-FI"/>
              <a:t>01/08/18</a:t>
            </a:r>
          </a:p>
        </p:txBody>
      </p:sp>
      <p:sp>
        <p:nvSpPr>
          <p:cNvPr id="15" name="Alatunnisteen paikkamerkki 4"/>
          <p:cNvSpPr>
            <a:spLocks noGrp="1"/>
          </p:cNvSpPr>
          <p:nvPr>
            <p:ph type="ftr" sz="quarter" idx="3"/>
          </p:nvPr>
        </p:nvSpPr>
        <p:spPr>
          <a:xfrm>
            <a:off x="1645463" y="6372392"/>
            <a:ext cx="8919412" cy="365125"/>
          </a:xfrm>
          <a:prstGeom prst="rect">
            <a:avLst/>
          </a:prstGeom>
        </p:spPr>
        <p:txBody>
          <a:bodyPr/>
          <a:lstStyle>
            <a:lvl1pPr algn="ctr">
              <a:defRPr sz="1100">
                <a:latin typeface="+mn-lt"/>
                <a:ea typeface="Calibri"/>
                <a:cs typeface="Calibri"/>
              </a:defRPr>
            </a:lvl1pPr>
          </a:lstStyle>
          <a:p>
            <a:r>
              <a:rPr lang="fi-FI"/>
              <a:t>Tässä esityksen aihe (muutetaan esityksen asetuksista)</a:t>
            </a:r>
          </a:p>
        </p:txBody>
      </p:sp>
      <p:sp>
        <p:nvSpPr>
          <p:cNvPr id="16" name="Dian numeron paikkamerkki 5"/>
          <p:cNvSpPr>
            <a:spLocks noGrp="1"/>
          </p:cNvSpPr>
          <p:nvPr>
            <p:ph type="sldNum" sz="quarter" idx="4"/>
          </p:nvPr>
        </p:nvSpPr>
        <p:spPr>
          <a:xfrm>
            <a:off x="11260027" y="6372392"/>
            <a:ext cx="505640" cy="365125"/>
          </a:xfrm>
          <a:prstGeom prst="rect">
            <a:avLst/>
          </a:prstGeom>
        </p:spPr>
        <p:txBody>
          <a:bodyPr/>
          <a:lstStyle>
            <a:lvl1pPr algn="r">
              <a:defRPr sz="1100">
                <a:latin typeface="+mn-lt"/>
                <a:ea typeface="Calibri" charset="0"/>
                <a:cs typeface="Calibri" charset="0"/>
              </a:defRPr>
            </a:lvl1pPr>
          </a:lstStyle>
          <a:p>
            <a:fld id="{62CCF657-A547-8C43-AD59-3D5EA746CF60}" type="slidenum">
              <a:rPr lang="fi-FI" smtClean="0"/>
              <a:pPr/>
              <a:t>‹#›</a:t>
            </a:fld>
            <a:endParaRPr lang="fi-FI"/>
          </a:p>
        </p:txBody>
      </p:sp>
      <p:pic>
        <p:nvPicPr>
          <p:cNvPr id="9" name="Kuva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47560" y="548219"/>
            <a:ext cx="512640" cy="468540"/>
          </a:xfrm>
          <a:prstGeom prst="rect">
            <a:avLst/>
          </a:prstGeom>
        </p:spPr>
      </p:pic>
      <p:cxnSp>
        <p:nvCxnSpPr>
          <p:cNvPr id="8" name="Suora yhdysviiva 17">
            <a:extLst>
              <a:ext uri="{FF2B5EF4-FFF2-40B4-BE49-F238E27FC236}">
                <a16:creationId xmlns:a16="http://schemas.microsoft.com/office/drawing/2014/main" id="{5C0AC5B0-6FEA-488B-8043-E9937A63A147}"/>
              </a:ext>
            </a:extLst>
          </p:cNvPr>
          <p:cNvCxnSpPr>
            <a:cxnSpLocks/>
          </p:cNvCxnSpPr>
          <p:nvPr/>
        </p:nvCxnSpPr>
        <p:spPr>
          <a:xfrm>
            <a:off x="2413233" y="3172599"/>
            <a:ext cx="0" cy="1200000"/>
          </a:xfrm>
          <a:prstGeom prst="line">
            <a:avLst/>
          </a:prstGeom>
          <a:ln w="28575">
            <a:solidFill>
              <a:srgbClr val="9B003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46792679"/>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p:cSld name="Kuva + teksti">
    <p:spTree>
      <p:nvGrpSpPr>
        <p:cNvPr id="1" name=""/>
        <p:cNvGrpSpPr/>
        <p:nvPr/>
      </p:nvGrpSpPr>
      <p:grpSpPr>
        <a:xfrm>
          <a:off x="0" y="0"/>
          <a:ext cx="0" cy="0"/>
          <a:chOff x="0" y="0"/>
          <a:chExt cx="0" cy="0"/>
        </a:xfrm>
      </p:grpSpPr>
      <p:sp>
        <p:nvSpPr>
          <p:cNvPr id="11" name="Sisällön paikkamerkki 2"/>
          <p:cNvSpPr>
            <a:spLocks noGrp="1"/>
          </p:cNvSpPr>
          <p:nvPr>
            <p:ph sz="half" idx="13"/>
          </p:nvPr>
        </p:nvSpPr>
        <p:spPr>
          <a:xfrm>
            <a:off x="1" y="0"/>
            <a:ext cx="6362067" cy="6858000"/>
          </a:xfrm>
          <a:solidFill>
            <a:schemeClr val="bg2"/>
          </a:solidFill>
        </p:spPr>
        <p:txBody>
          <a:bodyPr anchor="t"/>
          <a:lstStyle>
            <a:lvl1pPr marL="0" indent="0">
              <a:buFont typeface="Wingdings" charset="0"/>
              <a:buNone/>
              <a:defRPr sz="1900" baseline="0"/>
            </a:lvl1pPr>
            <a:lvl2pPr marL="609555" indent="0">
              <a:buFont typeface="Wingdings" charset="0"/>
              <a:buNone/>
              <a:defRPr sz="2100" baseline="0"/>
            </a:lvl2pPr>
            <a:lvl3pPr marL="1219110" indent="0">
              <a:buNone/>
              <a:defRPr sz="2700" baseline="0"/>
            </a:lvl3pPr>
            <a:lvl4pPr marL="1828664" indent="0">
              <a:buNone/>
              <a:defRPr sz="2400"/>
            </a:lvl4pPr>
            <a:lvl5pPr marL="2438218" indent="0">
              <a:buNone/>
              <a:defRPr sz="2400"/>
            </a:lvl5pPr>
            <a:lvl6pPr>
              <a:defRPr sz="2400"/>
            </a:lvl6pPr>
            <a:lvl7pPr>
              <a:defRPr sz="2400"/>
            </a:lvl7pPr>
            <a:lvl8pPr>
              <a:defRPr sz="2400"/>
            </a:lvl8pPr>
            <a:lvl9pPr>
              <a:defRPr sz="2400"/>
            </a:lvl9pPr>
          </a:lstStyle>
          <a:p>
            <a:pPr lvl="0"/>
            <a:r>
              <a:rPr lang="en-US" noProof="0"/>
              <a:t>Edit Master text styles</a:t>
            </a:r>
          </a:p>
        </p:txBody>
      </p:sp>
      <p:pic>
        <p:nvPicPr>
          <p:cNvPr id="13" name="Kuva 2" descr="valkoinen-raami.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144597" y="0"/>
            <a:ext cx="7569200" cy="6858000"/>
          </a:xfrm>
          <a:prstGeom prst="rect">
            <a:avLst/>
          </a:prstGeom>
        </p:spPr>
      </p:pic>
      <p:sp>
        <p:nvSpPr>
          <p:cNvPr id="20" name="Dian numeron paikkamerkki 5"/>
          <p:cNvSpPr txBox="1">
            <a:spLocks/>
          </p:cNvSpPr>
          <p:nvPr/>
        </p:nvSpPr>
        <p:spPr>
          <a:xfrm>
            <a:off x="11268003" y="6372392"/>
            <a:ext cx="505640" cy="365125"/>
          </a:xfrm>
          <a:prstGeom prst="rect">
            <a:avLst/>
          </a:prstGeom>
        </p:spPr>
        <p:txBody>
          <a:bodyPr/>
          <a:lstStyle>
            <a:defPPr>
              <a:defRPr lang="fi-FI"/>
            </a:defPPr>
            <a:lvl1pPr marL="0" algn="r" defTabSz="457200" rtl="0" eaLnBrk="1" latinLnBrk="0" hangingPunct="1">
              <a:defRPr sz="950" kern="1200">
                <a:solidFill>
                  <a:schemeClr val="tx1"/>
                </a:solidFill>
                <a:latin typeface="Calibri" charset="0"/>
                <a:ea typeface="Calibri" charset="0"/>
                <a:cs typeface="Calibri"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2CCF657-A547-8C43-AD59-3D5EA746CF60}" type="slidenum">
              <a:rPr lang="fi-FI" sz="1100" noProof="0" smtClean="0">
                <a:latin typeface="+mn-lt"/>
              </a:rPr>
              <a:pPr/>
              <a:t>‹#›</a:t>
            </a:fld>
            <a:endParaRPr lang="fi-FI" sz="1100" noProof="0">
              <a:latin typeface="+mn-lt"/>
            </a:endParaRPr>
          </a:p>
        </p:txBody>
      </p:sp>
      <p:pic>
        <p:nvPicPr>
          <p:cNvPr id="14" name="Kuva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47560" y="545255"/>
            <a:ext cx="512640" cy="468540"/>
          </a:xfrm>
          <a:prstGeom prst="rect">
            <a:avLst/>
          </a:prstGeom>
        </p:spPr>
      </p:pic>
      <p:sp>
        <p:nvSpPr>
          <p:cNvPr id="2" name="Otsikko 1"/>
          <p:cNvSpPr>
            <a:spLocks noGrp="1"/>
          </p:cNvSpPr>
          <p:nvPr>
            <p:ph type="title"/>
          </p:nvPr>
        </p:nvSpPr>
        <p:spPr>
          <a:xfrm>
            <a:off x="6096001" y="970018"/>
            <a:ext cx="5650867" cy="1285895"/>
          </a:xfrm>
        </p:spPr>
        <p:txBody>
          <a:bodyPr/>
          <a:lstStyle>
            <a:lvl1pPr>
              <a:defRPr b="0"/>
            </a:lvl1pPr>
          </a:lstStyle>
          <a:p>
            <a:r>
              <a:rPr lang="en-US" noProof="0"/>
              <a:t>Click to edit Master title style</a:t>
            </a:r>
            <a:endParaRPr lang="fi-FI" noProof="0"/>
          </a:p>
        </p:txBody>
      </p:sp>
      <p:sp>
        <p:nvSpPr>
          <p:cNvPr id="4" name="Sisällön paikkamerkki 3"/>
          <p:cNvSpPr>
            <a:spLocks noGrp="1"/>
          </p:cNvSpPr>
          <p:nvPr>
            <p:ph sz="half" idx="2"/>
          </p:nvPr>
        </p:nvSpPr>
        <p:spPr>
          <a:xfrm>
            <a:off x="6096001" y="2443069"/>
            <a:ext cx="5650867" cy="3686427"/>
          </a:xfrm>
        </p:spPr>
        <p:txBody>
          <a:bodyPr/>
          <a:lstStyle>
            <a:lvl1pPr marL="0" indent="0">
              <a:buNone/>
              <a:defRPr sz="2100"/>
            </a:lvl1pPr>
            <a:lvl2pPr marL="0" indent="0">
              <a:buNone/>
              <a:defRPr sz="2100">
                <a:latin typeface="+mn-lt"/>
              </a:defRPr>
            </a:lvl2pPr>
            <a:lvl3pPr marL="0" indent="0">
              <a:buNone/>
              <a:defRPr sz="2100">
                <a:latin typeface="+mn-lt"/>
              </a:defRPr>
            </a:lvl3pPr>
            <a:lvl4pPr marL="0" indent="0">
              <a:buNone/>
              <a:defRPr sz="2100">
                <a:latin typeface="+mn-lt"/>
              </a:defRPr>
            </a:lvl4pPr>
            <a:lvl5pPr marL="0" indent="0">
              <a:buNone/>
              <a:defRPr sz="2100">
                <a:latin typeface="+mn-lt"/>
                <a:cs typeface="Calibri"/>
              </a:defRPr>
            </a:lvl5pPr>
            <a:lvl6pPr>
              <a:defRPr sz="2400"/>
            </a:lvl6pPr>
            <a:lvl7pPr>
              <a:defRPr sz="2400"/>
            </a:lvl7pPr>
            <a:lvl8pPr>
              <a:defRPr sz="2400"/>
            </a:lvl8pPr>
            <a:lvl9pPr>
              <a:defRPr sz="24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Tree>
    <p:extLst>
      <p:ext uri="{BB962C8B-B14F-4D97-AF65-F5344CB8AC3E}">
        <p14:creationId xmlns:p14="http://schemas.microsoft.com/office/powerpoint/2010/main" val="3081505612"/>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p:cSld name="1_Kuva + teksti">
    <p:spTree>
      <p:nvGrpSpPr>
        <p:cNvPr id="1" name=""/>
        <p:cNvGrpSpPr/>
        <p:nvPr/>
      </p:nvGrpSpPr>
      <p:grpSpPr>
        <a:xfrm>
          <a:off x="0" y="0"/>
          <a:ext cx="0" cy="0"/>
          <a:chOff x="0" y="0"/>
          <a:chExt cx="0" cy="0"/>
        </a:xfrm>
      </p:grpSpPr>
      <p:pic>
        <p:nvPicPr>
          <p:cNvPr id="13" name="Kuva 9" descr="bussi-300dpi.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 y="3"/>
            <a:ext cx="4660148" cy="6858001"/>
          </a:xfrm>
          <a:prstGeom prst="rect">
            <a:avLst/>
          </a:prstGeom>
        </p:spPr>
      </p:pic>
      <p:pic>
        <p:nvPicPr>
          <p:cNvPr id="12" name="Kuva 11" descr="Motiva_vasenkuva_peitto.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162036" y="0"/>
            <a:ext cx="8029965" cy="6858000"/>
          </a:xfrm>
          <a:prstGeom prst="rect">
            <a:avLst/>
          </a:prstGeom>
        </p:spPr>
      </p:pic>
      <p:pic>
        <p:nvPicPr>
          <p:cNvPr id="3" name="Kuva 2" descr="valkoinen-raami.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144597" y="0"/>
            <a:ext cx="7569200" cy="6858000"/>
          </a:xfrm>
          <a:prstGeom prst="rect">
            <a:avLst/>
          </a:prstGeom>
        </p:spPr>
      </p:pic>
      <p:sp>
        <p:nvSpPr>
          <p:cNvPr id="2" name="Otsikko 1"/>
          <p:cNvSpPr>
            <a:spLocks noGrp="1"/>
          </p:cNvSpPr>
          <p:nvPr>
            <p:ph type="title"/>
          </p:nvPr>
        </p:nvSpPr>
        <p:spPr>
          <a:xfrm>
            <a:off x="6096000" y="966687"/>
            <a:ext cx="5653728" cy="1285895"/>
          </a:xfrm>
        </p:spPr>
        <p:txBody>
          <a:bodyPr/>
          <a:lstStyle>
            <a:lvl1pPr>
              <a:defRPr b="0"/>
            </a:lvl1pPr>
          </a:lstStyle>
          <a:p>
            <a:r>
              <a:rPr lang="en-US" noProof="0"/>
              <a:t>Click to edit Master title style</a:t>
            </a:r>
            <a:endParaRPr lang="fi-FI" noProof="0"/>
          </a:p>
        </p:txBody>
      </p:sp>
      <p:sp>
        <p:nvSpPr>
          <p:cNvPr id="4" name="Sisällön paikkamerkki 3"/>
          <p:cNvSpPr>
            <a:spLocks noGrp="1"/>
          </p:cNvSpPr>
          <p:nvPr>
            <p:ph sz="half" idx="2"/>
          </p:nvPr>
        </p:nvSpPr>
        <p:spPr>
          <a:xfrm>
            <a:off x="6096000" y="2439737"/>
            <a:ext cx="5653728" cy="3686427"/>
          </a:xfrm>
        </p:spPr>
        <p:txBody>
          <a:bodyPr/>
          <a:lstStyle>
            <a:lvl1pPr marL="0" indent="0">
              <a:buNone/>
              <a:defRPr sz="2100"/>
            </a:lvl1pPr>
            <a:lvl2pPr marL="0" indent="0">
              <a:buNone/>
              <a:defRPr sz="2100">
                <a:latin typeface="+mn-lt"/>
              </a:defRPr>
            </a:lvl2pPr>
            <a:lvl3pPr marL="0" indent="0">
              <a:buNone/>
              <a:defRPr sz="2100">
                <a:latin typeface="+mn-lt"/>
              </a:defRPr>
            </a:lvl3pPr>
            <a:lvl4pPr marL="0" indent="0">
              <a:buNone/>
              <a:defRPr sz="2100">
                <a:latin typeface="+mn-lt"/>
              </a:defRPr>
            </a:lvl4pPr>
            <a:lvl5pPr marL="0" indent="0">
              <a:buNone/>
              <a:defRPr sz="2100">
                <a:latin typeface="+mn-lt"/>
                <a:cs typeface="Calibri"/>
              </a:defRPr>
            </a:lvl5pPr>
            <a:lvl6pPr>
              <a:defRPr sz="2400"/>
            </a:lvl6pPr>
            <a:lvl7pPr>
              <a:defRPr sz="2400"/>
            </a:lvl7pPr>
            <a:lvl8pPr>
              <a:defRPr sz="2400"/>
            </a:lvl8pPr>
            <a:lvl9pPr>
              <a:defRPr sz="24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20" name="Dian numeron paikkamerkki 5"/>
          <p:cNvSpPr txBox="1">
            <a:spLocks/>
          </p:cNvSpPr>
          <p:nvPr/>
        </p:nvSpPr>
        <p:spPr>
          <a:xfrm>
            <a:off x="11244088" y="6372392"/>
            <a:ext cx="505640" cy="365125"/>
          </a:xfrm>
          <a:prstGeom prst="rect">
            <a:avLst/>
          </a:prstGeom>
        </p:spPr>
        <p:txBody>
          <a:bodyPr/>
          <a:lstStyle>
            <a:defPPr>
              <a:defRPr lang="fi-FI"/>
            </a:defPPr>
            <a:lvl1pPr marL="0" algn="r" defTabSz="457200" rtl="0" eaLnBrk="1" latinLnBrk="0" hangingPunct="1">
              <a:defRPr sz="950" kern="1200">
                <a:solidFill>
                  <a:schemeClr val="tx1"/>
                </a:solidFill>
                <a:latin typeface="Calibri" charset="0"/>
                <a:ea typeface="Calibri" charset="0"/>
                <a:cs typeface="Calibri"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2CCF657-A547-8C43-AD59-3D5EA746CF60}" type="slidenum">
              <a:rPr lang="fi-FI" sz="1100" noProof="0" smtClean="0">
                <a:latin typeface="+mn-lt"/>
              </a:rPr>
              <a:pPr/>
              <a:t>‹#›</a:t>
            </a:fld>
            <a:endParaRPr lang="fi-FI" sz="1100" noProof="0">
              <a:latin typeface="+mn-lt"/>
            </a:endParaRPr>
          </a:p>
        </p:txBody>
      </p:sp>
      <p:pic>
        <p:nvPicPr>
          <p:cNvPr id="14" name="Kuva 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247560" y="548219"/>
            <a:ext cx="512640" cy="468540"/>
          </a:xfrm>
          <a:prstGeom prst="rect">
            <a:avLst/>
          </a:prstGeom>
        </p:spPr>
      </p:pic>
    </p:spTree>
    <p:extLst>
      <p:ext uri="{BB962C8B-B14F-4D97-AF65-F5344CB8AC3E}">
        <p14:creationId xmlns:p14="http://schemas.microsoft.com/office/powerpoint/2010/main" val="2163385528"/>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p:cSld name="3_Kuva + teksti">
    <p:spTree>
      <p:nvGrpSpPr>
        <p:cNvPr id="1" name=""/>
        <p:cNvGrpSpPr/>
        <p:nvPr/>
      </p:nvGrpSpPr>
      <p:grpSpPr>
        <a:xfrm>
          <a:off x="0" y="0"/>
          <a:ext cx="0" cy="0"/>
          <a:chOff x="0" y="0"/>
          <a:chExt cx="0" cy="0"/>
        </a:xfrm>
      </p:grpSpPr>
      <p:pic>
        <p:nvPicPr>
          <p:cNvPr id="14" name="Sisällön paikkamerkki 60"/>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 y="11762"/>
            <a:ext cx="4640231" cy="6846241"/>
          </a:xfrm>
          <a:prstGeom prst="rect">
            <a:avLst/>
          </a:prstGeom>
        </p:spPr>
      </p:pic>
      <p:pic>
        <p:nvPicPr>
          <p:cNvPr id="13" name="Kuva 2" descr="valkoinen-raami.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44597" y="0"/>
            <a:ext cx="7569200" cy="6858000"/>
          </a:xfrm>
          <a:prstGeom prst="rect">
            <a:avLst/>
          </a:prstGeom>
        </p:spPr>
      </p:pic>
      <p:sp>
        <p:nvSpPr>
          <p:cNvPr id="2" name="Otsikko 1"/>
          <p:cNvSpPr>
            <a:spLocks noGrp="1"/>
          </p:cNvSpPr>
          <p:nvPr>
            <p:ph type="title"/>
          </p:nvPr>
        </p:nvSpPr>
        <p:spPr>
          <a:xfrm>
            <a:off x="6096000" y="966687"/>
            <a:ext cx="5653728" cy="1285895"/>
          </a:xfrm>
        </p:spPr>
        <p:txBody>
          <a:bodyPr/>
          <a:lstStyle/>
          <a:p>
            <a:r>
              <a:rPr lang="en-US" noProof="0"/>
              <a:t>Click to edit Master title style</a:t>
            </a:r>
            <a:endParaRPr lang="fi-FI" noProof="0"/>
          </a:p>
        </p:txBody>
      </p:sp>
      <p:sp>
        <p:nvSpPr>
          <p:cNvPr id="4" name="Sisällön paikkamerkki 3"/>
          <p:cNvSpPr>
            <a:spLocks noGrp="1"/>
          </p:cNvSpPr>
          <p:nvPr>
            <p:ph sz="half" idx="2"/>
          </p:nvPr>
        </p:nvSpPr>
        <p:spPr>
          <a:xfrm>
            <a:off x="6096000" y="2439737"/>
            <a:ext cx="5653728" cy="3686427"/>
          </a:xfrm>
        </p:spPr>
        <p:txBody>
          <a:bodyPr/>
          <a:lstStyle>
            <a:lvl1pPr marL="0" indent="0">
              <a:buNone/>
              <a:defRPr sz="2100"/>
            </a:lvl1pPr>
            <a:lvl2pPr marL="0" indent="0">
              <a:buNone/>
              <a:defRPr sz="2100">
                <a:latin typeface="+mn-lt"/>
              </a:defRPr>
            </a:lvl2pPr>
            <a:lvl3pPr marL="0" indent="0">
              <a:buNone/>
              <a:defRPr sz="2100">
                <a:latin typeface="+mn-lt"/>
              </a:defRPr>
            </a:lvl3pPr>
            <a:lvl4pPr marL="0" indent="0">
              <a:buNone/>
              <a:defRPr sz="2100">
                <a:latin typeface="+mn-lt"/>
              </a:defRPr>
            </a:lvl4pPr>
            <a:lvl5pPr marL="0" indent="0">
              <a:buNone/>
              <a:defRPr sz="2100">
                <a:latin typeface="+mn-lt"/>
                <a:cs typeface="Calibri"/>
              </a:defRPr>
            </a:lvl5pPr>
            <a:lvl6pPr>
              <a:defRPr sz="2400"/>
            </a:lvl6pPr>
            <a:lvl7pPr>
              <a:defRPr sz="2400"/>
            </a:lvl7pPr>
            <a:lvl8pPr>
              <a:defRPr sz="2400"/>
            </a:lvl8pPr>
            <a:lvl9pPr>
              <a:defRPr sz="24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20" name="Dian numeron paikkamerkki 5"/>
          <p:cNvSpPr txBox="1">
            <a:spLocks/>
          </p:cNvSpPr>
          <p:nvPr/>
        </p:nvSpPr>
        <p:spPr>
          <a:xfrm>
            <a:off x="11244088" y="6372392"/>
            <a:ext cx="505640" cy="365125"/>
          </a:xfrm>
          <a:prstGeom prst="rect">
            <a:avLst/>
          </a:prstGeom>
        </p:spPr>
        <p:txBody>
          <a:bodyPr/>
          <a:lstStyle>
            <a:defPPr>
              <a:defRPr lang="fi-FI"/>
            </a:defPPr>
            <a:lvl1pPr marL="0" algn="r" defTabSz="457200" rtl="0" eaLnBrk="1" latinLnBrk="0" hangingPunct="1">
              <a:defRPr sz="950" kern="1200">
                <a:solidFill>
                  <a:schemeClr val="tx1"/>
                </a:solidFill>
                <a:latin typeface="Calibri" charset="0"/>
                <a:ea typeface="Calibri" charset="0"/>
                <a:cs typeface="Calibri"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2CCF657-A547-8C43-AD59-3D5EA746CF60}" type="slidenum">
              <a:rPr lang="fi-FI" sz="1100" noProof="0" smtClean="0">
                <a:latin typeface="+mn-lt"/>
              </a:rPr>
              <a:pPr/>
              <a:t>‹#›</a:t>
            </a:fld>
            <a:endParaRPr lang="fi-FI" sz="1100" noProof="0">
              <a:latin typeface="+mn-lt"/>
            </a:endParaRPr>
          </a:p>
        </p:txBody>
      </p:sp>
      <p:pic>
        <p:nvPicPr>
          <p:cNvPr id="15" name="Kuva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247560" y="548219"/>
            <a:ext cx="512640" cy="468540"/>
          </a:xfrm>
          <a:prstGeom prst="rect">
            <a:avLst/>
          </a:prstGeom>
        </p:spPr>
      </p:pic>
    </p:spTree>
    <p:extLst>
      <p:ext uri="{BB962C8B-B14F-4D97-AF65-F5344CB8AC3E}">
        <p14:creationId xmlns:p14="http://schemas.microsoft.com/office/powerpoint/2010/main" val="42267975"/>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p:cSld name="5_Kuva + teksti">
    <p:spTree>
      <p:nvGrpSpPr>
        <p:cNvPr id="1" name=""/>
        <p:cNvGrpSpPr/>
        <p:nvPr/>
      </p:nvGrpSpPr>
      <p:grpSpPr>
        <a:xfrm>
          <a:off x="0" y="0"/>
          <a:ext cx="0" cy="0"/>
          <a:chOff x="0" y="0"/>
          <a:chExt cx="0" cy="0"/>
        </a:xfrm>
      </p:grpSpPr>
      <p:pic>
        <p:nvPicPr>
          <p:cNvPr id="11" name="Kuva 7" descr="tuomiokirkko-72dpi.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1756"/>
            <a:ext cx="4651605" cy="6869757"/>
          </a:xfrm>
          <a:prstGeom prst="rect">
            <a:avLst/>
          </a:prstGeom>
        </p:spPr>
      </p:pic>
      <p:pic>
        <p:nvPicPr>
          <p:cNvPr id="13" name="Kuva 2" descr="valkoinen-raami.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44597" y="0"/>
            <a:ext cx="7569200" cy="6858000"/>
          </a:xfrm>
          <a:prstGeom prst="rect">
            <a:avLst/>
          </a:prstGeom>
        </p:spPr>
      </p:pic>
      <p:sp>
        <p:nvSpPr>
          <p:cNvPr id="2" name="Otsikko 1"/>
          <p:cNvSpPr>
            <a:spLocks noGrp="1"/>
          </p:cNvSpPr>
          <p:nvPr>
            <p:ph type="title"/>
          </p:nvPr>
        </p:nvSpPr>
        <p:spPr>
          <a:xfrm>
            <a:off x="6096000" y="966687"/>
            <a:ext cx="5653736" cy="1285895"/>
          </a:xfrm>
        </p:spPr>
        <p:txBody>
          <a:bodyPr/>
          <a:lstStyle/>
          <a:p>
            <a:r>
              <a:rPr lang="en-US" noProof="0"/>
              <a:t>Click to edit Master title style</a:t>
            </a:r>
            <a:endParaRPr lang="fi-FI" noProof="0"/>
          </a:p>
        </p:txBody>
      </p:sp>
      <p:sp>
        <p:nvSpPr>
          <p:cNvPr id="4" name="Sisällön paikkamerkki 3"/>
          <p:cNvSpPr>
            <a:spLocks noGrp="1"/>
          </p:cNvSpPr>
          <p:nvPr>
            <p:ph sz="half" idx="2"/>
          </p:nvPr>
        </p:nvSpPr>
        <p:spPr>
          <a:xfrm>
            <a:off x="6096000" y="2439737"/>
            <a:ext cx="5653736" cy="3686427"/>
          </a:xfrm>
        </p:spPr>
        <p:txBody>
          <a:bodyPr/>
          <a:lstStyle>
            <a:lvl1pPr marL="0" indent="0">
              <a:buNone/>
              <a:defRPr sz="2100"/>
            </a:lvl1pPr>
            <a:lvl2pPr marL="0" indent="0">
              <a:buNone/>
              <a:defRPr sz="2100">
                <a:latin typeface="+mn-lt"/>
              </a:defRPr>
            </a:lvl2pPr>
            <a:lvl3pPr marL="0" indent="0">
              <a:buNone/>
              <a:defRPr sz="2100">
                <a:latin typeface="+mn-lt"/>
              </a:defRPr>
            </a:lvl3pPr>
            <a:lvl4pPr marL="0" indent="0">
              <a:buNone/>
              <a:defRPr sz="2100">
                <a:latin typeface="+mn-lt"/>
              </a:defRPr>
            </a:lvl4pPr>
            <a:lvl5pPr marL="0" indent="0">
              <a:buNone/>
              <a:defRPr sz="2100">
                <a:latin typeface="+mn-lt"/>
                <a:cs typeface="Calibri"/>
              </a:defRPr>
            </a:lvl5pPr>
            <a:lvl6pPr>
              <a:defRPr sz="2400"/>
            </a:lvl6pPr>
            <a:lvl7pPr>
              <a:defRPr sz="2400"/>
            </a:lvl7pPr>
            <a:lvl8pPr>
              <a:defRPr sz="2400"/>
            </a:lvl8pPr>
            <a:lvl9pPr>
              <a:defRPr sz="24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pic>
        <p:nvPicPr>
          <p:cNvPr id="14" name="Kuva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247560" y="548219"/>
            <a:ext cx="512640" cy="468540"/>
          </a:xfrm>
          <a:prstGeom prst="rect">
            <a:avLst/>
          </a:prstGeom>
        </p:spPr>
      </p:pic>
      <p:sp>
        <p:nvSpPr>
          <p:cNvPr id="9" name="Dian numeron paikkamerkki 5">
            <a:extLst>
              <a:ext uri="{FF2B5EF4-FFF2-40B4-BE49-F238E27FC236}">
                <a16:creationId xmlns:a16="http://schemas.microsoft.com/office/drawing/2014/main" id="{87234E15-4EB3-428B-93F9-665D2EC43784}"/>
              </a:ext>
            </a:extLst>
          </p:cNvPr>
          <p:cNvSpPr txBox="1">
            <a:spLocks/>
          </p:cNvSpPr>
          <p:nvPr/>
        </p:nvSpPr>
        <p:spPr>
          <a:xfrm>
            <a:off x="11244088" y="6372392"/>
            <a:ext cx="505640" cy="365125"/>
          </a:xfrm>
          <a:prstGeom prst="rect">
            <a:avLst/>
          </a:prstGeom>
        </p:spPr>
        <p:txBody>
          <a:bodyPr/>
          <a:lstStyle>
            <a:defPPr>
              <a:defRPr lang="fi-FI"/>
            </a:defPPr>
            <a:lvl1pPr marL="0" algn="r" defTabSz="457200" rtl="0" eaLnBrk="1" latinLnBrk="0" hangingPunct="1">
              <a:defRPr sz="950" kern="1200">
                <a:solidFill>
                  <a:schemeClr val="tx1"/>
                </a:solidFill>
                <a:latin typeface="Calibri" charset="0"/>
                <a:ea typeface="Calibri" charset="0"/>
                <a:cs typeface="Calibri"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2CCF657-A547-8C43-AD59-3D5EA746CF60}" type="slidenum">
              <a:rPr lang="fi-FI" sz="1100" noProof="0" smtClean="0">
                <a:latin typeface="+mn-lt"/>
              </a:rPr>
              <a:pPr/>
              <a:t>‹#›</a:t>
            </a:fld>
            <a:endParaRPr lang="fi-FI" sz="1100" noProof="0">
              <a:latin typeface="+mn-lt"/>
            </a:endParaRPr>
          </a:p>
        </p:txBody>
      </p:sp>
    </p:spTree>
    <p:extLst>
      <p:ext uri="{BB962C8B-B14F-4D97-AF65-F5344CB8AC3E}">
        <p14:creationId xmlns:p14="http://schemas.microsoft.com/office/powerpoint/2010/main" val="1470410263"/>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preserve="1">
  <p:cSld name="6_Kuva + teksti">
    <p:spTree>
      <p:nvGrpSpPr>
        <p:cNvPr id="1" name=""/>
        <p:cNvGrpSpPr/>
        <p:nvPr/>
      </p:nvGrpSpPr>
      <p:grpSpPr>
        <a:xfrm>
          <a:off x="0" y="0"/>
          <a:ext cx="0" cy="0"/>
          <a:chOff x="0" y="0"/>
          <a:chExt cx="0" cy="0"/>
        </a:xfrm>
      </p:grpSpPr>
      <p:pic>
        <p:nvPicPr>
          <p:cNvPr id="11" name="Kuva 7" descr="rakennus-1-72dpi.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 y="-1"/>
            <a:ext cx="4667529" cy="6858001"/>
          </a:xfrm>
          <a:prstGeom prst="rect">
            <a:avLst/>
          </a:prstGeom>
        </p:spPr>
      </p:pic>
      <p:pic>
        <p:nvPicPr>
          <p:cNvPr id="13" name="Kuva 2" descr="valkoinen-raami.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44597" y="0"/>
            <a:ext cx="7569200" cy="6858000"/>
          </a:xfrm>
          <a:prstGeom prst="rect">
            <a:avLst/>
          </a:prstGeom>
        </p:spPr>
      </p:pic>
      <p:sp>
        <p:nvSpPr>
          <p:cNvPr id="2" name="Otsikko 1"/>
          <p:cNvSpPr>
            <a:spLocks noGrp="1"/>
          </p:cNvSpPr>
          <p:nvPr>
            <p:ph type="title"/>
          </p:nvPr>
        </p:nvSpPr>
        <p:spPr>
          <a:xfrm>
            <a:off x="6096003" y="966687"/>
            <a:ext cx="5653735" cy="1285895"/>
          </a:xfrm>
        </p:spPr>
        <p:txBody>
          <a:bodyPr/>
          <a:lstStyle/>
          <a:p>
            <a:r>
              <a:rPr lang="en-US" noProof="0"/>
              <a:t>Click to edit Master title style</a:t>
            </a:r>
            <a:endParaRPr lang="fi-FI" noProof="0"/>
          </a:p>
        </p:txBody>
      </p:sp>
      <p:sp>
        <p:nvSpPr>
          <p:cNvPr id="4" name="Sisällön paikkamerkki 3"/>
          <p:cNvSpPr>
            <a:spLocks noGrp="1"/>
          </p:cNvSpPr>
          <p:nvPr>
            <p:ph sz="half" idx="2"/>
          </p:nvPr>
        </p:nvSpPr>
        <p:spPr>
          <a:xfrm>
            <a:off x="6096003" y="2439737"/>
            <a:ext cx="5653735" cy="3686427"/>
          </a:xfrm>
        </p:spPr>
        <p:txBody>
          <a:bodyPr/>
          <a:lstStyle>
            <a:lvl1pPr marL="0" indent="0">
              <a:buNone/>
              <a:defRPr sz="2100"/>
            </a:lvl1pPr>
            <a:lvl2pPr marL="0" indent="0">
              <a:buNone/>
              <a:defRPr sz="2100">
                <a:latin typeface="+mn-lt"/>
              </a:defRPr>
            </a:lvl2pPr>
            <a:lvl3pPr marL="0" indent="0">
              <a:buNone/>
              <a:defRPr sz="2100">
                <a:latin typeface="+mn-lt"/>
              </a:defRPr>
            </a:lvl3pPr>
            <a:lvl4pPr marL="0" indent="0">
              <a:buNone/>
              <a:defRPr sz="2100">
                <a:latin typeface="+mn-lt"/>
              </a:defRPr>
            </a:lvl4pPr>
            <a:lvl5pPr marL="0" indent="0">
              <a:buNone/>
              <a:defRPr sz="2100">
                <a:latin typeface="+mn-lt"/>
                <a:cs typeface="Calibri"/>
              </a:defRPr>
            </a:lvl5pPr>
            <a:lvl6pPr>
              <a:defRPr sz="2400"/>
            </a:lvl6pPr>
            <a:lvl7pPr>
              <a:defRPr sz="2400"/>
            </a:lvl7pPr>
            <a:lvl8pPr>
              <a:defRPr sz="2400"/>
            </a:lvl8pPr>
            <a:lvl9pPr>
              <a:defRPr sz="24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pic>
        <p:nvPicPr>
          <p:cNvPr id="14" name="Kuva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247560" y="548219"/>
            <a:ext cx="512640" cy="468540"/>
          </a:xfrm>
          <a:prstGeom prst="rect">
            <a:avLst/>
          </a:prstGeom>
        </p:spPr>
      </p:pic>
      <p:sp>
        <p:nvSpPr>
          <p:cNvPr id="9" name="Dian numeron paikkamerkki 5">
            <a:extLst>
              <a:ext uri="{FF2B5EF4-FFF2-40B4-BE49-F238E27FC236}">
                <a16:creationId xmlns:a16="http://schemas.microsoft.com/office/drawing/2014/main" id="{0529BC2A-E3DB-4A2C-A17D-414A717AB9F2}"/>
              </a:ext>
            </a:extLst>
          </p:cNvPr>
          <p:cNvSpPr txBox="1">
            <a:spLocks/>
          </p:cNvSpPr>
          <p:nvPr/>
        </p:nvSpPr>
        <p:spPr>
          <a:xfrm>
            <a:off x="11244088" y="6372392"/>
            <a:ext cx="505640" cy="365125"/>
          </a:xfrm>
          <a:prstGeom prst="rect">
            <a:avLst/>
          </a:prstGeom>
        </p:spPr>
        <p:txBody>
          <a:bodyPr/>
          <a:lstStyle>
            <a:defPPr>
              <a:defRPr lang="fi-FI"/>
            </a:defPPr>
            <a:lvl1pPr marL="0" algn="r" defTabSz="457200" rtl="0" eaLnBrk="1" latinLnBrk="0" hangingPunct="1">
              <a:defRPr sz="950" kern="1200">
                <a:solidFill>
                  <a:schemeClr val="tx1"/>
                </a:solidFill>
                <a:latin typeface="Calibri" charset="0"/>
                <a:ea typeface="Calibri" charset="0"/>
                <a:cs typeface="Calibri"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2CCF657-A547-8C43-AD59-3D5EA746CF60}" type="slidenum">
              <a:rPr lang="fi-FI" sz="1100" noProof="0" smtClean="0">
                <a:latin typeface="+mn-lt"/>
              </a:rPr>
              <a:pPr/>
              <a:t>‹#›</a:t>
            </a:fld>
            <a:endParaRPr lang="fi-FI" sz="1100" noProof="0">
              <a:latin typeface="+mn-lt"/>
            </a:endParaRPr>
          </a:p>
        </p:txBody>
      </p:sp>
    </p:spTree>
    <p:extLst>
      <p:ext uri="{BB962C8B-B14F-4D97-AF65-F5344CB8AC3E}">
        <p14:creationId xmlns:p14="http://schemas.microsoft.com/office/powerpoint/2010/main" val="2973961406"/>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p:cSld name="7_Kuva + teksti">
    <p:spTree>
      <p:nvGrpSpPr>
        <p:cNvPr id="1" name=""/>
        <p:cNvGrpSpPr/>
        <p:nvPr/>
      </p:nvGrpSpPr>
      <p:grpSpPr>
        <a:xfrm>
          <a:off x="0" y="0"/>
          <a:ext cx="0" cy="0"/>
          <a:chOff x="0" y="0"/>
          <a:chExt cx="0" cy="0"/>
        </a:xfrm>
      </p:grpSpPr>
      <p:pic>
        <p:nvPicPr>
          <p:cNvPr id="11" name="Kuva 7" descr="rakennus-2-72dpi.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0"/>
            <a:ext cx="4667531" cy="6858000"/>
          </a:xfrm>
          <a:prstGeom prst="rect">
            <a:avLst/>
          </a:prstGeom>
        </p:spPr>
      </p:pic>
      <p:pic>
        <p:nvPicPr>
          <p:cNvPr id="13" name="Kuva 2" descr="valkoinen-raami.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44597" y="0"/>
            <a:ext cx="7569200" cy="6858000"/>
          </a:xfrm>
          <a:prstGeom prst="rect">
            <a:avLst/>
          </a:prstGeom>
        </p:spPr>
      </p:pic>
      <p:sp>
        <p:nvSpPr>
          <p:cNvPr id="2" name="Otsikko 1"/>
          <p:cNvSpPr>
            <a:spLocks noGrp="1"/>
          </p:cNvSpPr>
          <p:nvPr>
            <p:ph type="title"/>
          </p:nvPr>
        </p:nvSpPr>
        <p:spPr>
          <a:xfrm>
            <a:off x="6096000" y="966687"/>
            <a:ext cx="5653728" cy="1285895"/>
          </a:xfrm>
        </p:spPr>
        <p:txBody>
          <a:bodyPr/>
          <a:lstStyle/>
          <a:p>
            <a:r>
              <a:rPr lang="en-US" noProof="0"/>
              <a:t>Click to edit Master title style</a:t>
            </a:r>
            <a:endParaRPr lang="fi-FI" noProof="0"/>
          </a:p>
        </p:txBody>
      </p:sp>
      <p:sp>
        <p:nvSpPr>
          <p:cNvPr id="4" name="Sisällön paikkamerkki 3"/>
          <p:cNvSpPr>
            <a:spLocks noGrp="1"/>
          </p:cNvSpPr>
          <p:nvPr>
            <p:ph sz="half" idx="2"/>
          </p:nvPr>
        </p:nvSpPr>
        <p:spPr>
          <a:xfrm>
            <a:off x="6096000" y="2439737"/>
            <a:ext cx="5653728" cy="3686427"/>
          </a:xfrm>
        </p:spPr>
        <p:txBody>
          <a:bodyPr/>
          <a:lstStyle>
            <a:lvl1pPr marL="0" indent="0">
              <a:buNone/>
              <a:defRPr sz="2100"/>
            </a:lvl1pPr>
            <a:lvl2pPr marL="0" indent="0">
              <a:buNone/>
              <a:defRPr sz="2100">
                <a:latin typeface="+mn-lt"/>
              </a:defRPr>
            </a:lvl2pPr>
            <a:lvl3pPr marL="0" indent="0">
              <a:buNone/>
              <a:defRPr sz="2100">
                <a:latin typeface="+mn-lt"/>
              </a:defRPr>
            </a:lvl3pPr>
            <a:lvl4pPr marL="0" indent="0">
              <a:buNone/>
              <a:defRPr sz="2100">
                <a:latin typeface="+mn-lt"/>
              </a:defRPr>
            </a:lvl4pPr>
            <a:lvl5pPr marL="0" indent="0">
              <a:buNone/>
              <a:defRPr sz="2100">
                <a:latin typeface="+mn-lt"/>
                <a:cs typeface="Calibri"/>
              </a:defRPr>
            </a:lvl5pPr>
            <a:lvl6pPr>
              <a:defRPr sz="2400"/>
            </a:lvl6pPr>
            <a:lvl7pPr>
              <a:defRPr sz="2400"/>
            </a:lvl7pPr>
            <a:lvl8pPr>
              <a:defRPr sz="2400"/>
            </a:lvl8pPr>
            <a:lvl9pPr>
              <a:defRPr sz="24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20" name="Dian numeron paikkamerkki 5"/>
          <p:cNvSpPr txBox="1">
            <a:spLocks/>
          </p:cNvSpPr>
          <p:nvPr/>
        </p:nvSpPr>
        <p:spPr>
          <a:xfrm>
            <a:off x="11260024" y="6364424"/>
            <a:ext cx="505640" cy="365125"/>
          </a:xfrm>
          <a:prstGeom prst="rect">
            <a:avLst/>
          </a:prstGeom>
        </p:spPr>
        <p:txBody>
          <a:bodyPr/>
          <a:lstStyle>
            <a:defPPr>
              <a:defRPr lang="fi-FI"/>
            </a:defPPr>
            <a:lvl1pPr marL="0" algn="r" defTabSz="457200" rtl="0" eaLnBrk="1" latinLnBrk="0" hangingPunct="1">
              <a:defRPr sz="950" kern="1200">
                <a:solidFill>
                  <a:schemeClr val="tx1"/>
                </a:solidFill>
                <a:latin typeface="Calibri" charset="0"/>
                <a:ea typeface="Calibri" charset="0"/>
                <a:cs typeface="Calibri"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2CCF657-A547-8C43-AD59-3D5EA746CF60}" type="slidenum">
              <a:rPr lang="fi-FI" sz="1100" noProof="0" smtClean="0">
                <a:latin typeface="+mn-lt"/>
              </a:rPr>
              <a:pPr/>
              <a:t>‹#›</a:t>
            </a:fld>
            <a:endParaRPr lang="fi-FI" sz="1100" noProof="0">
              <a:latin typeface="+mn-lt"/>
            </a:endParaRPr>
          </a:p>
        </p:txBody>
      </p:sp>
      <p:pic>
        <p:nvPicPr>
          <p:cNvPr id="14" name="Kuva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247560" y="553223"/>
            <a:ext cx="512640" cy="468540"/>
          </a:xfrm>
          <a:prstGeom prst="rect">
            <a:avLst/>
          </a:prstGeom>
        </p:spPr>
      </p:pic>
    </p:spTree>
    <p:extLst>
      <p:ext uri="{BB962C8B-B14F-4D97-AF65-F5344CB8AC3E}">
        <p14:creationId xmlns:p14="http://schemas.microsoft.com/office/powerpoint/2010/main" val="65261370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10_Otsikkodia 2">
    <p:bg>
      <p:bgPr>
        <a:solidFill>
          <a:srgbClr val="9B0058"/>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78369" y="2130427"/>
            <a:ext cx="11281833" cy="1398837"/>
          </a:xfrm>
        </p:spPr>
        <p:txBody>
          <a:bodyPr anchor="b" anchorCtr="0"/>
          <a:lstStyle>
            <a:lvl1pPr algn="ctr">
              <a:defRPr sz="3733" b="0" i="0">
                <a:solidFill>
                  <a:schemeClr val="bg1"/>
                </a:solidFill>
                <a:latin typeface="+mj-lt"/>
                <a:cs typeface="Calibri"/>
              </a:defRPr>
            </a:lvl1pPr>
          </a:lstStyle>
          <a:p>
            <a:r>
              <a:rPr lang="en-US" noProof="0"/>
              <a:t>Click to edit Master title style</a:t>
            </a:r>
            <a:endParaRPr lang="fi-FI" noProof="0" dirty="0"/>
          </a:p>
        </p:txBody>
      </p:sp>
      <p:sp>
        <p:nvSpPr>
          <p:cNvPr id="3" name="Alaotsikko 2"/>
          <p:cNvSpPr>
            <a:spLocks noGrp="1"/>
          </p:cNvSpPr>
          <p:nvPr>
            <p:ph type="subTitle" idx="1"/>
          </p:nvPr>
        </p:nvSpPr>
        <p:spPr>
          <a:xfrm>
            <a:off x="478369" y="3529264"/>
            <a:ext cx="11281833" cy="2109539"/>
          </a:xfrm>
        </p:spPr>
        <p:txBody>
          <a:bodyPr/>
          <a:lstStyle>
            <a:lvl1pPr marL="0" indent="0" algn="ctr">
              <a:buNone/>
              <a:defRPr sz="3733" b="0">
                <a:solidFill>
                  <a:srgbClr val="FFFFFF"/>
                </a:solidFill>
                <a:latin typeface="+mn-lt"/>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noProof="0"/>
              <a:t>Click to edit Master subtitle style</a:t>
            </a:r>
            <a:endParaRPr lang="fi-FI" noProof="0" dirty="0"/>
          </a:p>
        </p:txBody>
      </p:sp>
      <p:sp>
        <p:nvSpPr>
          <p:cNvPr id="17" name="Päivämäärän paikkamerkki 3"/>
          <p:cNvSpPr>
            <a:spLocks noGrp="1"/>
          </p:cNvSpPr>
          <p:nvPr>
            <p:ph type="dt" sz="half" idx="2"/>
          </p:nvPr>
        </p:nvSpPr>
        <p:spPr>
          <a:xfrm>
            <a:off x="482384" y="6372392"/>
            <a:ext cx="1157768" cy="365125"/>
          </a:xfrm>
          <a:prstGeom prst="rect">
            <a:avLst/>
          </a:prstGeom>
        </p:spPr>
        <p:txBody>
          <a:bodyPr/>
          <a:lstStyle>
            <a:lvl1pPr>
              <a:defRPr sz="1067">
                <a:solidFill>
                  <a:schemeClr val="bg1"/>
                </a:solidFill>
                <a:latin typeface="+mn-lt"/>
                <a:ea typeface="Calibri" charset="0"/>
                <a:cs typeface="Calibri" charset="0"/>
              </a:defRPr>
            </a:lvl1pPr>
          </a:lstStyle>
          <a:p>
            <a:r>
              <a:rPr lang="fi-FI"/>
              <a:t>01/08/18</a:t>
            </a:r>
            <a:endParaRPr lang="fi-FI" dirty="0"/>
          </a:p>
        </p:txBody>
      </p:sp>
      <p:sp>
        <p:nvSpPr>
          <p:cNvPr id="18" name="Alatunnisteen paikkamerkki 4"/>
          <p:cNvSpPr>
            <a:spLocks noGrp="1"/>
          </p:cNvSpPr>
          <p:nvPr>
            <p:ph type="ftr" sz="quarter" idx="3"/>
          </p:nvPr>
        </p:nvSpPr>
        <p:spPr>
          <a:xfrm>
            <a:off x="1645466" y="6372392"/>
            <a:ext cx="8919412" cy="365125"/>
          </a:xfrm>
          <a:prstGeom prst="rect">
            <a:avLst/>
          </a:prstGeom>
        </p:spPr>
        <p:txBody>
          <a:bodyPr/>
          <a:lstStyle>
            <a:lvl1pPr algn="ctr">
              <a:defRPr sz="1067">
                <a:solidFill>
                  <a:schemeClr val="bg1"/>
                </a:solidFill>
                <a:latin typeface="+mn-lt"/>
                <a:ea typeface="Calibri"/>
                <a:cs typeface="Calibri"/>
              </a:defRPr>
            </a:lvl1pPr>
          </a:lstStyle>
          <a:p>
            <a:r>
              <a:rPr lang="fi-FI"/>
              <a:t>Tässä esityksen aihe (muutetaan esityksen asetuksista)</a:t>
            </a:r>
            <a:endParaRPr lang="fi-FI" dirty="0"/>
          </a:p>
        </p:txBody>
      </p:sp>
      <p:sp>
        <p:nvSpPr>
          <p:cNvPr id="19" name="Dian numeron paikkamerkki 5"/>
          <p:cNvSpPr>
            <a:spLocks noGrp="1"/>
          </p:cNvSpPr>
          <p:nvPr>
            <p:ph type="sldNum" sz="quarter" idx="4"/>
          </p:nvPr>
        </p:nvSpPr>
        <p:spPr>
          <a:xfrm>
            <a:off x="11235128" y="6372392"/>
            <a:ext cx="505640" cy="365125"/>
          </a:xfrm>
          <a:prstGeom prst="rect">
            <a:avLst/>
          </a:prstGeom>
        </p:spPr>
        <p:txBody>
          <a:bodyPr/>
          <a:lstStyle>
            <a:lvl1pPr algn="r">
              <a:defRPr sz="1067">
                <a:solidFill>
                  <a:schemeClr val="bg1"/>
                </a:solidFill>
                <a:latin typeface="+mn-lt"/>
                <a:ea typeface="Calibri" charset="0"/>
                <a:cs typeface="Calibri" charset="0"/>
              </a:defRPr>
            </a:lvl1pPr>
          </a:lstStyle>
          <a:p>
            <a:fld id="{62CCF657-A547-8C43-AD59-3D5EA746CF60}" type="slidenum">
              <a:rPr lang="fi-FI" smtClean="0"/>
              <a:pPr/>
              <a:t>‹#›</a:t>
            </a:fld>
            <a:endParaRPr lang="fi-FI"/>
          </a:p>
        </p:txBody>
      </p:sp>
      <p:pic>
        <p:nvPicPr>
          <p:cNvPr id="11" name="Kuva 9" descr="Motiva_White_M_RGB.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41269" y="586072"/>
            <a:ext cx="512640" cy="468541"/>
          </a:xfrm>
          <a:prstGeom prst="rect">
            <a:avLst/>
          </a:prstGeom>
        </p:spPr>
      </p:pic>
    </p:spTree>
    <p:extLst>
      <p:ext uri="{BB962C8B-B14F-4D97-AF65-F5344CB8AC3E}">
        <p14:creationId xmlns:p14="http://schemas.microsoft.com/office/powerpoint/2010/main" val="2579667503"/>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p:cSld name="2_Kuva + teksti">
    <p:spTree>
      <p:nvGrpSpPr>
        <p:cNvPr id="1" name=""/>
        <p:cNvGrpSpPr/>
        <p:nvPr/>
      </p:nvGrpSpPr>
      <p:grpSpPr>
        <a:xfrm>
          <a:off x="0" y="0"/>
          <a:ext cx="0" cy="0"/>
          <a:chOff x="0" y="0"/>
          <a:chExt cx="0" cy="0"/>
        </a:xfrm>
      </p:grpSpPr>
      <p:sp>
        <p:nvSpPr>
          <p:cNvPr id="10" name="Sisällön paikkamerkki 2"/>
          <p:cNvSpPr>
            <a:spLocks noGrp="1"/>
          </p:cNvSpPr>
          <p:nvPr>
            <p:ph sz="half" idx="13"/>
          </p:nvPr>
        </p:nvSpPr>
        <p:spPr>
          <a:xfrm>
            <a:off x="5869237" y="0"/>
            <a:ext cx="6322763" cy="6858000"/>
          </a:xfrm>
          <a:solidFill>
            <a:schemeClr val="bg2"/>
          </a:solidFill>
        </p:spPr>
        <p:txBody>
          <a:bodyPr anchor="t"/>
          <a:lstStyle>
            <a:lvl1pPr marL="0" indent="0" algn="r">
              <a:buFont typeface="Wingdings" charset="0"/>
              <a:buNone/>
              <a:defRPr sz="1900" baseline="0"/>
            </a:lvl1pPr>
            <a:lvl2pPr marL="609555" indent="0" algn="r">
              <a:buFont typeface="Wingdings" charset="0"/>
              <a:buNone/>
              <a:defRPr sz="2100" baseline="0"/>
            </a:lvl2pPr>
            <a:lvl3pPr marL="1219110" indent="0">
              <a:buNone/>
              <a:defRPr sz="2700" baseline="0"/>
            </a:lvl3pPr>
            <a:lvl4pPr marL="1828664" indent="0">
              <a:buNone/>
              <a:defRPr sz="2400"/>
            </a:lvl4pPr>
            <a:lvl5pPr marL="2438218" indent="0">
              <a:buNone/>
              <a:defRPr sz="2400"/>
            </a:lvl5pPr>
            <a:lvl6pPr>
              <a:defRPr sz="2400"/>
            </a:lvl6pPr>
            <a:lvl7pPr>
              <a:defRPr sz="2400"/>
            </a:lvl7pPr>
            <a:lvl8pPr>
              <a:defRPr sz="2400"/>
            </a:lvl8pPr>
            <a:lvl9pPr>
              <a:defRPr sz="2400"/>
            </a:lvl9pPr>
          </a:lstStyle>
          <a:p>
            <a:pPr lvl="0"/>
            <a:r>
              <a:rPr lang="en-US" noProof="0"/>
              <a:t>Edit Master text styles</a:t>
            </a:r>
          </a:p>
        </p:txBody>
      </p:sp>
      <p:pic>
        <p:nvPicPr>
          <p:cNvPr id="13" name="Kuva 12" descr="Motiva_vasenkuva_peitto.png"/>
          <p:cNvPicPr>
            <a:picLocks noChangeAspect="1"/>
          </p:cNvPicPr>
          <p:nvPr/>
        </p:nvPicPr>
        <p:blipFill rotWithShape="1">
          <a:blip r:embed="rId2" cstate="screen">
            <a:extLst>
              <a:ext uri="{28A0092B-C50C-407E-A947-70E740481C1C}">
                <a14:useLocalDpi xmlns:a14="http://schemas.microsoft.com/office/drawing/2010/main"/>
              </a:ext>
            </a:extLst>
          </a:blip>
          <a:srcRect r="44406"/>
          <a:stretch/>
        </p:blipFill>
        <p:spPr>
          <a:xfrm flipH="1">
            <a:off x="5052109" y="0"/>
            <a:ext cx="4499344" cy="6858000"/>
          </a:xfrm>
          <a:prstGeom prst="rect">
            <a:avLst/>
          </a:prstGeom>
        </p:spPr>
      </p:pic>
      <p:sp>
        <p:nvSpPr>
          <p:cNvPr id="2" name="Otsikko 1"/>
          <p:cNvSpPr>
            <a:spLocks noGrp="1"/>
          </p:cNvSpPr>
          <p:nvPr>
            <p:ph type="title"/>
          </p:nvPr>
        </p:nvSpPr>
        <p:spPr>
          <a:xfrm>
            <a:off x="484437" y="966687"/>
            <a:ext cx="5611563" cy="1285895"/>
          </a:xfrm>
        </p:spPr>
        <p:txBody>
          <a:bodyPr/>
          <a:lstStyle/>
          <a:p>
            <a:r>
              <a:rPr lang="en-US" noProof="0"/>
              <a:t>Click to edit Master title style</a:t>
            </a:r>
            <a:endParaRPr lang="fi-FI" noProof="0"/>
          </a:p>
        </p:txBody>
      </p:sp>
      <p:sp>
        <p:nvSpPr>
          <p:cNvPr id="4" name="Sisällön paikkamerkki 3"/>
          <p:cNvSpPr>
            <a:spLocks noGrp="1"/>
          </p:cNvSpPr>
          <p:nvPr>
            <p:ph sz="half" idx="2"/>
          </p:nvPr>
        </p:nvSpPr>
        <p:spPr>
          <a:xfrm>
            <a:off x="484437" y="2439737"/>
            <a:ext cx="5611563" cy="3686427"/>
          </a:xfrm>
        </p:spPr>
        <p:txBody>
          <a:bodyPr/>
          <a:lstStyle>
            <a:lvl1pPr marL="0" indent="0">
              <a:buNone/>
              <a:defRPr sz="2100"/>
            </a:lvl1pPr>
            <a:lvl2pPr marL="0" indent="0">
              <a:buNone/>
              <a:defRPr sz="2100">
                <a:latin typeface="+mn-lt"/>
              </a:defRPr>
            </a:lvl2pPr>
            <a:lvl3pPr marL="0" indent="0">
              <a:buNone/>
              <a:defRPr sz="2100">
                <a:latin typeface="+mn-lt"/>
              </a:defRPr>
            </a:lvl3pPr>
            <a:lvl4pPr marL="0" indent="0">
              <a:buNone/>
              <a:defRPr sz="2100">
                <a:latin typeface="+mn-lt"/>
              </a:defRPr>
            </a:lvl4pPr>
            <a:lvl5pPr marL="0" indent="0">
              <a:buNone/>
              <a:defRPr sz="2100">
                <a:latin typeface="+mn-lt"/>
                <a:cs typeface="Calibri"/>
              </a:defRPr>
            </a:lvl5pPr>
            <a:lvl6pPr>
              <a:defRPr sz="2400"/>
            </a:lvl6pPr>
            <a:lvl7pPr>
              <a:defRPr sz="2400"/>
            </a:lvl7pPr>
            <a:lvl8pPr>
              <a:defRPr sz="2400"/>
            </a:lvl8pPr>
            <a:lvl9pPr>
              <a:defRPr sz="24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pic>
        <p:nvPicPr>
          <p:cNvPr id="8" name="Kuva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8367" y="548219"/>
            <a:ext cx="512640" cy="468540"/>
          </a:xfrm>
          <a:prstGeom prst="rect">
            <a:avLst/>
          </a:prstGeom>
        </p:spPr>
      </p:pic>
      <p:sp>
        <p:nvSpPr>
          <p:cNvPr id="9" name="Dian numeron paikkamerkki 5">
            <a:extLst>
              <a:ext uri="{FF2B5EF4-FFF2-40B4-BE49-F238E27FC236}">
                <a16:creationId xmlns:a16="http://schemas.microsoft.com/office/drawing/2014/main" id="{CD4F233A-E87C-4DB9-99DC-4B4A94DEC9EF}"/>
              </a:ext>
            </a:extLst>
          </p:cNvPr>
          <p:cNvSpPr txBox="1">
            <a:spLocks/>
          </p:cNvSpPr>
          <p:nvPr/>
        </p:nvSpPr>
        <p:spPr>
          <a:xfrm>
            <a:off x="494363" y="6372392"/>
            <a:ext cx="505640" cy="365125"/>
          </a:xfrm>
          <a:prstGeom prst="rect">
            <a:avLst/>
          </a:prstGeom>
        </p:spPr>
        <p:txBody>
          <a:bodyPr/>
          <a:lstStyle>
            <a:defPPr>
              <a:defRPr lang="fi-FI"/>
            </a:defPPr>
            <a:lvl1pPr marL="0" algn="r" defTabSz="457200" rtl="0" eaLnBrk="1" latinLnBrk="0" hangingPunct="1">
              <a:defRPr sz="950" kern="1200">
                <a:solidFill>
                  <a:schemeClr val="tx1"/>
                </a:solidFill>
                <a:latin typeface="Calibri" charset="0"/>
                <a:ea typeface="Calibri" charset="0"/>
                <a:cs typeface="Calibri"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62CCF657-A547-8C43-AD59-3D5EA746CF60}" type="slidenum">
              <a:rPr lang="fi-FI" sz="1100" noProof="0" smtClean="0">
                <a:latin typeface="+mn-lt"/>
              </a:rPr>
              <a:pPr algn="l"/>
              <a:t>‹#›</a:t>
            </a:fld>
            <a:endParaRPr lang="fi-FI" sz="1100" noProof="0">
              <a:latin typeface="+mn-lt"/>
            </a:endParaRPr>
          </a:p>
        </p:txBody>
      </p:sp>
    </p:spTree>
    <p:extLst>
      <p:ext uri="{BB962C8B-B14F-4D97-AF65-F5344CB8AC3E}">
        <p14:creationId xmlns:p14="http://schemas.microsoft.com/office/powerpoint/2010/main" val="1482782422"/>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p:cSld name="4_Kuva + teksti">
    <p:spTree>
      <p:nvGrpSpPr>
        <p:cNvPr id="1" name=""/>
        <p:cNvGrpSpPr/>
        <p:nvPr/>
      </p:nvGrpSpPr>
      <p:grpSpPr>
        <a:xfrm>
          <a:off x="0" y="0"/>
          <a:ext cx="0" cy="0"/>
          <a:chOff x="0" y="0"/>
          <a:chExt cx="0" cy="0"/>
        </a:xfrm>
      </p:grpSpPr>
      <p:pic>
        <p:nvPicPr>
          <p:cNvPr id="10" name="Kuva 5" descr="vesipisarat-72dpi.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97426" y="0"/>
            <a:ext cx="4594577" cy="6858000"/>
          </a:xfrm>
          <a:prstGeom prst="rect">
            <a:avLst/>
          </a:prstGeom>
        </p:spPr>
      </p:pic>
      <p:pic>
        <p:nvPicPr>
          <p:cNvPr id="13" name="Kuva 12" descr="Motiva_vasenkuva_peitto.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1433690" y="-1"/>
            <a:ext cx="8093193" cy="6858001"/>
          </a:xfrm>
          <a:prstGeom prst="rect">
            <a:avLst/>
          </a:prstGeom>
        </p:spPr>
      </p:pic>
      <p:sp>
        <p:nvSpPr>
          <p:cNvPr id="2" name="Otsikko 1"/>
          <p:cNvSpPr>
            <a:spLocks noGrp="1"/>
          </p:cNvSpPr>
          <p:nvPr>
            <p:ph type="title"/>
          </p:nvPr>
        </p:nvSpPr>
        <p:spPr>
          <a:xfrm>
            <a:off x="484437" y="966687"/>
            <a:ext cx="5611563" cy="1285895"/>
          </a:xfrm>
        </p:spPr>
        <p:txBody>
          <a:bodyPr/>
          <a:lstStyle/>
          <a:p>
            <a:r>
              <a:rPr lang="en-US" noProof="0"/>
              <a:t>Click to edit Master title style</a:t>
            </a:r>
            <a:endParaRPr lang="fi-FI" noProof="0"/>
          </a:p>
        </p:txBody>
      </p:sp>
      <p:sp>
        <p:nvSpPr>
          <p:cNvPr id="4" name="Sisällön paikkamerkki 3"/>
          <p:cNvSpPr>
            <a:spLocks noGrp="1"/>
          </p:cNvSpPr>
          <p:nvPr>
            <p:ph sz="half" idx="2"/>
          </p:nvPr>
        </p:nvSpPr>
        <p:spPr>
          <a:xfrm>
            <a:off x="484437" y="2439737"/>
            <a:ext cx="5611563" cy="3686427"/>
          </a:xfrm>
        </p:spPr>
        <p:txBody>
          <a:bodyPr/>
          <a:lstStyle>
            <a:lvl1pPr marL="0" indent="0">
              <a:buNone/>
              <a:defRPr sz="2100"/>
            </a:lvl1pPr>
            <a:lvl2pPr marL="0" indent="0">
              <a:buNone/>
              <a:defRPr sz="2100">
                <a:latin typeface="+mn-lt"/>
              </a:defRPr>
            </a:lvl2pPr>
            <a:lvl3pPr marL="0" indent="0">
              <a:buNone/>
              <a:defRPr sz="2100">
                <a:latin typeface="+mn-lt"/>
              </a:defRPr>
            </a:lvl3pPr>
            <a:lvl4pPr marL="0" indent="0">
              <a:buNone/>
              <a:defRPr sz="2100">
                <a:latin typeface="+mn-lt"/>
              </a:defRPr>
            </a:lvl4pPr>
            <a:lvl5pPr marL="0" indent="0">
              <a:buNone/>
              <a:defRPr sz="2100">
                <a:latin typeface="+mn-lt"/>
                <a:cs typeface="Calibri"/>
              </a:defRPr>
            </a:lvl5pPr>
            <a:lvl6pPr>
              <a:defRPr sz="2400"/>
            </a:lvl6pPr>
            <a:lvl7pPr>
              <a:defRPr sz="2400"/>
            </a:lvl7pPr>
            <a:lvl8pPr>
              <a:defRPr sz="2400"/>
            </a:lvl8pPr>
            <a:lvl9pPr>
              <a:defRPr sz="24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pic>
        <p:nvPicPr>
          <p:cNvPr id="11" name="Kuva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7215" y="538971"/>
            <a:ext cx="512640" cy="468540"/>
          </a:xfrm>
          <a:prstGeom prst="rect">
            <a:avLst/>
          </a:prstGeom>
        </p:spPr>
      </p:pic>
      <p:sp>
        <p:nvSpPr>
          <p:cNvPr id="8" name="Dian numeron paikkamerkki 5">
            <a:extLst>
              <a:ext uri="{FF2B5EF4-FFF2-40B4-BE49-F238E27FC236}">
                <a16:creationId xmlns:a16="http://schemas.microsoft.com/office/drawing/2014/main" id="{2EFFBC9D-F153-4852-9057-C927DAEDF4EC}"/>
              </a:ext>
            </a:extLst>
          </p:cNvPr>
          <p:cNvSpPr txBox="1">
            <a:spLocks/>
          </p:cNvSpPr>
          <p:nvPr/>
        </p:nvSpPr>
        <p:spPr>
          <a:xfrm>
            <a:off x="494363" y="6372392"/>
            <a:ext cx="505640" cy="365125"/>
          </a:xfrm>
          <a:prstGeom prst="rect">
            <a:avLst/>
          </a:prstGeom>
        </p:spPr>
        <p:txBody>
          <a:bodyPr/>
          <a:lstStyle>
            <a:defPPr>
              <a:defRPr lang="fi-FI"/>
            </a:defPPr>
            <a:lvl1pPr marL="0" algn="r" defTabSz="457200" rtl="0" eaLnBrk="1" latinLnBrk="0" hangingPunct="1">
              <a:defRPr sz="950" kern="1200">
                <a:solidFill>
                  <a:schemeClr val="tx1"/>
                </a:solidFill>
                <a:latin typeface="Calibri" charset="0"/>
                <a:ea typeface="Calibri" charset="0"/>
                <a:cs typeface="Calibri"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62CCF657-A547-8C43-AD59-3D5EA746CF60}" type="slidenum">
              <a:rPr lang="fi-FI" sz="1100" noProof="0" smtClean="0">
                <a:latin typeface="+mn-lt"/>
              </a:rPr>
              <a:pPr algn="l"/>
              <a:t>‹#›</a:t>
            </a:fld>
            <a:endParaRPr lang="fi-FI" sz="1100" noProof="0">
              <a:latin typeface="+mn-lt"/>
            </a:endParaRPr>
          </a:p>
        </p:txBody>
      </p:sp>
    </p:spTree>
    <p:extLst>
      <p:ext uri="{BB962C8B-B14F-4D97-AF65-F5344CB8AC3E}">
        <p14:creationId xmlns:p14="http://schemas.microsoft.com/office/powerpoint/2010/main" val="3954552667"/>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p:cSld name="9_Kuva + teksti">
    <p:spTree>
      <p:nvGrpSpPr>
        <p:cNvPr id="1" name=""/>
        <p:cNvGrpSpPr/>
        <p:nvPr/>
      </p:nvGrpSpPr>
      <p:grpSpPr>
        <a:xfrm>
          <a:off x="0" y="0"/>
          <a:ext cx="0" cy="0"/>
          <a:chOff x="0" y="0"/>
          <a:chExt cx="0" cy="0"/>
        </a:xfrm>
      </p:grpSpPr>
      <p:pic>
        <p:nvPicPr>
          <p:cNvPr id="10" name="Kuva 4" descr="Masi-300dpi.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609821" y="3"/>
            <a:ext cx="4582183" cy="6857999"/>
          </a:xfrm>
          <a:prstGeom prst="rect">
            <a:avLst/>
          </a:prstGeom>
        </p:spPr>
      </p:pic>
      <p:pic>
        <p:nvPicPr>
          <p:cNvPr id="11" name="Kuva 12" descr="Motiva_vasenkuva_peitto.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1433689" y="1"/>
            <a:ext cx="8093193" cy="6858000"/>
          </a:xfrm>
          <a:prstGeom prst="rect">
            <a:avLst/>
          </a:prstGeom>
        </p:spPr>
      </p:pic>
      <p:sp>
        <p:nvSpPr>
          <p:cNvPr id="2" name="Otsikko 1"/>
          <p:cNvSpPr>
            <a:spLocks noGrp="1"/>
          </p:cNvSpPr>
          <p:nvPr>
            <p:ph type="title"/>
          </p:nvPr>
        </p:nvSpPr>
        <p:spPr>
          <a:xfrm>
            <a:off x="484435" y="966687"/>
            <a:ext cx="5611567" cy="1285895"/>
          </a:xfrm>
        </p:spPr>
        <p:txBody>
          <a:bodyPr/>
          <a:lstStyle/>
          <a:p>
            <a:r>
              <a:rPr lang="en-US" noProof="0"/>
              <a:t>Click to edit Master title style</a:t>
            </a:r>
            <a:endParaRPr lang="fi-FI" noProof="0"/>
          </a:p>
        </p:txBody>
      </p:sp>
      <p:sp>
        <p:nvSpPr>
          <p:cNvPr id="4" name="Sisällön paikkamerkki 3"/>
          <p:cNvSpPr>
            <a:spLocks noGrp="1"/>
          </p:cNvSpPr>
          <p:nvPr>
            <p:ph sz="half" idx="2"/>
          </p:nvPr>
        </p:nvSpPr>
        <p:spPr>
          <a:xfrm>
            <a:off x="484435" y="2439737"/>
            <a:ext cx="5611567" cy="3686427"/>
          </a:xfrm>
        </p:spPr>
        <p:txBody>
          <a:bodyPr/>
          <a:lstStyle>
            <a:lvl1pPr marL="0" indent="0">
              <a:buNone/>
              <a:defRPr sz="2100"/>
            </a:lvl1pPr>
            <a:lvl2pPr marL="0" indent="0">
              <a:buNone/>
              <a:defRPr sz="2100">
                <a:latin typeface="+mn-lt"/>
              </a:defRPr>
            </a:lvl2pPr>
            <a:lvl3pPr marL="0" indent="0">
              <a:buNone/>
              <a:defRPr sz="2100">
                <a:latin typeface="+mn-lt"/>
              </a:defRPr>
            </a:lvl3pPr>
            <a:lvl4pPr marL="0" indent="0">
              <a:buNone/>
              <a:defRPr sz="2100">
                <a:latin typeface="+mn-lt"/>
              </a:defRPr>
            </a:lvl4pPr>
            <a:lvl5pPr marL="0" indent="0">
              <a:buNone/>
              <a:defRPr sz="2100">
                <a:latin typeface="+mn-lt"/>
                <a:cs typeface="Calibri"/>
              </a:defRPr>
            </a:lvl5pPr>
            <a:lvl6pPr>
              <a:defRPr sz="2400"/>
            </a:lvl6pPr>
            <a:lvl7pPr>
              <a:defRPr sz="2400"/>
            </a:lvl7pPr>
            <a:lvl8pPr>
              <a:defRPr sz="2400"/>
            </a:lvl8pPr>
            <a:lvl9pPr>
              <a:defRPr sz="24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pic>
        <p:nvPicPr>
          <p:cNvPr id="12" name="Kuva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4309" y="545255"/>
            <a:ext cx="512640" cy="468540"/>
          </a:xfrm>
          <a:prstGeom prst="rect">
            <a:avLst/>
          </a:prstGeom>
        </p:spPr>
      </p:pic>
      <p:sp>
        <p:nvSpPr>
          <p:cNvPr id="8" name="Dian numeron paikkamerkki 5">
            <a:extLst>
              <a:ext uri="{FF2B5EF4-FFF2-40B4-BE49-F238E27FC236}">
                <a16:creationId xmlns:a16="http://schemas.microsoft.com/office/drawing/2014/main" id="{82D7F05B-DA5A-4950-B2F4-7B9CB00B01D5}"/>
              </a:ext>
            </a:extLst>
          </p:cNvPr>
          <p:cNvSpPr txBox="1">
            <a:spLocks/>
          </p:cNvSpPr>
          <p:nvPr/>
        </p:nvSpPr>
        <p:spPr>
          <a:xfrm>
            <a:off x="494363" y="6372392"/>
            <a:ext cx="505640" cy="365125"/>
          </a:xfrm>
          <a:prstGeom prst="rect">
            <a:avLst/>
          </a:prstGeom>
        </p:spPr>
        <p:txBody>
          <a:bodyPr/>
          <a:lstStyle>
            <a:defPPr>
              <a:defRPr lang="fi-FI"/>
            </a:defPPr>
            <a:lvl1pPr marL="0" algn="r" defTabSz="457200" rtl="0" eaLnBrk="1" latinLnBrk="0" hangingPunct="1">
              <a:defRPr sz="950" kern="1200">
                <a:solidFill>
                  <a:schemeClr val="tx1"/>
                </a:solidFill>
                <a:latin typeface="Calibri" charset="0"/>
                <a:ea typeface="Calibri" charset="0"/>
                <a:cs typeface="Calibri"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62CCF657-A547-8C43-AD59-3D5EA746CF60}" type="slidenum">
              <a:rPr lang="fi-FI" sz="1100" noProof="0" smtClean="0">
                <a:latin typeface="+mn-lt"/>
              </a:rPr>
              <a:pPr algn="l"/>
              <a:t>‹#›</a:t>
            </a:fld>
            <a:endParaRPr lang="fi-FI" sz="1100" noProof="0">
              <a:latin typeface="+mn-lt"/>
            </a:endParaRPr>
          </a:p>
        </p:txBody>
      </p:sp>
    </p:spTree>
    <p:extLst>
      <p:ext uri="{BB962C8B-B14F-4D97-AF65-F5344CB8AC3E}">
        <p14:creationId xmlns:p14="http://schemas.microsoft.com/office/powerpoint/2010/main" val="3759171368"/>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p:cSld name="10_Kuva + teksti">
    <p:spTree>
      <p:nvGrpSpPr>
        <p:cNvPr id="1" name=""/>
        <p:cNvGrpSpPr/>
        <p:nvPr/>
      </p:nvGrpSpPr>
      <p:grpSpPr>
        <a:xfrm>
          <a:off x="0" y="0"/>
          <a:ext cx="0" cy="0"/>
          <a:chOff x="0" y="0"/>
          <a:chExt cx="0" cy="0"/>
        </a:xfrm>
      </p:grpSpPr>
      <p:pic>
        <p:nvPicPr>
          <p:cNvPr id="10" name="Kuva 5" descr="Tuuli-300dpi.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609817" y="0"/>
            <a:ext cx="4630800" cy="6858000"/>
          </a:xfrm>
          <a:prstGeom prst="rect">
            <a:avLst/>
          </a:prstGeom>
        </p:spPr>
      </p:pic>
      <p:pic>
        <p:nvPicPr>
          <p:cNvPr id="11" name="Kuva 12" descr="Motiva_vasenkuva_peitto.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1433690" y="0"/>
            <a:ext cx="8093193" cy="6858000"/>
          </a:xfrm>
          <a:prstGeom prst="rect">
            <a:avLst/>
          </a:prstGeom>
        </p:spPr>
      </p:pic>
      <p:sp>
        <p:nvSpPr>
          <p:cNvPr id="2" name="Otsikko 1"/>
          <p:cNvSpPr>
            <a:spLocks noGrp="1"/>
          </p:cNvSpPr>
          <p:nvPr>
            <p:ph type="title"/>
          </p:nvPr>
        </p:nvSpPr>
        <p:spPr>
          <a:xfrm>
            <a:off x="484437" y="966687"/>
            <a:ext cx="5611563" cy="1285895"/>
          </a:xfrm>
        </p:spPr>
        <p:txBody>
          <a:bodyPr/>
          <a:lstStyle/>
          <a:p>
            <a:r>
              <a:rPr lang="en-US" noProof="0"/>
              <a:t>Click to edit Master title style</a:t>
            </a:r>
            <a:endParaRPr lang="fi-FI" noProof="0"/>
          </a:p>
        </p:txBody>
      </p:sp>
      <p:sp>
        <p:nvSpPr>
          <p:cNvPr id="4" name="Sisällön paikkamerkki 3"/>
          <p:cNvSpPr>
            <a:spLocks noGrp="1"/>
          </p:cNvSpPr>
          <p:nvPr>
            <p:ph sz="half" idx="2"/>
          </p:nvPr>
        </p:nvSpPr>
        <p:spPr>
          <a:xfrm>
            <a:off x="484437" y="2439737"/>
            <a:ext cx="5611563" cy="3686427"/>
          </a:xfrm>
        </p:spPr>
        <p:txBody>
          <a:bodyPr/>
          <a:lstStyle>
            <a:lvl1pPr marL="0" indent="0">
              <a:buNone/>
              <a:defRPr sz="2100"/>
            </a:lvl1pPr>
            <a:lvl2pPr marL="0" indent="0">
              <a:buNone/>
              <a:defRPr sz="2100">
                <a:latin typeface="+mn-lt"/>
              </a:defRPr>
            </a:lvl2pPr>
            <a:lvl3pPr marL="0" indent="0">
              <a:buNone/>
              <a:defRPr sz="2100">
                <a:latin typeface="+mn-lt"/>
              </a:defRPr>
            </a:lvl3pPr>
            <a:lvl4pPr marL="0" indent="0">
              <a:buNone/>
              <a:defRPr sz="2100">
                <a:latin typeface="+mn-lt"/>
              </a:defRPr>
            </a:lvl4pPr>
            <a:lvl5pPr marL="0" indent="0">
              <a:buNone/>
              <a:defRPr sz="2100">
                <a:latin typeface="+mn-lt"/>
                <a:cs typeface="Calibri"/>
              </a:defRPr>
            </a:lvl5pPr>
            <a:lvl6pPr>
              <a:defRPr sz="2400"/>
            </a:lvl6pPr>
            <a:lvl7pPr>
              <a:defRPr sz="2400"/>
            </a:lvl7pPr>
            <a:lvl8pPr>
              <a:defRPr sz="2400"/>
            </a:lvl8pPr>
            <a:lvl9pPr>
              <a:defRPr sz="24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pic>
        <p:nvPicPr>
          <p:cNvPr id="12" name="Kuva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4311" y="545255"/>
            <a:ext cx="512640" cy="468540"/>
          </a:xfrm>
          <a:prstGeom prst="rect">
            <a:avLst/>
          </a:prstGeom>
        </p:spPr>
      </p:pic>
      <p:sp>
        <p:nvSpPr>
          <p:cNvPr id="8" name="Dian numeron paikkamerkki 5">
            <a:extLst>
              <a:ext uri="{FF2B5EF4-FFF2-40B4-BE49-F238E27FC236}">
                <a16:creationId xmlns:a16="http://schemas.microsoft.com/office/drawing/2014/main" id="{55E56507-A09D-4B49-A421-A69EA12A1987}"/>
              </a:ext>
            </a:extLst>
          </p:cNvPr>
          <p:cNvSpPr txBox="1">
            <a:spLocks/>
          </p:cNvSpPr>
          <p:nvPr/>
        </p:nvSpPr>
        <p:spPr>
          <a:xfrm>
            <a:off x="494363" y="6372392"/>
            <a:ext cx="505640" cy="365125"/>
          </a:xfrm>
          <a:prstGeom prst="rect">
            <a:avLst/>
          </a:prstGeom>
        </p:spPr>
        <p:txBody>
          <a:bodyPr/>
          <a:lstStyle>
            <a:defPPr>
              <a:defRPr lang="fi-FI"/>
            </a:defPPr>
            <a:lvl1pPr marL="0" algn="r" defTabSz="457200" rtl="0" eaLnBrk="1" latinLnBrk="0" hangingPunct="1">
              <a:defRPr sz="950" kern="1200">
                <a:solidFill>
                  <a:schemeClr val="tx1"/>
                </a:solidFill>
                <a:latin typeface="Calibri" charset="0"/>
                <a:ea typeface="Calibri" charset="0"/>
                <a:cs typeface="Calibri"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62CCF657-A547-8C43-AD59-3D5EA746CF60}" type="slidenum">
              <a:rPr lang="fi-FI" sz="1100" noProof="0" smtClean="0">
                <a:latin typeface="+mn-lt"/>
              </a:rPr>
              <a:pPr algn="l"/>
              <a:t>‹#›</a:t>
            </a:fld>
            <a:endParaRPr lang="fi-FI" sz="1100" noProof="0">
              <a:latin typeface="+mn-lt"/>
            </a:endParaRPr>
          </a:p>
        </p:txBody>
      </p:sp>
    </p:spTree>
    <p:extLst>
      <p:ext uri="{BB962C8B-B14F-4D97-AF65-F5344CB8AC3E}">
        <p14:creationId xmlns:p14="http://schemas.microsoft.com/office/powerpoint/2010/main" val="3379801118"/>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p:cSld name="11_Kuva + teksti">
    <p:spTree>
      <p:nvGrpSpPr>
        <p:cNvPr id="1" name=""/>
        <p:cNvGrpSpPr/>
        <p:nvPr/>
      </p:nvGrpSpPr>
      <p:grpSpPr>
        <a:xfrm>
          <a:off x="0" y="0"/>
          <a:ext cx="0" cy="0"/>
          <a:chOff x="0" y="0"/>
          <a:chExt cx="0" cy="0"/>
        </a:xfrm>
      </p:grpSpPr>
      <p:pic>
        <p:nvPicPr>
          <p:cNvPr id="10" name="Kuva 2" descr="tuomiokirkko-2.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36705" y="0"/>
            <a:ext cx="4666800" cy="6858000"/>
          </a:xfrm>
          <a:prstGeom prst="rect">
            <a:avLst/>
          </a:prstGeom>
        </p:spPr>
      </p:pic>
      <p:pic>
        <p:nvPicPr>
          <p:cNvPr id="11" name="Kuva 12" descr="Motiva_vasenkuva_peitto.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1433690" y="0"/>
            <a:ext cx="8093193" cy="6858000"/>
          </a:xfrm>
          <a:prstGeom prst="rect">
            <a:avLst/>
          </a:prstGeom>
        </p:spPr>
      </p:pic>
      <p:sp>
        <p:nvSpPr>
          <p:cNvPr id="2" name="Otsikko 1"/>
          <p:cNvSpPr>
            <a:spLocks noGrp="1"/>
          </p:cNvSpPr>
          <p:nvPr>
            <p:ph type="title"/>
          </p:nvPr>
        </p:nvSpPr>
        <p:spPr>
          <a:xfrm>
            <a:off x="484435" y="966687"/>
            <a:ext cx="5611567" cy="1285895"/>
          </a:xfrm>
        </p:spPr>
        <p:txBody>
          <a:bodyPr/>
          <a:lstStyle/>
          <a:p>
            <a:r>
              <a:rPr lang="en-US" noProof="0"/>
              <a:t>Click to edit Master title style</a:t>
            </a:r>
            <a:endParaRPr lang="fi-FI" noProof="0"/>
          </a:p>
        </p:txBody>
      </p:sp>
      <p:sp>
        <p:nvSpPr>
          <p:cNvPr id="4" name="Sisällön paikkamerkki 3"/>
          <p:cNvSpPr>
            <a:spLocks noGrp="1"/>
          </p:cNvSpPr>
          <p:nvPr>
            <p:ph sz="half" idx="2"/>
          </p:nvPr>
        </p:nvSpPr>
        <p:spPr>
          <a:xfrm>
            <a:off x="484435" y="2439737"/>
            <a:ext cx="5611567" cy="3686427"/>
          </a:xfrm>
        </p:spPr>
        <p:txBody>
          <a:bodyPr/>
          <a:lstStyle>
            <a:lvl1pPr marL="0" indent="0">
              <a:buNone/>
              <a:defRPr sz="2100"/>
            </a:lvl1pPr>
            <a:lvl2pPr marL="0" indent="0">
              <a:buNone/>
              <a:defRPr sz="2100">
                <a:latin typeface="+mn-lt"/>
              </a:defRPr>
            </a:lvl2pPr>
            <a:lvl3pPr marL="0" indent="0">
              <a:buNone/>
              <a:defRPr sz="2100">
                <a:latin typeface="+mn-lt"/>
              </a:defRPr>
            </a:lvl3pPr>
            <a:lvl4pPr marL="0" indent="0">
              <a:buNone/>
              <a:defRPr sz="2100">
                <a:latin typeface="+mn-lt"/>
              </a:defRPr>
            </a:lvl4pPr>
            <a:lvl5pPr marL="0" indent="0">
              <a:buNone/>
              <a:defRPr sz="2100">
                <a:latin typeface="+mn-lt"/>
                <a:cs typeface="Calibri"/>
              </a:defRPr>
            </a:lvl5pPr>
            <a:lvl6pPr>
              <a:defRPr sz="2400"/>
            </a:lvl6pPr>
            <a:lvl7pPr>
              <a:defRPr sz="2400"/>
            </a:lvl7pPr>
            <a:lvl8pPr>
              <a:defRPr sz="2400"/>
            </a:lvl8pPr>
            <a:lvl9pPr>
              <a:defRPr sz="24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pic>
        <p:nvPicPr>
          <p:cNvPr id="12" name="Kuva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8367" y="540251"/>
            <a:ext cx="512640" cy="468540"/>
          </a:xfrm>
          <a:prstGeom prst="rect">
            <a:avLst/>
          </a:prstGeom>
        </p:spPr>
      </p:pic>
      <p:sp>
        <p:nvSpPr>
          <p:cNvPr id="8" name="Dian numeron paikkamerkki 5">
            <a:extLst>
              <a:ext uri="{FF2B5EF4-FFF2-40B4-BE49-F238E27FC236}">
                <a16:creationId xmlns:a16="http://schemas.microsoft.com/office/drawing/2014/main" id="{318135AC-AB5B-4CA0-A473-7CF3FD1B16F9}"/>
              </a:ext>
            </a:extLst>
          </p:cNvPr>
          <p:cNvSpPr txBox="1">
            <a:spLocks/>
          </p:cNvSpPr>
          <p:nvPr/>
        </p:nvSpPr>
        <p:spPr>
          <a:xfrm>
            <a:off x="494363" y="6372392"/>
            <a:ext cx="505640" cy="365125"/>
          </a:xfrm>
          <a:prstGeom prst="rect">
            <a:avLst/>
          </a:prstGeom>
        </p:spPr>
        <p:txBody>
          <a:bodyPr/>
          <a:lstStyle>
            <a:defPPr>
              <a:defRPr lang="fi-FI"/>
            </a:defPPr>
            <a:lvl1pPr marL="0" algn="r" defTabSz="457200" rtl="0" eaLnBrk="1" latinLnBrk="0" hangingPunct="1">
              <a:defRPr sz="950" kern="1200">
                <a:solidFill>
                  <a:schemeClr val="tx1"/>
                </a:solidFill>
                <a:latin typeface="Calibri" charset="0"/>
                <a:ea typeface="Calibri" charset="0"/>
                <a:cs typeface="Calibri"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62CCF657-A547-8C43-AD59-3D5EA746CF60}" type="slidenum">
              <a:rPr lang="fi-FI" sz="1100" noProof="0" smtClean="0">
                <a:latin typeface="+mn-lt"/>
              </a:rPr>
              <a:pPr algn="l"/>
              <a:t>‹#›</a:t>
            </a:fld>
            <a:endParaRPr lang="fi-FI" sz="1100" noProof="0">
              <a:latin typeface="+mn-lt"/>
            </a:endParaRPr>
          </a:p>
        </p:txBody>
      </p:sp>
    </p:spTree>
    <p:extLst>
      <p:ext uri="{BB962C8B-B14F-4D97-AF65-F5344CB8AC3E}">
        <p14:creationId xmlns:p14="http://schemas.microsoft.com/office/powerpoint/2010/main" val="1203257788"/>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preserve="1">
  <p:cSld name="12_Kuva + teksti">
    <p:spTree>
      <p:nvGrpSpPr>
        <p:cNvPr id="1" name=""/>
        <p:cNvGrpSpPr/>
        <p:nvPr/>
      </p:nvGrpSpPr>
      <p:grpSpPr>
        <a:xfrm>
          <a:off x="0" y="0"/>
          <a:ext cx="0" cy="0"/>
          <a:chOff x="0" y="0"/>
          <a:chExt cx="0" cy="0"/>
        </a:xfrm>
      </p:grpSpPr>
      <p:pic>
        <p:nvPicPr>
          <p:cNvPr id="10" name="Kuva 4" descr="bussi-300dpi.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621581" y="0"/>
            <a:ext cx="4570423" cy="6858000"/>
          </a:xfrm>
          <a:prstGeom prst="rect">
            <a:avLst/>
          </a:prstGeom>
        </p:spPr>
      </p:pic>
      <p:pic>
        <p:nvPicPr>
          <p:cNvPr id="11" name="Kuva 12" descr="Motiva_vasenkuva_peitto.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1433689" y="1"/>
            <a:ext cx="8093193" cy="6858000"/>
          </a:xfrm>
          <a:prstGeom prst="rect">
            <a:avLst/>
          </a:prstGeom>
        </p:spPr>
      </p:pic>
      <p:sp>
        <p:nvSpPr>
          <p:cNvPr id="2" name="Otsikko 1"/>
          <p:cNvSpPr>
            <a:spLocks noGrp="1"/>
          </p:cNvSpPr>
          <p:nvPr>
            <p:ph type="title"/>
          </p:nvPr>
        </p:nvSpPr>
        <p:spPr>
          <a:xfrm>
            <a:off x="484437" y="966687"/>
            <a:ext cx="5611563" cy="1285895"/>
          </a:xfrm>
        </p:spPr>
        <p:txBody>
          <a:bodyPr/>
          <a:lstStyle/>
          <a:p>
            <a:r>
              <a:rPr lang="en-US" noProof="0"/>
              <a:t>Click to edit Master title style</a:t>
            </a:r>
            <a:endParaRPr lang="fi-FI" noProof="0"/>
          </a:p>
        </p:txBody>
      </p:sp>
      <p:sp>
        <p:nvSpPr>
          <p:cNvPr id="4" name="Sisällön paikkamerkki 3"/>
          <p:cNvSpPr>
            <a:spLocks noGrp="1"/>
          </p:cNvSpPr>
          <p:nvPr>
            <p:ph sz="half" idx="2"/>
          </p:nvPr>
        </p:nvSpPr>
        <p:spPr>
          <a:xfrm>
            <a:off x="484437" y="2439737"/>
            <a:ext cx="5611563" cy="3686427"/>
          </a:xfrm>
        </p:spPr>
        <p:txBody>
          <a:bodyPr/>
          <a:lstStyle>
            <a:lvl1pPr marL="0" indent="0">
              <a:buNone/>
              <a:defRPr sz="2100"/>
            </a:lvl1pPr>
            <a:lvl2pPr marL="0" indent="0">
              <a:buNone/>
              <a:defRPr sz="2100">
                <a:latin typeface="+mn-lt"/>
              </a:defRPr>
            </a:lvl2pPr>
            <a:lvl3pPr marL="0" indent="0">
              <a:buNone/>
              <a:defRPr sz="2100">
                <a:latin typeface="+mn-lt"/>
              </a:defRPr>
            </a:lvl3pPr>
            <a:lvl4pPr marL="0" indent="0">
              <a:buNone/>
              <a:defRPr sz="2100">
                <a:latin typeface="+mn-lt"/>
              </a:defRPr>
            </a:lvl4pPr>
            <a:lvl5pPr marL="0" indent="0">
              <a:buNone/>
              <a:defRPr sz="2100">
                <a:latin typeface="+mn-lt"/>
                <a:cs typeface="Calibri"/>
              </a:defRPr>
            </a:lvl5pPr>
            <a:lvl6pPr>
              <a:defRPr sz="2400"/>
            </a:lvl6pPr>
            <a:lvl7pPr>
              <a:defRPr sz="2400"/>
            </a:lvl7pPr>
            <a:lvl8pPr>
              <a:defRPr sz="2400"/>
            </a:lvl8pPr>
            <a:lvl9pPr>
              <a:defRPr sz="24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pic>
        <p:nvPicPr>
          <p:cNvPr id="12" name="Kuva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4309" y="545255"/>
            <a:ext cx="512640" cy="468540"/>
          </a:xfrm>
          <a:prstGeom prst="rect">
            <a:avLst/>
          </a:prstGeom>
        </p:spPr>
      </p:pic>
      <p:sp>
        <p:nvSpPr>
          <p:cNvPr id="8" name="Dian numeron paikkamerkki 5">
            <a:extLst>
              <a:ext uri="{FF2B5EF4-FFF2-40B4-BE49-F238E27FC236}">
                <a16:creationId xmlns:a16="http://schemas.microsoft.com/office/drawing/2014/main" id="{8F5F7367-3EFE-4B42-9E26-EB9334D0963D}"/>
              </a:ext>
            </a:extLst>
          </p:cNvPr>
          <p:cNvSpPr txBox="1">
            <a:spLocks/>
          </p:cNvSpPr>
          <p:nvPr/>
        </p:nvSpPr>
        <p:spPr>
          <a:xfrm>
            <a:off x="494363" y="6372392"/>
            <a:ext cx="505640" cy="365125"/>
          </a:xfrm>
          <a:prstGeom prst="rect">
            <a:avLst/>
          </a:prstGeom>
        </p:spPr>
        <p:txBody>
          <a:bodyPr/>
          <a:lstStyle>
            <a:defPPr>
              <a:defRPr lang="fi-FI"/>
            </a:defPPr>
            <a:lvl1pPr marL="0" algn="r" defTabSz="457200" rtl="0" eaLnBrk="1" latinLnBrk="0" hangingPunct="1">
              <a:defRPr sz="950" kern="1200">
                <a:solidFill>
                  <a:schemeClr val="tx1"/>
                </a:solidFill>
                <a:latin typeface="Calibri" charset="0"/>
                <a:ea typeface="Calibri" charset="0"/>
                <a:cs typeface="Calibri"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62CCF657-A547-8C43-AD59-3D5EA746CF60}" type="slidenum">
              <a:rPr lang="fi-FI" sz="1100" noProof="0" smtClean="0">
                <a:latin typeface="+mn-lt"/>
              </a:rPr>
              <a:pPr algn="l"/>
              <a:t>‹#›</a:t>
            </a:fld>
            <a:endParaRPr lang="fi-FI" sz="1100" noProof="0">
              <a:latin typeface="+mn-lt"/>
            </a:endParaRPr>
          </a:p>
        </p:txBody>
      </p:sp>
    </p:spTree>
    <p:extLst>
      <p:ext uri="{BB962C8B-B14F-4D97-AF65-F5344CB8AC3E}">
        <p14:creationId xmlns:p14="http://schemas.microsoft.com/office/powerpoint/2010/main" val="987415798"/>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p:cSld name="8_Kuva + teksti">
    <p:spTree>
      <p:nvGrpSpPr>
        <p:cNvPr id="1" name=""/>
        <p:cNvGrpSpPr/>
        <p:nvPr/>
      </p:nvGrpSpPr>
      <p:grpSpPr>
        <a:xfrm>
          <a:off x="0" y="0"/>
          <a:ext cx="0" cy="0"/>
          <a:chOff x="0" y="0"/>
          <a:chExt cx="0" cy="0"/>
        </a:xfrm>
      </p:grpSpPr>
      <p:sp>
        <p:nvSpPr>
          <p:cNvPr id="2" name="Otsikko 1"/>
          <p:cNvSpPr>
            <a:spLocks noGrp="1"/>
          </p:cNvSpPr>
          <p:nvPr>
            <p:ph type="title"/>
          </p:nvPr>
        </p:nvSpPr>
        <p:spPr>
          <a:xfrm>
            <a:off x="6096000" y="1046367"/>
            <a:ext cx="5648264" cy="1285895"/>
          </a:xfrm>
        </p:spPr>
        <p:txBody>
          <a:bodyPr/>
          <a:lstStyle/>
          <a:p>
            <a:r>
              <a:rPr lang="en-US" noProof="0"/>
              <a:t>Click to edit Master title style</a:t>
            </a:r>
            <a:endParaRPr lang="fi-FI" noProof="0"/>
          </a:p>
        </p:txBody>
      </p:sp>
      <p:sp>
        <p:nvSpPr>
          <p:cNvPr id="4" name="Sisällön paikkamerkki 3"/>
          <p:cNvSpPr>
            <a:spLocks noGrp="1"/>
          </p:cNvSpPr>
          <p:nvPr>
            <p:ph sz="half" idx="2"/>
          </p:nvPr>
        </p:nvSpPr>
        <p:spPr>
          <a:xfrm>
            <a:off x="6096004" y="2439737"/>
            <a:ext cx="5648261" cy="3686427"/>
          </a:xfrm>
        </p:spPr>
        <p:txBody>
          <a:bodyPr/>
          <a:lstStyle>
            <a:lvl1pPr marL="0" indent="0">
              <a:buNone/>
              <a:defRPr sz="2100"/>
            </a:lvl1pPr>
            <a:lvl2pPr marL="0" indent="0">
              <a:buNone/>
              <a:defRPr sz="2100">
                <a:latin typeface="+mn-lt"/>
              </a:defRPr>
            </a:lvl2pPr>
            <a:lvl3pPr marL="0" indent="0">
              <a:buNone/>
              <a:defRPr sz="2100">
                <a:latin typeface="+mn-lt"/>
              </a:defRPr>
            </a:lvl3pPr>
            <a:lvl4pPr marL="0" indent="0">
              <a:buNone/>
              <a:defRPr sz="2100">
                <a:latin typeface="+mn-lt"/>
              </a:defRPr>
            </a:lvl4pPr>
            <a:lvl5pPr marL="0" indent="0">
              <a:buNone/>
              <a:defRPr sz="2100">
                <a:latin typeface="+mn-lt"/>
                <a:cs typeface="Calibri"/>
              </a:defRPr>
            </a:lvl5pPr>
            <a:lvl6pPr>
              <a:defRPr sz="2400"/>
            </a:lvl6pPr>
            <a:lvl7pPr>
              <a:defRPr sz="2400"/>
            </a:lvl7pPr>
            <a:lvl8pPr>
              <a:defRPr sz="2400"/>
            </a:lvl8pPr>
            <a:lvl9pPr>
              <a:defRPr sz="24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20" name="Dian numeron paikkamerkki 5"/>
          <p:cNvSpPr txBox="1">
            <a:spLocks/>
          </p:cNvSpPr>
          <p:nvPr/>
        </p:nvSpPr>
        <p:spPr>
          <a:xfrm>
            <a:off x="11260035" y="6372392"/>
            <a:ext cx="505640" cy="365125"/>
          </a:xfrm>
          <a:prstGeom prst="rect">
            <a:avLst/>
          </a:prstGeom>
        </p:spPr>
        <p:txBody>
          <a:bodyPr/>
          <a:lstStyle>
            <a:defPPr>
              <a:defRPr lang="fi-FI"/>
            </a:defPPr>
            <a:lvl1pPr marL="0" algn="r" defTabSz="457200" rtl="0" eaLnBrk="1" latinLnBrk="0" hangingPunct="1">
              <a:defRPr sz="950" kern="1200">
                <a:solidFill>
                  <a:schemeClr val="tx1"/>
                </a:solidFill>
                <a:latin typeface="Calibri" charset="0"/>
                <a:ea typeface="Calibri" charset="0"/>
                <a:cs typeface="Calibri"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2CCF657-A547-8C43-AD59-3D5EA746CF60}" type="slidenum">
              <a:rPr lang="fi-FI" sz="1100" noProof="0" smtClean="0">
                <a:latin typeface="+mn-lt"/>
              </a:rPr>
              <a:pPr/>
              <a:t>‹#›</a:t>
            </a:fld>
            <a:endParaRPr lang="fi-FI" sz="1100" noProof="0">
              <a:latin typeface="+mn-lt"/>
            </a:endParaRPr>
          </a:p>
        </p:txBody>
      </p:sp>
    </p:spTree>
    <p:extLst>
      <p:ext uri="{BB962C8B-B14F-4D97-AF65-F5344CB8AC3E}">
        <p14:creationId xmlns:p14="http://schemas.microsoft.com/office/powerpoint/2010/main" val="2375390484"/>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p:cSld name="tyhjä + teksti">
    <p:spTree>
      <p:nvGrpSpPr>
        <p:cNvPr id="1" name=""/>
        <p:cNvGrpSpPr/>
        <p:nvPr/>
      </p:nvGrpSpPr>
      <p:grpSpPr>
        <a:xfrm>
          <a:off x="0" y="0"/>
          <a:ext cx="0" cy="0"/>
          <a:chOff x="0" y="0"/>
          <a:chExt cx="0" cy="0"/>
        </a:xfrm>
      </p:grpSpPr>
      <p:sp>
        <p:nvSpPr>
          <p:cNvPr id="4" name="Sisällön paikkamerkki 3"/>
          <p:cNvSpPr>
            <a:spLocks noGrp="1"/>
          </p:cNvSpPr>
          <p:nvPr>
            <p:ph sz="half" idx="2"/>
          </p:nvPr>
        </p:nvSpPr>
        <p:spPr>
          <a:xfrm>
            <a:off x="6096004" y="2439737"/>
            <a:ext cx="5664197" cy="3686427"/>
          </a:xfrm>
        </p:spPr>
        <p:txBody>
          <a:bodyPr/>
          <a:lstStyle>
            <a:lvl1pPr marL="0" indent="0">
              <a:buNone/>
              <a:defRPr sz="2100"/>
            </a:lvl1pPr>
            <a:lvl2pPr marL="0" indent="0">
              <a:buNone/>
              <a:defRPr sz="2100">
                <a:latin typeface="+mn-lt"/>
              </a:defRPr>
            </a:lvl2pPr>
            <a:lvl3pPr marL="0" indent="0">
              <a:buNone/>
              <a:defRPr sz="2100">
                <a:latin typeface="+mn-lt"/>
              </a:defRPr>
            </a:lvl3pPr>
            <a:lvl4pPr marL="0" indent="0">
              <a:buNone/>
              <a:defRPr sz="2100">
                <a:latin typeface="+mn-lt"/>
              </a:defRPr>
            </a:lvl4pPr>
            <a:lvl5pPr marL="0" indent="0">
              <a:buNone/>
              <a:defRPr sz="2100">
                <a:latin typeface="+mn-lt"/>
                <a:cs typeface="Calibri"/>
              </a:defRPr>
            </a:lvl5pPr>
            <a:lvl6pPr>
              <a:defRPr sz="2400"/>
            </a:lvl6pPr>
            <a:lvl7pPr>
              <a:defRPr sz="2400"/>
            </a:lvl7pPr>
            <a:lvl8pPr>
              <a:defRPr sz="2400"/>
            </a:lvl8pPr>
            <a:lvl9pPr>
              <a:defRPr sz="24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8" name="Otsikko 1"/>
          <p:cNvSpPr>
            <a:spLocks noGrp="1"/>
          </p:cNvSpPr>
          <p:nvPr>
            <p:ph type="title"/>
          </p:nvPr>
        </p:nvSpPr>
        <p:spPr>
          <a:xfrm>
            <a:off x="6096000" y="1046367"/>
            <a:ext cx="5664200" cy="1285895"/>
          </a:xfrm>
        </p:spPr>
        <p:txBody>
          <a:bodyPr/>
          <a:lstStyle/>
          <a:p>
            <a:r>
              <a:rPr lang="en-US" noProof="0"/>
              <a:t>Click to edit Master title style</a:t>
            </a:r>
            <a:endParaRPr lang="fi-FI" noProof="0"/>
          </a:p>
        </p:txBody>
      </p:sp>
      <p:sp>
        <p:nvSpPr>
          <p:cNvPr id="17" name="Päivämäärän paikkamerkki 3"/>
          <p:cNvSpPr>
            <a:spLocks noGrp="1"/>
          </p:cNvSpPr>
          <p:nvPr>
            <p:ph type="dt" sz="half" idx="10"/>
          </p:nvPr>
        </p:nvSpPr>
        <p:spPr>
          <a:xfrm>
            <a:off x="482105" y="6372392"/>
            <a:ext cx="1157768" cy="365125"/>
          </a:xfrm>
          <a:prstGeom prst="rect">
            <a:avLst/>
          </a:prstGeom>
        </p:spPr>
        <p:txBody>
          <a:bodyPr/>
          <a:lstStyle>
            <a:lvl1pPr>
              <a:defRPr sz="1100">
                <a:latin typeface="+mn-lt"/>
                <a:ea typeface="Calibri" charset="0"/>
                <a:cs typeface="Calibri" charset="0"/>
              </a:defRPr>
            </a:lvl1pPr>
          </a:lstStyle>
          <a:p>
            <a:r>
              <a:rPr lang="fi-FI"/>
              <a:t>01/08/18</a:t>
            </a:r>
          </a:p>
        </p:txBody>
      </p:sp>
      <p:sp>
        <p:nvSpPr>
          <p:cNvPr id="18" name="Alatunnisteen paikkamerkki 4"/>
          <p:cNvSpPr>
            <a:spLocks noGrp="1"/>
          </p:cNvSpPr>
          <p:nvPr>
            <p:ph type="ftr" sz="quarter" idx="3"/>
          </p:nvPr>
        </p:nvSpPr>
        <p:spPr>
          <a:xfrm>
            <a:off x="1636303" y="6372392"/>
            <a:ext cx="8919412" cy="365125"/>
          </a:xfrm>
          <a:prstGeom prst="rect">
            <a:avLst/>
          </a:prstGeom>
        </p:spPr>
        <p:txBody>
          <a:bodyPr/>
          <a:lstStyle>
            <a:lvl1pPr algn="ctr">
              <a:defRPr sz="1100">
                <a:latin typeface="+mn-lt"/>
                <a:ea typeface="Calibri"/>
                <a:cs typeface="Calibri"/>
              </a:defRPr>
            </a:lvl1pPr>
          </a:lstStyle>
          <a:p>
            <a:r>
              <a:rPr lang="fi-FI"/>
              <a:t>Tässä esityksen aihe (muutetaan esityksen asetuksista)</a:t>
            </a:r>
          </a:p>
        </p:txBody>
      </p:sp>
      <p:sp>
        <p:nvSpPr>
          <p:cNvPr id="19" name="Dian numeron paikkamerkki 5"/>
          <p:cNvSpPr>
            <a:spLocks noGrp="1"/>
          </p:cNvSpPr>
          <p:nvPr>
            <p:ph type="sldNum" sz="quarter" idx="4"/>
          </p:nvPr>
        </p:nvSpPr>
        <p:spPr>
          <a:xfrm>
            <a:off x="11260032" y="6372392"/>
            <a:ext cx="505640" cy="365125"/>
          </a:xfrm>
          <a:prstGeom prst="rect">
            <a:avLst/>
          </a:prstGeom>
        </p:spPr>
        <p:txBody>
          <a:bodyPr/>
          <a:lstStyle>
            <a:lvl1pPr algn="r">
              <a:defRPr sz="1100">
                <a:latin typeface="+mn-lt"/>
                <a:ea typeface="Calibri" charset="0"/>
                <a:cs typeface="Calibri" charset="0"/>
              </a:defRPr>
            </a:lvl1pPr>
          </a:lstStyle>
          <a:p>
            <a:fld id="{62CCF657-A547-8C43-AD59-3D5EA746CF60}" type="slidenum">
              <a:rPr lang="fi-FI" smtClean="0"/>
              <a:pPr/>
              <a:t>‹#›</a:t>
            </a:fld>
            <a:endParaRPr lang="fi-FI"/>
          </a:p>
        </p:txBody>
      </p:sp>
      <p:pic>
        <p:nvPicPr>
          <p:cNvPr id="11" name="Kuva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53032" y="548219"/>
            <a:ext cx="512640" cy="468540"/>
          </a:xfrm>
          <a:prstGeom prst="rect">
            <a:avLst/>
          </a:prstGeom>
        </p:spPr>
      </p:pic>
    </p:spTree>
    <p:extLst>
      <p:ext uri="{BB962C8B-B14F-4D97-AF65-F5344CB8AC3E}">
        <p14:creationId xmlns:p14="http://schemas.microsoft.com/office/powerpoint/2010/main" val="3365890255"/>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en-US" noProof="0"/>
              <a:t>Click to edit Master title style</a:t>
            </a:r>
            <a:endParaRPr lang="fi-FI" noProof="0"/>
          </a:p>
        </p:txBody>
      </p:sp>
      <p:sp>
        <p:nvSpPr>
          <p:cNvPr id="15" name="Päivämäärän paikkamerkki 3"/>
          <p:cNvSpPr>
            <a:spLocks noGrp="1"/>
          </p:cNvSpPr>
          <p:nvPr>
            <p:ph type="dt" sz="half" idx="10"/>
          </p:nvPr>
        </p:nvSpPr>
        <p:spPr>
          <a:xfrm>
            <a:off x="482108" y="6372392"/>
            <a:ext cx="1157768" cy="365125"/>
          </a:xfrm>
          <a:prstGeom prst="rect">
            <a:avLst/>
          </a:prstGeom>
        </p:spPr>
        <p:txBody>
          <a:bodyPr/>
          <a:lstStyle>
            <a:lvl1pPr>
              <a:defRPr sz="1100">
                <a:latin typeface="+mn-lt"/>
                <a:ea typeface="Calibri" charset="0"/>
                <a:cs typeface="Calibri" charset="0"/>
              </a:defRPr>
            </a:lvl1pPr>
          </a:lstStyle>
          <a:p>
            <a:r>
              <a:rPr lang="fi-FI"/>
              <a:t>01/08/18</a:t>
            </a:r>
          </a:p>
        </p:txBody>
      </p:sp>
      <p:sp>
        <p:nvSpPr>
          <p:cNvPr id="16" name="Alatunnisteen paikkamerkki 4"/>
          <p:cNvSpPr>
            <a:spLocks noGrp="1"/>
          </p:cNvSpPr>
          <p:nvPr>
            <p:ph type="ftr" sz="quarter" idx="3"/>
          </p:nvPr>
        </p:nvSpPr>
        <p:spPr>
          <a:xfrm>
            <a:off x="1636299" y="6372392"/>
            <a:ext cx="8919412" cy="365125"/>
          </a:xfrm>
          <a:prstGeom prst="rect">
            <a:avLst/>
          </a:prstGeom>
        </p:spPr>
        <p:txBody>
          <a:bodyPr/>
          <a:lstStyle>
            <a:lvl1pPr algn="ctr">
              <a:defRPr sz="1100">
                <a:latin typeface="+mn-lt"/>
                <a:ea typeface="Calibri"/>
                <a:cs typeface="Calibri"/>
              </a:defRPr>
            </a:lvl1pPr>
          </a:lstStyle>
          <a:p>
            <a:r>
              <a:rPr lang="fi-FI"/>
              <a:t>Tässä esityksen aihe (muutetaan esityksen asetuksista)</a:t>
            </a:r>
          </a:p>
        </p:txBody>
      </p:sp>
      <p:sp>
        <p:nvSpPr>
          <p:cNvPr id="17" name="Dian numeron paikkamerkki 5"/>
          <p:cNvSpPr>
            <a:spLocks noGrp="1"/>
          </p:cNvSpPr>
          <p:nvPr>
            <p:ph type="sldNum" sz="quarter" idx="4"/>
          </p:nvPr>
        </p:nvSpPr>
        <p:spPr>
          <a:xfrm>
            <a:off x="11260032" y="6372392"/>
            <a:ext cx="505640" cy="365125"/>
          </a:xfrm>
          <a:prstGeom prst="rect">
            <a:avLst/>
          </a:prstGeom>
        </p:spPr>
        <p:txBody>
          <a:bodyPr/>
          <a:lstStyle>
            <a:lvl1pPr algn="r">
              <a:defRPr sz="1100">
                <a:latin typeface="+mn-lt"/>
                <a:ea typeface="Calibri" charset="0"/>
                <a:cs typeface="Calibri" charset="0"/>
              </a:defRPr>
            </a:lvl1pPr>
          </a:lstStyle>
          <a:p>
            <a:fld id="{62CCF657-A547-8C43-AD59-3D5EA746CF60}" type="slidenum">
              <a:rPr lang="fi-FI" smtClean="0"/>
              <a:pPr/>
              <a:t>‹#›</a:t>
            </a:fld>
            <a:endParaRPr lang="fi-FI"/>
          </a:p>
        </p:txBody>
      </p:sp>
      <p:pic>
        <p:nvPicPr>
          <p:cNvPr id="10" name="Kuva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47560" y="548219"/>
            <a:ext cx="512640" cy="468540"/>
          </a:xfrm>
          <a:prstGeom prst="rect">
            <a:avLst/>
          </a:prstGeom>
        </p:spPr>
      </p:pic>
      <p:sp>
        <p:nvSpPr>
          <p:cNvPr id="9" name="Sisällön paikkamerkki 3">
            <a:extLst>
              <a:ext uri="{FF2B5EF4-FFF2-40B4-BE49-F238E27FC236}">
                <a16:creationId xmlns:a16="http://schemas.microsoft.com/office/drawing/2014/main" id="{8A365BFB-02C4-4674-B782-A680B0172A96}"/>
              </a:ext>
            </a:extLst>
          </p:cNvPr>
          <p:cNvSpPr>
            <a:spLocks noGrp="1"/>
          </p:cNvSpPr>
          <p:nvPr>
            <p:ph sz="half" idx="11"/>
          </p:nvPr>
        </p:nvSpPr>
        <p:spPr>
          <a:xfrm>
            <a:off x="478368" y="1937447"/>
            <a:ext cx="5386917" cy="4188716"/>
          </a:xfrm>
        </p:spPr>
        <p:txBody>
          <a:bodyPr/>
          <a:lstStyle>
            <a:lvl1pPr>
              <a:buClr>
                <a:srgbClr val="9B003F"/>
              </a:buClr>
              <a:defRPr sz="2700"/>
            </a:lvl1pPr>
            <a:lvl2pPr>
              <a:defRPr sz="2700"/>
            </a:lvl2pPr>
            <a:lvl3pPr>
              <a:buClr>
                <a:srgbClr val="9B003F"/>
              </a:buClr>
              <a:defRPr sz="2000"/>
            </a:lvl3pPr>
            <a:lvl4pPr>
              <a:defRPr sz="2000"/>
            </a:lvl4pPr>
            <a:lvl5pPr>
              <a:defRPr sz="1600">
                <a:latin typeface="+mn-lt"/>
                <a:cs typeface="Calibri"/>
              </a:defRPr>
            </a:lvl5pPr>
            <a:lvl6pPr>
              <a:defRPr sz="2100"/>
            </a:lvl6pPr>
            <a:lvl7pPr>
              <a:defRPr sz="2100"/>
            </a:lvl7pPr>
            <a:lvl8pPr>
              <a:defRPr sz="2100"/>
            </a:lvl8pPr>
            <a:lvl9pPr>
              <a:defRPr sz="21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11" name="Sisällön paikkamerkki 3">
            <a:extLst>
              <a:ext uri="{FF2B5EF4-FFF2-40B4-BE49-F238E27FC236}">
                <a16:creationId xmlns:a16="http://schemas.microsoft.com/office/drawing/2014/main" id="{9BADFDA3-FCDD-4661-9B63-5D2B49021651}"/>
              </a:ext>
            </a:extLst>
          </p:cNvPr>
          <p:cNvSpPr>
            <a:spLocks noGrp="1"/>
          </p:cNvSpPr>
          <p:nvPr>
            <p:ph sz="half" idx="12"/>
          </p:nvPr>
        </p:nvSpPr>
        <p:spPr>
          <a:xfrm>
            <a:off x="6373284" y="1937447"/>
            <a:ext cx="5386917" cy="4188716"/>
          </a:xfrm>
        </p:spPr>
        <p:txBody>
          <a:bodyPr/>
          <a:lstStyle>
            <a:lvl1pPr>
              <a:buClr>
                <a:srgbClr val="9B003F"/>
              </a:buClr>
              <a:defRPr sz="2700"/>
            </a:lvl1pPr>
            <a:lvl2pPr>
              <a:defRPr sz="2700"/>
            </a:lvl2pPr>
            <a:lvl3pPr>
              <a:buClr>
                <a:srgbClr val="9B003F"/>
              </a:buClr>
              <a:defRPr sz="2000"/>
            </a:lvl3pPr>
            <a:lvl4pPr>
              <a:defRPr sz="2000"/>
            </a:lvl4pPr>
            <a:lvl5pPr>
              <a:defRPr sz="1600">
                <a:latin typeface="+mn-lt"/>
                <a:cs typeface="Calibri"/>
              </a:defRPr>
            </a:lvl5pPr>
            <a:lvl6pPr>
              <a:defRPr sz="2100"/>
            </a:lvl6pPr>
            <a:lvl7pPr>
              <a:defRPr sz="2100"/>
            </a:lvl7pPr>
            <a:lvl8pPr>
              <a:defRPr sz="2100"/>
            </a:lvl8pPr>
            <a:lvl9pPr>
              <a:defRPr sz="21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Tree>
    <p:extLst>
      <p:ext uri="{BB962C8B-B14F-4D97-AF65-F5344CB8AC3E}">
        <p14:creationId xmlns:p14="http://schemas.microsoft.com/office/powerpoint/2010/main" val="245027476"/>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p:cSld name="pelkkä teksti">
    <p:spTree>
      <p:nvGrpSpPr>
        <p:cNvPr id="1" name=""/>
        <p:cNvGrpSpPr/>
        <p:nvPr/>
      </p:nvGrpSpPr>
      <p:grpSpPr>
        <a:xfrm>
          <a:off x="0" y="0"/>
          <a:ext cx="0" cy="0"/>
          <a:chOff x="0" y="0"/>
          <a:chExt cx="0" cy="0"/>
        </a:xfrm>
      </p:grpSpPr>
      <p:sp>
        <p:nvSpPr>
          <p:cNvPr id="2" name="Otsikko 1"/>
          <p:cNvSpPr>
            <a:spLocks noGrp="1"/>
          </p:cNvSpPr>
          <p:nvPr>
            <p:ph type="title"/>
          </p:nvPr>
        </p:nvSpPr>
        <p:spPr>
          <a:xfrm>
            <a:off x="478370" y="548221"/>
            <a:ext cx="10183657" cy="1129369"/>
          </a:xfrm>
        </p:spPr>
        <p:txBody>
          <a:bodyPr/>
          <a:lstStyle>
            <a:lvl1pPr algn="l">
              <a:defRPr/>
            </a:lvl1pPr>
          </a:lstStyle>
          <a:p>
            <a:r>
              <a:rPr lang="en-US" noProof="0"/>
              <a:t>Click to edit Master title style</a:t>
            </a:r>
            <a:endParaRPr lang="fi-FI" noProof="0"/>
          </a:p>
        </p:txBody>
      </p:sp>
      <p:sp>
        <p:nvSpPr>
          <p:cNvPr id="4" name="Sisällön paikkamerkki 3"/>
          <p:cNvSpPr>
            <a:spLocks noGrp="1"/>
          </p:cNvSpPr>
          <p:nvPr>
            <p:ph sz="half" idx="2"/>
          </p:nvPr>
        </p:nvSpPr>
        <p:spPr>
          <a:xfrm>
            <a:off x="478370" y="1797053"/>
            <a:ext cx="11281833" cy="4329113"/>
          </a:xfrm>
        </p:spPr>
        <p:txBody>
          <a:bodyPr/>
          <a:lstStyle>
            <a:lvl1pPr marL="0" indent="0">
              <a:lnSpc>
                <a:spcPct val="150000"/>
              </a:lnSpc>
              <a:buNone/>
              <a:defRPr sz="2700">
                <a:latin typeface="+mj-lt"/>
              </a:defRPr>
            </a:lvl1pPr>
            <a:lvl2pPr marL="0" indent="0">
              <a:lnSpc>
                <a:spcPct val="150000"/>
              </a:lnSpc>
              <a:buNone/>
              <a:defRPr sz="2000">
                <a:latin typeface="+mn-lt"/>
              </a:defRPr>
            </a:lvl2pPr>
            <a:lvl3pPr marL="0" indent="0">
              <a:lnSpc>
                <a:spcPct val="150000"/>
              </a:lnSpc>
              <a:buNone/>
              <a:defRPr sz="2100">
                <a:latin typeface="+mn-lt"/>
              </a:defRPr>
            </a:lvl3pPr>
            <a:lvl4pPr marL="0" indent="0">
              <a:lnSpc>
                <a:spcPct val="150000"/>
              </a:lnSpc>
              <a:buNone/>
              <a:defRPr sz="2100">
                <a:latin typeface="+mn-lt"/>
              </a:defRPr>
            </a:lvl4pPr>
            <a:lvl5pPr marL="0" indent="0">
              <a:lnSpc>
                <a:spcPct val="150000"/>
              </a:lnSpc>
              <a:buNone/>
              <a:defRPr sz="2100">
                <a:latin typeface="+mn-lt"/>
                <a:cs typeface="Calibri"/>
              </a:defRPr>
            </a:lvl5pPr>
            <a:lvl6pPr>
              <a:defRPr sz="2400"/>
            </a:lvl6pPr>
            <a:lvl7pPr>
              <a:defRPr sz="2400"/>
            </a:lvl7pPr>
            <a:lvl8pPr>
              <a:defRPr sz="2400"/>
            </a:lvl8pPr>
            <a:lvl9pPr>
              <a:defRPr sz="2400"/>
            </a:lvl9pPr>
          </a:lstStyle>
          <a:p>
            <a:pPr lvl="0"/>
            <a:r>
              <a:rPr lang="en-US" noProof="0"/>
              <a:t>Edit Master text styles</a:t>
            </a:r>
          </a:p>
          <a:p>
            <a:pPr lvl="1"/>
            <a:r>
              <a:rPr lang="en-US" noProof="0"/>
              <a:t>Second level</a:t>
            </a:r>
          </a:p>
        </p:txBody>
      </p:sp>
      <p:sp>
        <p:nvSpPr>
          <p:cNvPr id="17" name="Päivämäärän paikkamerkki 3"/>
          <p:cNvSpPr>
            <a:spLocks noGrp="1"/>
          </p:cNvSpPr>
          <p:nvPr>
            <p:ph type="dt" sz="half" idx="10"/>
          </p:nvPr>
        </p:nvSpPr>
        <p:spPr>
          <a:xfrm>
            <a:off x="482105" y="6372392"/>
            <a:ext cx="1157768" cy="365125"/>
          </a:xfrm>
          <a:prstGeom prst="rect">
            <a:avLst/>
          </a:prstGeom>
        </p:spPr>
        <p:txBody>
          <a:bodyPr/>
          <a:lstStyle>
            <a:lvl1pPr>
              <a:defRPr sz="1100">
                <a:latin typeface="+mn-lt"/>
                <a:ea typeface="Calibri" charset="0"/>
                <a:cs typeface="Calibri" charset="0"/>
              </a:defRPr>
            </a:lvl1pPr>
          </a:lstStyle>
          <a:p>
            <a:r>
              <a:rPr lang="fi-FI"/>
              <a:t>01/08/18</a:t>
            </a:r>
          </a:p>
        </p:txBody>
      </p:sp>
      <p:sp>
        <p:nvSpPr>
          <p:cNvPr id="18" name="Alatunnisteen paikkamerkki 4"/>
          <p:cNvSpPr>
            <a:spLocks noGrp="1"/>
          </p:cNvSpPr>
          <p:nvPr>
            <p:ph type="ftr" sz="quarter" idx="3"/>
          </p:nvPr>
        </p:nvSpPr>
        <p:spPr>
          <a:xfrm>
            <a:off x="1636299" y="6372392"/>
            <a:ext cx="8919412" cy="365125"/>
          </a:xfrm>
          <a:prstGeom prst="rect">
            <a:avLst/>
          </a:prstGeom>
        </p:spPr>
        <p:txBody>
          <a:bodyPr/>
          <a:lstStyle>
            <a:lvl1pPr algn="ctr">
              <a:defRPr sz="1100">
                <a:latin typeface="+mn-lt"/>
                <a:ea typeface="Calibri"/>
                <a:cs typeface="Calibri"/>
              </a:defRPr>
            </a:lvl1pPr>
          </a:lstStyle>
          <a:p>
            <a:r>
              <a:rPr lang="fi-FI"/>
              <a:t>Tässä esityksen aihe (muutetaan esityksen asetuksista)</a:t>
            </a:r>
          </a:p>
        </p:txBody>
      </p:sp>
      <p:sp>
        <p:nvSpPr>
          <p:cNvPr id="19" name="Dian numeron paikkamerkki 5"/>
          <p:cNvSpPr>
            <a:spLocks noGrp="1"/>
          </p:cNvSpPr>
          <p:nvPr>
            <p:ph type="sldNum" sz="quarter" idx="4"/>
          </p:nvPr>
        </p:nvSpPr>
        <p:spPr>
          <a:xfrm>
            <a:off x="11260037" y="6372392"/>
            <a:ext cx="505640" cy="365125"/>
          </a:xfrm>
          <a:prstGeom prst="rect">
            <a:avLst/>
          </a:prstGeom>
        </p:spPr>
        <p:txBody>
          <a:bodyPr/>
          <a:lstStyle>
            <a:lvl1pPr algn="r">
              <a:defRPr sz="1100">
                <a:latin typeface="+mn-lt"/>
                <a:ea typeface="Calibri" charset="0"/>
                <a:cs typeface="Calibri" charset="0"/>
              </a:defRPr>
            </a:lvl1pPr>
          </a:lstStyle>
          <a:p>
            <a:fld id="{62CCF657-A547-8C43-AD59-3D5EA746CF60}" type="slidenum">
              <a:rPr lang="fi-FI" smtClean="0"/>
              <a:pPr/>
              <a:t>‹#›</a:t>
            </a:fld>
            <a:endParaRPr lang="fi-FI"/>
          </a:p>
        </p:txBody>
      </p:sp>
      <p:pic>
        <p:nvPicPr>
          <p:cNvPr id="10" name="Kuva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47560" y="548219"/>
            <a:ext cx="512640" cy="468540"/>
          </a:xfrm>
          <a:prstGeom prst="rect">
            <a:avLst/>
          </a:prstGeom>
        </p:spPr>
      </p:pic>
    </p:spTree>
    <p:extLst>
      <p:ext uri="{BB962C8B-B14F-4D97-AF65-F5344CB8AC3E}">
        <p14:creationId xmlns:p14="http://schemas.microsoft.com/office/powerpoint/2010/main" val="1804666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4_Section_Header_1">
    <p:bg>
      <p:bgPr>
        <a:solidFill>
          <a:schemeClr val="bg1"/>
        </a:solidFill>
        <a:effectLst/>
      </p:bgPr>
    </p:bg>
    <p:spTree>
      <p:nvGrpSpPr>
        <p:cNvPr id="1" name=""/>
        <p:cNvGrpSpPr/>
        <p:nvPr/>
      </p:nvGrpSpPr>
      <p:grpSpPr>
        <a:xfrm>
          <a:off x="0" y="0"/>
          <a:ext cx="0" cy="0"/>
          <a:chOff x="0" y="0"/>
          <a:chExt cx="0" cy="0"/>
        </a:xfrm>
      </p:grpSpPr>
      <p:sp>
        <p:nvSpPr>
          <p:cNvPr id="13" name="Title 1"/>
          <p:cNvSpPr>
            <a:spLocks noGrp="1"/>
          </p:cNvSpPr>
          <p:nvPr>
            <p:ph type="ctrTitle"/>
          </p:nvPr>
        </p:nvSpPr>
        <p:spPr>
          <a:xfrm>
            <a:off x="1015379" y="2643097"/>
            <a:ext cx="10161244" cy="1726616"/>
          </a:xfrm>
          <a:prstGeom prst="rect">
            <a:avLst/>
          </a:prstGeom>
        </p:spPr>
        <p:txBody>
          <a:bodyPr lIns="91430" tIns="45715" rIns="91430" bIns="45715" anchor="b" anchorCtr="0"/>
          <a:lstStyle>
            <a:lvl1pPr algn="ctr">
              <a:lnSpc>
                <a:spcPct val="85000"/>
              </a:lnSpc>
              <a:defRPr sz="3175" b="1" spc="-149">
                <a:solidFill>
                  <a:srgbClr val="246151"/>
                </a:solidFill>
              </a:defRPr>
            </a:lvl1pPr>
          </a:lstStyle>
          <a:p>
            <a:r>
              <a:rPr lang="en-US"/>
              <a:t>Click to edit Master title style</a:t>
            </a:r>
            <a:endParaRPr lang="fi-FI" dirty="0"/>
          </a:p>
        </p:txBody>
      </p:sp>
      <p:sp>
        <p:nvSpPr>
          <p:cNvPr id="15" name="Text Placeholder 14"/>
          <p:cNvSpPr>
            <a:spLocks noGrp="1"/>
          </p:cNvSpPr>
          <p:nvPr>
            <p:ph type="body" sz="quarter" idx="13"/>
          </p:nvPr>
        </p:nvSpPr>
        <p:spPr>
          <a:xfrm>
            <a:off x="1015379" y="4512607"/>
            <a:ext cx="10161244" cy="1059764"/>
          </a:xfrm>
        </p:spPr>
        <p:txBody>
          <a:bodyPr/>
          <a:lstStyle>
            <a:lvl1pPr marL="0" indent="0" algn="ctr">
              <a:buFontTx/>
              <a:buNone/>
              <a:defRPr sz="1786">
                <a:solidFill>
                  <a:srgbClr val="FF624E"/>
                </a:solidFill>
              </a:defRPr>
            </a:lvl1pPr>
          </a:lstStyle>
          <a:p>
            <a:pPr lvl="0"/>
            <a:r>
              <a:rPr lang="en-US"/>
              <a:t>Edit Master text styles</a:t>
            </a:r>
          </a:p>
        </p:txBody>
      </p:sp>
      <p:pic>
        <p:nvPicPr>
          <p:cNvPr id="6" name="Picture 5" descr="MT-logo-vihr.emf"/>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4656724" y="787596"/>
            <a:ext cx="2878554" cy="1069598"/>
          </a:xfrm>
          <a:prstGeom prst="rect">
            <a:avLst/>
          </a:prstGeom>
        </p:spPr>
      </p:pic>
    </p:spTree>
    <p:extLst>
      <p:ext uri="{BB962C8B-B14F-4D97-AF65-F5344CB8AC3E}">
        <p14:creationId xmlns:p14="http://schemas.microsoft.com/office/powerpoint/2010/main" val="3430646060"/>
      </p:ext>
    </p:extLst>
  </p:cSld>
  <p:clrMapOvr>
    <a:masterClrMapping/>
  </p:clrMapOvr>
  <p:transition spd="med">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3_Otsikkodia 2">
    <p:bg>
      <p:bgPr>
        <a:solidFill>
          <a:srgbClr val="120D35"/>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78369" y="2130427"/>
            <a:ext cx="11281833" cy="1398837"/>
          </a:xfrm>
        </p:spPr>
        <p:txBody>
          <a:bodyPr anchor="b" anchorCtr="0"/>
          <a:lstStyle>
            <a:lvl1pPr algn="ctr">
              <a:defRPr sz="3733" b="0" i="0">
                <a:solidFill>
                  <a:schemeClr val="bg1"/>
                </a:solidFill>
                <a:latin typeface="+mj-lt"/>
                <a:cs typeface="Calibri"/>
              </a:defRPr>
            </a:lvl1pPr>
          </a:lstStyle>
          <a:p>
            <a:r>
              <a:rPr lang="en-US" noProof="0"/>
              <a:t>Click to edit Master title style</a:t>
            </a:r>
            <a:endParaRPr lang="fi-FI" noProof="0" dirty="0"/>
          </a:p>
        </p:txBody>
      </p:sp>
      <p:sp>
        <p:nvSpPr>
          <p:cNvPr id="3" name="Alaotsikko 2"/>
          <p:cNvSpPr>
            <a:spLocks noGrp="1"/>
          </p:cNvSpPr>
          <p:nvPr>
            <p:ph type="subTitle" idx="1"/>
          </p:nvPr>
        </p:nvSpPr>
        <p:spPr>
          <a:xfrm>
            <a:off x="478369" y="3529264"/>
            <a:ext cx="11281833" cy="2109539"/>
          </a:xfrm>
        </p:spPr>
        <p:txBody>
          <a:bodyPr/>
          <a:lstStyle>
            <a:lvl1pPr marL="0" indent="0" algn="ctr">
              <a:buNone/>
              <a:defRPr sz="3733" b="0">
                <a:solidFill>
                  <a:srgbClr val="FFFFFF"/>
                </a:solidFill>
                <a:latin typeface="+mn-lt"/>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noProof="0"/>
              <a:t>Click to edit Master subtitle style</a:t>
            </a:r>
            <a:endParaRPr lang="fi-FI" noProof="0" dirty="0"/>
          </a:p>
        </p:txBody>
      </p:sp>
      <p:sp>
        <p:nvSpPr>
          <p:cNvPr id="17" name="Päivämäärän paikkamerkki 3"/>
          <p:cNvSpPr>
            <a:spLocks noGrp="1"/>
          </p:cNvSpPr>
          <p:nvPr>
            <p:ph type="dt" sz="half" idx="2"/>
          </p:nvPr>
        </p:nvSpPr>
        <p:spPr>
          <a:xfrm>
            <a:off x="482384" y="6372392"/>
            <a:ext cx="1157768" cy="365125"/>
          </a:xfrm>
          <a:prstGeom prst="rect">
            <a:avLst/>
          </a:prstGeom>
        </p:spPr>
        <p:txBody>
          <a:bodyPr/>
          <a:lstStyle>
            <a:lvl1pPr>
              <a:defRPr sz="1067">
                <a:solidFill>
                  <a:schemeClr val="bg1"/>
                </a:solidFill>
                <a:latin typeface="+mn-lt"/>
                <a:ea typeface="Calibri" charset="0"/>
                <a:cs typeface="Calibri" charset="0"/>
              </a:defRPr>
            </a:lvl1pPr>
          </a:lstStyle>
          <a:p>
            <a:r>
              <a:rPr lang="fi-FI"/>
              <a:t>01/08/18</a:t>
            </a:r>
            <a:endParaRPr lang="fi-FI" dirty="0"/>
          </a:p>
        </p:txBody>
      </p:sp>
      <p:sp>
        <p:nvSpPr>
          <p:cNvPr id="18" name="Alatunnisteen paikkamerkki 4"/>
          <p:cNvSpPr>
            <a:spLocks noGrp="1"/>
          </p:cNvSpPr>
          <p:nvPr>
            <p:ph type="ftr" sz="quarter" idx="3"/>
          </p:nvPr>
        </p:nvSpPr>
        <p:spPr>
          <a:xfrm>
            <a:off x="1636299" y="6372392"/>
            <a:ext cx="8919412" cy="365125"/>
          </a:xfrm>
          <a:prstGeom prst="rect">
            <a:avLst/>
          </a:prstGeom>
        </p:spPr>
        <p:txBody>
          <a:bodyPr/>
          <a:lstStyle>
            <a:lvl1pPr algn="ctr">
              <a:defRPr sz="1067">
                <a:solidFill>
                  <a:schemeClr val="bg1"/>
                </a:solidFill>
                <a:latin typeface="+mn-lt"/>
                <a:ea typeface="Calibri"/>
                <a:cs typeface="Calibri"/>
              </a:defRPr>
            </a:lvl1pPr>
          </a:lstStyle>
          <a:p>
            <a:r>
              <a:rPr lang="fi-FI"/>
              <a:t>Tässä esityksen aihe (muutetaan esityksen asetuksista)</a:t>
            </a:r>
            <a:endParaRPr lang="fi-FI" dirty="0"/>
          </a:p>
        </p:txBody>
      </p:sp>
      <p:sp>
        <p:nvSpPr>
          <p:cNvPr id="19" name="Dian numeron paikkamerkki 5"/>
          <p:cNvSpPr>
            <a:spLocks noGrp="1"/>
          </p:cNvSpPr>
          <p:nvPr>
            <p:ph type="sldNum" sz="quarter" idx="4"/>
          </p:nvPr>
        </p:nvSpPr>
        <p:spPr>
          <a:xfrm>
            <a:off x="11241055" y="6377660"/>
            <a:ext cx="505640" cy="365125"/>
          </a:xfrm>
          <a:prstGeom prst="rect">
            <a:avLst/>
          </a:prstGeom>
        </p:spPr>
        <p:txBody>
          <a:bodyPr/>
          <a:lstStyle>
            <a:lvl1pPr algn="r">
              <a:defRPr sz="1067">
                <a:solidFill>
                  <a:schemeClr val="bg1"/>
                </a:solidFill>
                <a:latin typeface="+mn-lt"/>
                <a:ea typeface="Calibri" charset="0"/>
                <a:cs typeface="Calibri" charset="0"/>
              </a:defRPr>
            </a:lvl1pPr>
          </a:lstStyle>
          <a:p>
            <a:fld id="{62CCF657-A547-8C43-AD59-3D5EA746CF60}" type="slidenum">
              <a:rPr lang="fi-FI" smtClean="0"/>
              <a:pPr/>
              <a:t>‹#›</a:t>
            </a:fld>
            <a:endParaRPr lang="fi-FI"/>
          </a:p>
        </p:txBody>
      </p:sp>
      <p:pic>
        <p:nvPicPr>
          <p:cNvPr id="11" name="Kuva 9" descr="Motiva_White_M_RGB.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41269" y="586072"/>
            <a:ext cx="512640" cy="468541"/>
          </a:xfrm>
          <a:prstGeom prst="rect">
            <a:avLst/>
          </a:prstGeom>
        </p:spPr>
      </p:pic>
    </p:spTree>
    <p:extLst>
      <p:ext uri="{BB962C8B-B14F-4D97-AF65-F5344CB8AC3E}">
        <p14:creationId xmlns:p14="http://schemas.microsoft.com/office/powerpoint/2010/main" val="2332417874"/>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title" preserve="1">
  <p:cSld name="4_Otsikkodia 1">
    <p:spTree>
      <p:nvGrpSpPr>
        <p:cNvPr id="1" name=""/>
        <p:cNvGrpSpPr/>
        <p:nvPr/>
      </p:nvGrpSpPr>
      <p:grpSpPr>
        <a:xfrm>
          <a:off x="0" y="0"/>
          <a:ext cx="0" cy="0"/>
          <a:chOff x="0" y="0"/>
          <a:chExt cx="0" cy="0"/>
        </a:xfrm>
      </p:grpSpPr>
      <p:pic>
        <p:nvPicPr>
          <p:cNvPr id="6" name="Kuva 6"/>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048000" y="0"/>
            <a:ext cx="9144000" cy="6858000"/>
          </a:xfrm>
          <a:prstGeom prst="rect">
            <a:avLst/>
          </a:prstGeom>
        </p:spPr>
      </p:pic>
      <p:sp>
        <p:nvSpPr>
          <p:cNvPr id="2" name="Otsikko 1"/>
          <p:cNvSpPr>
            <a:spLocks noGrp="1"/>
          </p:cNvSpPr>
          <p:nvPr>
            <p:ph type="ctrTitle"/>
          </p:nvPr>
        </p:nvSpPr>
        <p:spPr>
          <a:xfrm>
            <a:off x="478370" y="2130428"/>
            <a:ext cx="9884833" cy="1398837"/>
          </a:xfrm>
        </p:spPr>
        <p:txBody>
          <a:bodyPr anchor="b" anchorCtr="0"/>
          <a:lstStyle>
            <a:lvl1pPr algn="l">
              <a:defRPr sz="3733" b="0" i="0">
                <a:solidFill>
                  <a:srgbClr val="9B003F"/>
                </a:solidFill>
                <a:latin typeface="Segoe UI Semibold" panose="020B0702040204020203" pitchFamily="34" charset="0"/>
                <a:cs typeface="Segoe UI Semibold" panose="020B0702040204020203" pitchFamily="34" charset="0"/>
              </a:defRPr>
            </a:lvl1pPr>
          </a:lstStyle>
          <a:p>
            <a:r>
              <a:rPr lang="en-US" noProof="0"/>
              <a:t>Click to edit Master title style</a:t>
            </a:r>
            <a:endParaRPr lang="fi-FI" noProof="0"/>
          </a:p>
        </p:txBody>
      </p:sp>
      <p:sp>
        <p:nvSpPr>
          <p:cNvPr id="3" name="Alaotsikko 2"/>
          <p:cNvSpPr>
            <a:spLocks noGrp="1"/>
          </p:cNvSpPr>
          <p:nvPr>
            <p:ph type="subTitle" idx="1"/>
          </p:nvPr>
        </p:nvSpPr>
        <p:spPr>
          <a:xfrm>
            <a:off x="478370" y="3772533"/>
            <a:ext cx="9884833" cy="2109539"/>
          </a:xfrm>
        </p:spPr>
        <p:txBody>
          <a:bodyPr/>
          <a:lstStyle>
            <a:lvl1pPr marL="0" indent="0" algn="l">
              <a:buNone/>
              <a:defRPr sz="2667" b="0">
                <a:solidFill>
                  <a:srgbClr val="000000"/>
                </a:solidFill>
                <a:latin typeface="Segoe UI Semibold" panose="020B0702040204020203" pitchFamily="34" charset="0"/>
                <a:cs typeface="Segoe UI Semibold" panose="020B0702040204020203" pitchFamily="34" charset="0"/>
              </a:defRPr>
            </a:lvl1pPr>
            <a:lvl2pPr marL="609555" indent="0" algn="ctr">
              <a:buNone/>
              <a:defRPr>
                <a:solidFill>
                  <a:schemeClr val="tx1">
                    <a:tint val="75000"/>
                  </a:schemeClr>
                </a:solidFill>
              </a:defRPr>
            </a:lvl2pPr>
            <a:lvl3pPr marL="1219110" indent="0" algn="ctr">
              <a:buNone/>
              <a:defRPr>
                <a:solidFill>
                  <a:schemeClr val="tx1">
                    <a:tint val="75000"/>
                  </a:schemeClr>
                </a:solidFill>
              </a:defRPr>
            </a:lvl3pPr>
            <a:lvl4pPr marL="1828664" indent="0" algn="ctr">
              <a:buNone/>
              <a:defRPr>
                <a:solidFill>
                  <a:schemeClr val="tx1">
                    <a:tint val="75000"/>
                  </a:schemeClr>
                </a:solidFill>
              </a:defRPr>
            </a:lvl4pPr>
            <a:lvl5pPr marL="2438218" indent="0" algn="ctr">
              <a:buNone/>
              <a:defRPr>
                <a:solidFill>
                  <a:schemeClr val="tx1">
                    <a:tint val="75000"/>
                  </a:schemeClr>
                </a:solidFill>
              </a:defRPr>
            </a:lvl5pPr>
            <a:lvl6pPr marL="3047772" indent="0" algn="ctr">
              <a:buNone/>
              <a:defRPr>
                <a:solidFill>
                  <a:schemeClr val="tx1">
                    <a:tint val="75000"/>
                  </a:schemeClr>
                </a:solidFill>
              </a:defRPr>
            </a:lvl6pPr>
            <a:lvl7pPr marL="3657327" indent="0" algn="ctr">
              <a:buNone/>
              <a:defRPr>
                <a:solidFill>
                  <a:schemeClr val="tx1">
                    <a:tint val="75000"/>
                  </a:schemeClr>
                </a:solidFill>
              </a:defRPr>
            </a:lvl7pPr>
            <a:lvl8pPr marL="4266880" indent="0" algn="ctr">
              <a:buNone/>
              <a:defRPr>
                <a:solidFill>
                  <a:schemeClr val="tx1">
                    <a:tint val="75000"/>
                  </a:schemeClr>
                </a:solidFill>
              </a:defRPr>
            </a:lvl8pPr>
            <a:lvl9pPr marL="4876435" indent="0" algn="ctr">
              <a:buNone/>
              <a:defRPr>
                <a:solidFill>
                  <a:schemeClr val="tx1">
                    <a:tint val="75000"/>
                  </a:schemeClr>
                </a:solidFill>
              </a:defRPr>
            </a:lvl9pPr>
          </a:lstStyle>
          <a:p>
            <a:r>
              <a:rPr lang="en-US" noProof="0"/>
              <a:t>Click to edit Master subtitle style</a:t>
            </a:r>
            <a:endParaRPr lang="fi-FI" noProof="0"/>
          </a:p>
        </p:txBody>
      </p:sp>
      <p:pic>
        <p:nvPicPr>
          <p:cNvPr id="9" name="Kuva 7" descr="Motiva_Red_horiz_RGB.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8369" y="548219"/>
            <a:ext cx="3647227" cy="959372"/>
          </a:xfrm>
          <a:prstGeom prst="rect">
            <a:avLst/>
          </a:prstGeom>
        </p:spPr>
      </p:pic>
    </p:spTree>
    <p:extLst>
      <p:ext uri="{BB962C8B-B14F-4D97-AF65-F5344CB8AC3E}">
        <p14:creationId xmlns:p14="http://schemas.microsoft.com/office/powerpoint/2010/main" val="2643587739"/>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title" preserve="1">
  <p:cSld name="5_Otsikkodi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78370" y="2130428"/>
            <a:ext cx="9884833" cy="1398837"/>
          </a:xfrm>
        </p:spPr>
        <p:txBody>
          <a:bodyPr anchor="b" anchorCtr="0"/>
          <a:lstStyle>
            <a:lvl1pPr algn="l">
              <a:defRPr sz="3733" b="0" i="0">
                <a:solidFill>
                  <a:srgbClr val="9B003F"/>
                </a:solidFill>
                <a:latin typeface="Segoe UI Semibold" panose="020B0702040204020203" pitchFamily="34" charset="0"/>
                <a:cs typeface="Segoe UI Semibold" panose="020B0702040204020203" pitchFamily="34" charset="0"/>
              </a:defRPr>
            </a:lvl1pPr>
          </a:lstStyle>
          <a:p>
            <a:r>
              <a:rPr lang="en-US" noProof="0"/>
              <a:t>Click to edit Master title style</a:t>
            </a:r>
            <a:endParaRPr lang="fi-FI" noProof="0"/>
          </a:p>
        </p:txBody>
      </p:sp>
      <p:sp>
        <p:nvSpPr>
          <p:cNvPr id="3" name="Alaotsikko 2"/>
          <p:cNvSpPr>
            <a:spLocks noGrp="1"/>
          </p:cNvSpPr>
          <p:nvPr>
            <p:ph type="subTitle" idx="1"/>
          </p:nvPr>
        </p:nvSpPr>
        <p:spPr>
          <a:xfrm>
            <a:off x="478370" y="3772533"/>
            <a:ext cx="9884833" cy="2109539"/>
          </a:xfrm>
        </p:spPr>
        <p:txBody>
          <a:bodyPr/>
          <a:lstStyle>
            <a:lvl1pPr marL="0" indent="0" algn="l">
              <a:buNone/>
              <a:defRPr sz="2667" b="0">
                <a:solidFill>
                  <a:srgbClr val="000000"/>
                </a:solidFill>
                <a:latin typeface="Segoe UI Semibold" panose="020B0702040204020203" pitchFamily="34" charset="0"/>
                <a:cs typeface="Segoe UI Semibold" panose="020B0702040204020203" pitchFamily="34" charset="0"/>
              </a:defRPr>
            </a:lvl1pPr>
            <a:lvl2pPr marL="609555" indent="0" algn="ctr">
              <a:buNone/>
              <a:defRPr>
                <a:solidFill>
                  <a:schemeClr val="tx1">
                    <a:tint val="75000"/>
                  </a:schemeClr>
                </a:solidFill>
              </a:defRPr>
            </a:lvl2pPr>
            <a:lvl3pPr marL="1219110" indent="0" algn="ctr">
              <a:buNone/>
              <a:defRPr>
                <a:solidFill>
                  <a:schemeClr val="tx1">
                    <a:tint val="75000"/>
                  </a:schemeClr>
                </a:solidFill>
              </a:defRPr>
            </a:lvl3pPr>
            <a:lvl4pPr marL="1828664" indent="0" algn="ctr">
              <a:buNone/>
              <a:defRPr>
                <a:solidFill>
                  <a:schemeClr val="tx1">
                    <a:tint val="75000"/>
                  </a:schemeClr>
                </a:solidFill>
              </a:defRPr>
            </a:lvl4pPr>
            <a:lvl5pPr marL="2438218" indent="0" algn="ctr">
              <a:buNone/>
              <a:defRPr>
                <a:solidFill>
                  <a:schemeClr val="tx1">
                    <a:tint val="75000"/>
                  </a:schemeClr>
                </a:solidFill>
              </a:defRPr>
            </a:lvl5pPr>
            <a:lvl6pPr marL="3047772" indent="0" algn="ctr">
              <a:buNone/>
              <a:defRPr>
                <a:solidFill>
                  <a:schemeClr val="tx1">
                    <a:tint val="75000"/>
                  </a:schemeClr>
                </a:solidFill>
              </a:defRPr>
            </a:lvl6pPr>
            <a:lvl7pPr marL="3657327" indent="0" algn="ctr">
              <a:buNone/>
              <a:defRPr>
                <a:solidFill>
                  <a:schemeClr val="tx1">
                    <a:tint val="75000"/>
                  </a:schemeClr>
                </a:solidFill>
              </a:defRPr>
            </a:lvl7pPr>
            <a:lvl8pPr marL="4266880" indent="0" algn="ctr">
              <a:buNone/>
              <a:defRPr>
                <a:solidFill>
                  <a:schemeClr val="tx1">
                    <a:tint val="75000"/>
                  </a:schemeClr>
                </a:solidFill>
              </a:defRPr>
            </a:lvl8pPr>
            <a:lvl9pPr marL="4876435" indent="0" algn="ctr">
              <a:buNone/>
              <a:defRPr>
                <a:solidFill>
                  <a:schemeClr val="tx1">
                    <a:tint val="75000"/>
                  </a:schemeClr>
                </a:solidFill>
              </a:defRPr>
            </a:lvl9pPr>
          </a:lstStyle>
          <a:p>
            <a:r>
              <a:rPr lang="en-US" noProof="0"/>
              <a:t>Click to edit Master subtitle style</a:t>
            </a:r>
            <a:endParaRPr lang="fi-FI" noProof="0"/>
          </a:p>
        </p:txBody>
      </p:sp>
      <p:pic>
        <p:nvPicPr>
          <p:cNvPr id="9" name="Kuva 7" descr="Motiva_Red_horiz_RGB.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8369" y="548219"/>
            <a:ext cx="3647227" cy="959372"/>
          </a:xfrm>
          <a:prstGeom prst="rect">
            <a:avLst/>
          </a:prstGeom>
        </p:spPr>
      </p:pic>
    </p:spTree>
    <p:extLst>
      <p:ext uri="{BB962C8B-B14F-4D97-AF65-F5344CB8AC3E}">
        <p14:creationId xmlns:p14="http://schemas.microsoft.com/office/powerpoint/2010/main" val="4228484124"/>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title" preserve="1">
  <p:cSld name="15_Otsikkodi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78370" y="2130428"/>
            <a:ext cx="9884833" cy="1398837"/>
          </a:xfrm>
        </p:spPr>
        <p:txBody>
          <a:bodyPr anchor="b" anchorCtr="0"/>
          <a:lstStyle>
            <a:lvl1pPr algn="l">
              <a:defRPr sz="3733" b="0" i="0">
                <a:solidFill>
                  <a:srgbClr val="9B003F"/>
                </a:solidFill>
                <a:latin typeface="Segoe UI Semibold" panose="020B0702040204020203" pitchFamily="34" charset="0"/>
                <a:cs typeface="Segoe UI Semibold" panose="020B0702040204020203" pitchFamily="34" charset="0"/>
              </a:defRPr>
            </a:lvl1pPr>
          </a:lstStyle>
          <a:p>
            <a:r>
              <a:rPr lang="en-US" noProof="0"/>
              <a:t>Click to edit Master title style</a:t>
            </a:r>
            <a:endParaRPr lang="fi-FI" noProof="0"/>
          </a:p>
        </p:txBody>
      </p:sp>
      <p:sp>
        <p:nvSpPr>
          <p:cNvPr id="3" name="Alaotsikko 2"/>
          <p:cNvSpPr>
            <a:spLocks noGrp="1"/>
          </p:cNvSpPr>
          <p:nvPr>
            <p:ph type="subTitle" idx="1"/>
          </p:nvPr>
        </p:nvSpPr>
        <p:spPr>
          <a:xfrm>
            <a:off x="478370" y="3772533"/>
            <a:ext cx="9884833" cy="2109539"/>
          </a:xfrm>
        </p:spPr>
        <p:txBody>
          <a:bodyPr/>
          <a:lstStyle>
            <a:lvl1pPr marL="0" indent="0" algn="l">
              <a:buNone/>
              <a:defRPr sz="2667" b="0">
                <a:solidFill>
                  <a:srgbClr val="000000"/>
                </a:solidFill>
                <a:latin typeface="Segoe UI Semibold" panose="020B0702040204020203" pitchFamily="34" charset="0"/>
                <a:cs typeface="Segoe UI Semibold" panose="020B0702040204020203" pitchFamily="34" charset="0"/>
              </a:defRPr>
            </a:lvl1pPr>
            <a:lvl2pPr marL="609555" indent="0" algn="ctr">
              <a:buNone/>
              <a:defRPr>
                <a:solidFill>
                  <a:schemeClr val="tx1">
                    <a:tint val="75000"/>
                  </a:schemeClr>
                </a:solidFill>
              </a:defRPr>
            </a:lvl2pPr>
            <a:lvl3pPr marL="1219110" indent="0" algn="ctr">
              <a:buNone/>
              <a:defRPr>
                <a:solidFill>
                  <a:schemeClr val="tx1">
                    <a:tint val="75000"/>
                  </a:schemeClr>
                </a:solidFill>
              </a:defRPr>
            </a:lvl3pPr>
            <a:lvl4pPr marL="1828664" indent="0" algn="ctr">
              <a:buNone/>
              <a:defRPr>
                <a:solidFill>
                  <a:schemeClr val="tx1">
                    <a:tint val="75000"/>
                  </a:schemeClr>
                </a:solidFill>
              </a:defRPr>
            </a:lvl4pPr>
            <a:lvl5pPr marL="2438218" indent="0" algn="ctr">
              <a:buNone/>
              <a:defRPr>
                <a:solidFill>
                  <a:schemeClr val="tx1">
                    <a:tint val="75000"/>
                  </a:schemeClr>
                </a:solidFill>
              </a:defRPr>
            </a:lvl5pPr>
            <a:lvl6pPr marL="3047772" indent="0" algn="ctr">
              <a:buNone/>
              <a:defRPr>
                <a:solidFill>
                  <a:schemeClr val="tx1">
                    <a:tint val="75000"/>
                  </a:schemeClr>
                </a:solidFill>
              </a:defRPr>
            </a:lvl6pPr>
            <a:lvl7pPr marL="3657327" indent="0" algn="ctr">
              <a:buNone/>
              <a:defRPr>
                <a:solidFill>
                  <a:schemeClr val="tx1">
                    <a:tint val="75000"/>
                  </a:schemeClr>
                </a:solidFill>
              </a:defRPr>
            </a:lvl7pPr>
            <a:lvl8pPr marL="4266880" indent="0" algn="ctr">
              <a:buNone/>
              <a:defRPr>
                <a:solidFill>
                  <a:schemeClr val="tx1">
                    <a:tint val="75000"/>
                  </a:schemeClr>
                </a:solidFill>
              </a:defRPr>
            </a:lvl8pPr>
            <a:lvl9pPr marL="4876435" indent="0" algn="ctr">
              <a:buNone/>
              <a:defRPr>
                <a:solidFill>
                  <a:schemeClr val="tx1">
                    <a:tint val="75000"/>
                  </a:schemeClr>
                </a:solidFill>
              </a:defRPr>
            </a:lvl9pPr>
          </a:lstStyle>
          <a:p>
            <a:r>
              <a:rPr lang="en-US" noProof="0"/>
              <a:t>Click to edit Master subtitle style</a:t>
            </a:r>
            <a:endParaRPr lang="fi-FI" noProof="0"/>
          </a:p>
        </p:txBody>
      </p:sp>
      <p:pic>
        <p:nvPicPr>
          <p:cNvPr id="9" name="Kuva 7" descr="Motiva_Red_horiz_RGB.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8369" y="548219"/>
            <a:ext cx="3647227" cy="959372"/>
          </a:xfrm>
          <a:prstGeom prst="rect">
            <a:avLst/>
          </a:prstGeom>
        </p:spPr>
      </p:pic>
    </p:spTree>
    <p:extLst>
      <p:ext uri="{BB962C8B-B14F-4D97-AF65-F5344CB8AC3E}">
        <p14:creationId xmlns:p14="http://schemas.microsoft.com/office/powerpoint/2010/main" val="818792440"/>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title" preserve="1">
  <p:cSld name="16_Otsikkodi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78370" y="2130428"/>
            <a:ext cx="9884833" cy="1398837"/>
          </a:xfrm>
        </p:spPr>
        <p:txBody>
          <a:bodyPr anchor="b" anchorCtr="0"/>
          <a:lstStyle>
            <a:lvl1pPr algn="l">
              <a:defRPr sz="3733" b="0" i="0">
                <a:solidFill>
                  <a:srgbClr val="9B003F"/>
                </a:solidFill>
                <a:latin typeface="Segoe UI Semibold" panose="020B0702040204020203" pitchFamily="34" charset="0"/>
                <a:cs typeface="Segoe UI Semibold" panose="020B0702040204020203" pitchFamily="34" charset="0"/>
              </a:defRPr>
            </a:lvl1pPr>
          </a:lstStyle>
          <a:p>
            <a:r>
              <a:rPr lang="en-US" noProof="0"/>
              <a:t>Click to edit Master title style</a:t>
            </a:r>
            <a:endParaRPr lang="fi-FI" noProof="0"/>
          </a:p>
        </p:txBody>
      </p:sp>
      <p:sp>
        <p:nvSpPr>
          <p:cNvPr id="3" name="Alaotsikko 2"/>
          <p:cNvSpPr>
            <a:spLocks noGrp="1"/>
          </p:cNvSpPr>
          <p:nvPr>
            <p:ph type="subTitle" idx="1"/>
          </p:nvPr>
        </p:nvSpPr>
        <p:spPr>
          <a:xfrm>
            <a:off x="478370" y="3772533"/>
            <a:ext cx="9884833" cy="2109539"/>
          </a:xfrm>
        </p:spPr>
        <p:txBody>
          <a:bodyPr/>
          <a:lstStyle>
            <a:lvl1pPr marL="0" indent="0" algn="l">
              <a:buNone/>
              <a:defRPr sz="2667" b="0">
                <a:solidFill>
                  <a:srgbClr val="000000"/>
                </a:solidFill>
                <a:latin typeface="Segoe UI Semibold" panose="020B0702040204020203" pitchFamily="34" charset="0"/>
                <a:cs typeface="Segoe UI Semibold" panose="020B0702040204020203" pitchFamily="34" charset="0"/>
              </a:defRPr>
            </a:lvl1pPr>
            <a:lvl2pPr marL="609555" indent="0" algn="ctr">
              <a:buNone/>
              <a:defRPr>
                <a:solidFill>
                  <a:schemeClr val="tx1">
                    <a:tint val="75000"/>
                  </a:schemeClr>
                </a:solidFill>
              </a:defRPr>
            </a:lvl2pPr>
            <a:lvl3pPr marL="1219110" indent="0" algn="ctr">
              <a:buNone/>
              <a:defRPr>
                <a:solidFill>
                  <a:schemeClr val="tx1">
                    <a:tint val="75000"/>
                  </a:schemeClr>
                </a:solidFill>
              </a:defRPr>
            </a:lvl3pPr>
            <a:lvl4pPr marL="1828664" indent="0" algn="ctr">
              <a:buNone/>
              <a:defRPr>
                <a:solidFill>
                  <a:schemeClr val="tx1">
                    <a:tint val="75000"/>
                  </a:schemeClr>
                </a:solidFill>
              </a:defRPr>
            </a:lvl4pPr>
            <a:lvl5pPr marL="2438218" indent="0" algn="ctr">
              <a:buNone/>
              <a:defRPr>
                <a:solidFill>
                  <a:schemeClr val="tx1">
                    <a:tint val="75000"/>
                  </a:schemeClr>
                </a:solidFill>
              </a:defRPr>
            </a:lvl5pPr>
            <a:lvl6pPr marL="3047772" indent="0" algn="ctr">
              <a:buNone/>
              <a:defRPr>
                <a:solidFill>
                  <a:schemeClr val="tx1">
                    <a:tint val="75000"/>
                  </a:schemeClr>
                </a:solidFill>
              </a:defRPr>
            </a:lvl6pPr>
            <a:lvl7pPr marL="3657327" indent="0" algn="ctr">
              <a:buNone/>
              <a:defRPr>
                <a:solidFill>
                  <a:schemeClr val="tx1">
                    <a:tint val="75000"/>
                  </a:schemeClr>
                </a:solidFill>
              </a:defRPr>
            </a:lvl7pPr>
            <a:lvl8pPr marL="4266880" indent="0" algn="ctr">
              <a:buNone/>
              <a:defRPr>
                <a:solidFill>
                  <a:schemeClr val="tx1">
                    <a:tint val="75000"/>
                  </a:schemeClr>
                </a:solidFill>
              </a:defRPr>
            </a:lvl8pPr>
            <a:lvl9pPr marL="4876435" indent="0" algn="ctr">
              <a:buNone/>
              <a:defRPr>
                <a:solidFill>
                  <a:schemeClr val="tx1">
                    <a:tint val="75000"/>
                  </a:schemeClr>
                </a:solidFill>
              </a:defRPr>
            </a:lvl9pPr>
          </a:lstStyle>
          <a:p>
            <a:r>
              <a:rPr lang="en-US" noProof="0"/>
              <a:t>Click to edit Master subtitle style</a:t>
            </a:r>
            <a:endParaRPr lang="fi-FI" noProof="0"/>
          </a:p>
        </p:txBody>
      </p:sp>
      <p:pic>
        <p:nvPicPr>
          <p:cNvPr id="9" name="Kuva 7" descr="Motiva_Red_horiz_RGB.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8369" y="548219"/>
            <a:ext cx="3647227" cy="959372"/>
          </a:xfrm>
          <a:prstGeom prst="rect">
            <a:avLst/>
          </a:prstGeom>
        </p:spPr>
      </p:pic>
    </p:spTree>
    <p:extLst>
      <p:ext uri="{BB962C8B-B14F-4D97-AF65-F5344CB8AC3E}">
        <p14:creationId xmlns:p14="http://schemas.microsoft.com/office/powerpoint/2010/main" val="2056379503"/>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title" preserve="1">
  <p:cSld name="17_Otsikkodi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78370" y="2130428"/>
            <a:ext cx="9884833" cy="1398837"/>
          </a:xfrm>
        </p:spPr>
        <p:txBody>
          <a:bodyPr anchor="b" anchorCtr="0"/>
          <a:lstStyle>
            <a:lvl1pPr algn="l">
              <a:defRPr sz="3733" b="0" i="0">
                <a:solidFill>
                  <a:srgbClr val="9B003F"/>
                </a:solidFill>
                <a:latin typeface="Segoe UI Semibold" panose="020B0702040204020203" pitchFamily="34" charset="0"/>
                <a:cs typeface="Segoe UI Semibold" panose="020B0702040204020203" pitchFamily="34" charset="0"/>
              </a:defRPr>
            </a:lvl1pPr>
          </a:lstStyle>
          <a:p>
            <a:r>
              <a:rPr lang="en-US" noProof="0"/>
              <a:t>Click to edit Master title style</a:t>
            </a:r>
            <a:endParaRPr lang="fi-FI" noProof="0"/>
          </a:p>
        </p:txBody>
      </p:sp>
      <p:sp>
        <p:nvSpPr>
          <p:cNvPr id="3" name="Alaotsikko 2"/>
          <p:cNvSpPr>
            <a:spLocks noGrp="1"/>
          </p:cNvSpPr>
          <p:nvPr>
            <p:ph type="subTitle" idx="1"/>
          </p:nvPr>
        </p:nvSpPr>
        <p:spPr>
          <a:xfrm>
            <a:off x="478370" y="3772533"/>
            <a:ext cx="9884833" cy="2109539"/>
          </a:xfrm>
        </p:spPr>
        <p:txBody>
          <a:bodyPr/>
          <a:lstStyle>
            <a:lvl1pPr marL="0" indent="0" algn="l">
              <a:buNone/>
              <a:defRPr sz="2667" b="0">
                <a:solidFill>
                  <a:srgbClr val="000000"/>
                </a:solidFill>
                <a:latin typeface="Segoe UI Semibold" panose="020B0702040204020203" pitchFamily="34" charset="0"/>
                <a:cs typeface="Segoe UI Semibold" panose="020B0702040204020203" pitchFamily="34" charset="0"/>
              </a:defRPr>
            </a:lvl1pPr>
            <a:lvl2pPr marL="609555" indent="0" algn="ctr">
              <a:buNone/>
              <a:defRPr>
                <a:solidFill>
                  <a:schemeClr val="tx1">
                    <a:tint val="75000"/>
                  </a:schemeClr>
                </a:solidFill>
              </a:defRPr>
            </a:lvl2pPr>
            <a:lvl3pPr marL="1219110" indent="0" algn="ctr">
              <a:buNone/>
              <a:defRPr>
                <a:solidFill>
                  <a:schemeClr val="tx1">
                    <a:tint val="75000"/>
                  </a:schemeClr>
                </a:solidFill>
              </a:defRPr>
            </a:lvl3pPr>
            <a:lvl4pPr marL="1828664" indent="0" algn="ctr">
              <a:buNone/>
              <a:defRPr>
                <a:solidFill>
                  <a:schemeClr val="tx1">
                    <a:tint val="75000"/>
                  </a:schemeClr>
                </a:solidFill>
              </a:defRPr>
            </a:lvl4pPr>
            <a:lvl5pPr marL="2438218" indent="0" algn="ctr">
              <a:buNone/>
              <a:defRPr>
                <a:solidFill>
                  <a:schemeClr val="tx1">
                    <a:tint val="75000"/>
                  </a:schemeClr>
                </a:solidFill>
              </a:defRPr>
            </a:lvl5pPr>
            <a:lvl6pPr marL="3047772" indent="0" algn="ctr">
              <a:buNone/>
              <a:defRPr>
                <a:solidFill>
                  <a:schemeClr val="tx1">
                    <a:tint val="75000"/>
                  </a:schemeClr>
                </a:solidFill>
              </a:defRPr>
            </a:lvl6pPr>
            <a:lvl7pPr marL="3657327" indent="0" algn="ctr">
              <a:buNone/>
              <a:defRPr>
                <a:solidFill>
                  <a:schemeClr val="tx1">
                    <a:tint val="75000"/>
                  </a:schemeClr>
                </a:solidFill>
              </a:defRPr>
            </a:lvl7pPr>
            <a:lvl8pPr marL="4266880" indent="0" algn="ctr">
              <a:buNone/>
              <a:defRPr>
                <a:solidFill>
                  <a:schemeClr val="tx1">
                    <a:tint val="75000"/>
                  </a:schemeClr>
                </a:solidFill>
              </a:defRPr>
            </a:lvl8pPr>
            <a:lvl9pPr marL="4876435" indent="0" algn="ctr">
              <a:buNone/>
              <a:defRPr>
                <a:solidFill>
                  <a:schemeClr val="tx1">
                    <a:tint val="75000"/>
                  </a:schemeClr>
                </a:solidFill>
              </a:defRPr>
            </a:lvl9pPr>
          </a:lstStyle>
          <a:p>
            <a:r>
              <a:rPr lang="en-US" noProof="0"/>
              <a:t>Click to edit Master subtitle style</a:t>
            </a:r>
            <a:endParaRPr lang="fi-FI" noProof="0"/>
          </a:p>
        </p:txBody>
      </p:sp>
      <p:pic>
        <p:nvPicPr>
          <p:cNvPr id="9" name="Kuva 7" descr="Motiva_Red_horiz_RGB.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8369" y="548219"/>
            <a:ext cx="3647227" cy="959372"/>
          </a:xfrm>
          <a:prstGeom prst="rect">
            <a:avLst/>
          </a:prstGeom>
        </p:spPr>
      </p:pic>
    </p:spTree>
    <p:extLst>
      <p:ext uri="{BB962C8B-B14F-4D97-AF65-F5344CB8AC3E}">
        <p14:creationId xmlns:p14="http://schemas.microsoft.com/office/powerpoint/2010/main" val="2244910068"/>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title" preserve="1">
  <p:cSld name="18_Otsikkodi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78370" y="2130428"/>
            <a:ext cx="9884833" cy="1398837"/>
          </a:xfrm>
        </p:spPr>
        <p:txBody>
          <a:bodyPr anchor="b" anchorCtr="0"/>
          <a:lstStyle>
            <a:lvl1pPr algn="l">
              <a:defRPr sz="3733" b="0" i="0">
                <a:solidFill>
                  <a:srgbClr val="9B003F"/>
                </a:solidFill>
                <a:latin typeface="Segoe UI Semibold" panose="020B0702040204020203" pitchFamily="34" charset="0"/>
                <a:cs typeface="Segoe UI Semibold" panose="020B0702040204020203" pitchFamily="34" charset="0"/>
              </a:defRPr>
            </a:lvl1pPr>
          </a:lstStyle>
          <a:p>
            <a:r>
              <a:rPr lang="en-US" noProof="0"/>
              <a:t>Click to edit Master title style</a:t>
            </a:r>
            <a:endParaRPr lang="fi-FI" noProof="0"/>
          </a:p>
        </p:txBody>
      </p:sp>
      <p:sp>
        <p:nvSpPr>
          <p:cNvPr id="3" name="Alaotsikko 2"/>
          <p:cNvSpPr>
            <a:spLocks noGrp="1"/>
          </p:cNvSpPr>
          <p:nvPr>
            <p:ph type="subTitle" idx="1"/>
          </p:nvPr>
        </p:nvSpPr>
        <p:spPr>
          <a:xfrm>
            <a:off x="478370" y="3772533"/>
            <a:ext cx="9884833" cy="2109539"/>
          </a:xfrm>
        </p:spPr>
        <p:txBody>
          <a:bodyPr/>
          <a:lstStyle>
            <a:lvl1pPr marL="0" indent="0" algn="l">
              <a:buNone/>
              <a:defRPr sz="2667" b="0">
                <a:solidFill>
                  <a:srgbClr val="000000"/>
                </a:solidFill>
                <a:latin typeface="Segoe UI Semibold" panose="020B0702040204020203" pitchFamily="34" charset="0"/>
                <a:cs typeface="Segoe UI Semibold" panose="020B0702040204020203" pitchFamily="34" charset="0"/>
              </a:defRPr>
            </a:lvl1pPr>
            <a:lvl2pPr marL="609555" indent="0" algn="ctr">
              <a:buNone/>
              <a:defRPr>
                <a:solidFill>
                  <a:schemeClr val="tx1">
                    <a:tint val="75000"/>
                  </a:schemeClr>
                </a:solidFill>
              </a:defRPr>
            </a:lvl2pPr>
            <a:lvl3pPr marL="1219110" indent="0" algn="ctr">
              <a:buNone/>
              <a:defRPr>
                <a:solidFill>
                  <a:schemeClr val="tx1">
                    <a:tint val="75000"/>
                  </a:schemeClr>
                </a:solidFill>
              </a:defRPr>
            </a:lvl3pPr>
            <a:lvl4pPr marL="1828664" indent="0" algn="ctr">
              <a:buNone/>
              <a:defRPr>
                <a:solidFill>
                  <a:schemeClr val="tx1">
                    <a:tint val="75000"/>
                  </a:schemeClr>
                </a:solidFill>
              </a:defRPr>
            </a:lvl4pPr>
            <a:lvl5pPr marL="2438218" indent="0" algn="ctr">
              <a:buNone/>
              <a:defRPr>
                <a:solidFill>
                  <a:schemeClr val="tx1">
                    <a:tint val="75000"/>
                  </a:schemeClr>
                </a:solidFill>
              </a:defRPr>
            </a:lvl5pPr>
            <a:lvl6pPr marL="3047772" indent="0" algn="ctr">
              <a:buNone/>
              <a:defRPr>
                <a:solidFill>
                  <a:schemeClr val="tx1">
                    <a:tint val="75000"/>
                  </a:schemeClr>
                </a:solidFill>
              </a:defRPr>
            </a:lvl6pPr>
            <a:lvl7pPr marL="3657327" indent="0" algn="ctr">
              <a:buNone/>
              <a:defRPr>
                <a:solidFill>
                  <a:schemeClr val="tx1">
                    <a:tint val="75000"/>
                  </a:schemeClr>
                </a:solidFill>
              </a:defRPr>
            </a:lvl7pPr>
            <a:lvl8pPr marL="4266880" indent="0" algn="ctr">
              <a:buNone/>
              <a:defRPr>
                <a:solidFill>
                  <a:schemeClr val="tx1">
                    <a:tint val="75000"/>
                  </a:schemeClr>
                </a:solidFill>
              </a:defRPr>
            </a:lvl8pPr>
            <a:lvl9pPr marL="4876435" indent="0" algn="ctr">
              <a:buNone/>
              <a:defRPr>
                <a:solidFill>
                  <a:schemeClr val="tx1">
                    <a:tint val="75000"/>
                  </a:schemeClr>
                </a:solidFill>
              </a:defRPr>
            </a:lvl9pPr>
          </a:lstStyle>
          <a:p>
            <a:r>
              <a:rPr lang="en-US" noProof="0"/>
              <a:t>Click to edit Master subtitle style</a:t>
            </a:r>
            <a:endParaRPr lang="fi-FI" noProof="0"/>
          </a:p>
        </p:txBody>
      </p:sp>
      <p:pic>
        <p:nvPicPr>
          <p:cNvPr id="9" name="Kuva 7" descr="Motiva_Red_horiz_RGB.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8369" y="548219"/>
            <a:ext cx="3647227" cy="959372"/>
          </a:xfrm>
          <a:prstGeom prst="rect">
            <a:avLst/>
          </a:prstGeom>
        </p:spPr>
      </p:pic>
    </p:spTree>
    <p:extLst>
      <p:ext uri="{BB962C8B-B14F-4D97-AF65-F5344CB8AC3E}">
        <p14:creationId xmlns:p14="http://schemas.microsoft.com/office/powerpoint/2010/main" val="4018702424"/>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title" preserve="1">
  <p:cSld name="19_Otsikkodi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78370" y="2130428"/>
            <a:ext cx="9884833" cy="1398837"/>
          </a:xfrm>
        </p:spPr>
        <p:txBody>
          <a:bodyPr anchor="b" anchorCtr="0"/>
          <a:lstStyle>
            <a:lvl1pPr algn="l">
              <a:defRPr sz="3733" b="0" i="0">
                <a:solidFill>
                  <a:srgbClr val="9B003F"/>
                </a:solidFill>
                <a:latin typeface="Segoe UI Semibold" panose="020B0702040204020203" pitchFamily="34" charset="0"/>
                <a:cs typeface="Segoe UI Semibold" panose="020B0702040204020203" pitchFamily="34" charset="0"/>
              </a:defRPr>
            </a:lvl1pPr>
          </a:lstStyle>
          <a:p>
            <a:r>
              <a:rPr lang="en-US" noProof="0"/>
              <a:t>Click to edit Master title style</a:t>
            </a:r>
            <a:endParaRPr lang="fi-FI" noProof="0"/>
          </a:p>
        </p:txBody>
      </p:sp>
      <p:sp>
        <p:nvSpPr>
          <p:cNvPr id="3" name="Alaotsikko 2"/>
          <p:cNvSpPr>
            <a:spLocks noGrp="1"/>
          </p:cNvSpPr>
          <p:nvPr>
            <p:ph type="subTitle" idx="1"/>
          </p:nvPr>
        </p:nvSpPr>
        <p:spPr>
          <a:xfrm>
            <a:off x="478370" y="3772533"/>
            <a:ext cx="9884833" cy="2109539"/>
          </a:xfrm>
        </p:spPr>
        <p:txBody>
          <a:bodyPr/>
          <a:lstStyle>
            <a:lvl1pPr marL="0" indent="0" algn="l">
              <a:buNone/>
              <a:defRPr sz="2667" b="0">
                <a:solidFill>
                  <a:srgbClr val="000000"/>
                </a:solidFill>
                <a:latin typeface="Segoe UI Semibold" panose="020B0702040204020203" pitchFamily="34" charset="0"/>
                <a:cs typeface="Segoe UI Semibold" panose="020B0702040204020203" pitchFamily="34" charset="0"/>
              </a:defRPr>
            </a:lvl1pPr>
            <a:lvl2pPr marL="609555" indent="0" algn="ctr">
              <a:buNone/>
              <a:defRPr>
                <a:solidFill>
                  <a:schemeClr val="tx1">
                    <a:tint val="75000"/>
                  </a:schemeClr>
                </a:solidFill>
              </a:defRPr>
            </a:lvl2pPr>
            <a:lvl3pPr marL="1219110" indent="0" algn="ctr">
              <a:buNone/>
              <a:defRPr>
                <a:solidFill>
                  <a:schemeClr val="tx1">
                    <a:tint val="75000"/>
                  </a:schemeClr>
                </a:solidFill>
              </a:defRPr>
            </a:lvl3pPr>
            <a:lvl4pPr marL="1828664" indent="0" algn="ctr">
              <a:buNone/>
              <a:defRPr>
                <a:solidFill>
                  <a:schemeClr val="tx1">
                    <a:tint val="75000"/>
                  </a:schemeClr>
                </a:solidFill>
              </a:defRPr>
            </a:lvl4pPr>
            <a:lvl5pPr marL="2438218" indent="0" algn="ctr">
              <a:buNone/>
              <a:defRPr>
                <a:solidFill>
                  <a:schemeClr val="tx1">
                    <a:tint val="75000"/>
                  </a:schemeClr>
                </a:solidFill>
              </a:defRPr>
            </a:lvl5pPr>
            <a:lvl6pPr marL="3047772" indent="0" algn="ctr">
              <a:buNone/>
              <a:defRPr>
                <a:solidFill>
                  <a:schemeClr val="tx1">
                    <a:tint val="75000"/>
                  </a:schemeClr>
                </a:solidFill>
              </a:defRPr>
            </a:lvl6pPr>
            <a:lvl7pPr marL="3657327" indent="0" algn="ctr">
              <a:buNone/>
              <a:defRPr>
                <a:solidFill>
                  <a:schemeClr val="tx1">
                    <a:tint val="75000"/>
                  </a:schemeClr>
                </a:solidFill>
              </a:defRPr>
            </a:lvl7pPr>
            <a:lvl8pPr marL="4266880" indent="0" algn="ctr">
              <a:buNone/>
              <a:defRPr>
                <a:solidFill>
                  <a:schemeClr val="tx1">
                    <a:tint val="75000"/>
                  </a:schemeClr>
                </a:solidFill>
              </a:defRPr>
            </a:lvl8pPr>
            <a:lvl9pPr marL="4876435" indent="0" algn="ctr">
              <a:buNone/>
              <a:defRPr>
                <a:solidFill>
                  <a:schemeClr val="tx1">
                    <a:tint val="75000"/>
                  </a:schemeClr>
                </a:solidFill>
              </a:defRPr>
            </a:lvl9pPr>
          </a:lstStyle>
          <a:p>
            <a:r>
              <a:rPr lang="en-US" noProof="0"/>
              <a:t>Click to edit Master subtitle style</a:t>
            </a:r>
            <a:endParaRPr lang="fi-FI" noProof="0"/>
          </a:p>
        </p:txBody>
      </p:sp>
      <p:pic>
        <p:nvPicPr>
          <p:cNvPr id="9" name="Kuva 7" descr="Motiva_Red_horiz_RGB.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8369" y="548219"/>
            <a:ext cx="3647227" cy="959372"/>
          </a:xfrm>
          <a:prstGeom prst="rect">
            <a:avLst/>
          </a:prstGeom>
        </p:spPr>
      </p:pic>
    </p:spTree>
    <p:extLst>
      <p:ext uri="{BB962C8B-B14F-4D97-AF65-F5344CB8AC3E}">
        <p14:creationId xmlns:p14="http://schemas.microsoft.com/office/powerpoint/2010/main" val="804459695"/>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title" preserve="1">
  <p:cSld name="20_Otsikkodi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78370" y="2130428"/>
            <a:ext cx="9884833" cy="1398837"/>
          </a:xfrm>
        </p:spPr>
        <p:txBody>
          <a:bodyPr anchor="b" anchorCtr="0"/>
          <a:lstStyle>
            <a:lvl1pPr algn="l">
              <a:defRPr sz="3733" b="0" i="0">
                <a:solidFill>
                  <a:srgbClr val="9B003F"/>
                </a:solidFill>
                <a:latin typeface="Segoe UI Semibold" panose="020B0702040204020203" pitchFamily="34" charset="0"/>
                <a:cs typeface="Segoe UI Semibold" panose="020B0702040204020203" pitchFamily="34" charset="0"/>
              </a:defRPr>
            </a:lvl1pPr>
          </a:lstStyle>
          <a:p>
            <a:r>
              <a:rPr lang="en-US" noProof="0"/>
              <a:t>Click to edit Master title style</a:t>
            </a:r>
            <a:endParaRPr lang="fi-FI" noProof="0"/>
          </a:p>
        </p:txBody>
      </p:sp>
      <p:sp>
        <p:nvSpPr>
          <p:cNvPr id="3" name="Alaotsikko 2"/>
          <p:cNvSpPr>
            <a:spLocks noGrp="1"/>
          </p:cNvSpPr>
          <p:nvPr>
            <p:ph type="subTitle" idx="1"/>
          </p:nvPr>
        </p:nvSpPr>
        <p:spPr>
          <a:xfrm>
            <a:off x="478370" y="3772533"/>
            <a:ext cx="9884833" cy="2109539"/>
          </a:xfrm>
        </p:spPr>
        <p:txBody>
          <a:bodyPr/>
          <a:lstStyle>
            <a:lvl1pPr marL="0" indent="0" algn="l">
              <a:buNone/>
              <a:defRPr sz="2667" b="0">
                <a:solidFill>
                  <a:srgbClr val="000000"/>
                </a:solidFill>
                <a:latin typeface="Segoe UI Semibold" panose="020B0702040204020203" pitchFamily="34" charset="0"/>
                <a:cs typeface="Segoe UI Semibold" panose="020B0702040204020203" pitchFamily="34" charset="0"/>
              </a:defRPr>
            </a:lvl1pPr>
            <a:lvl2pPr marL="609555" indent="0" algn="ctr">
              <a:buNone/>
              <a:defRPr>
                <a:solidFill>
                  <a:schemeClr val="tx1">
                    <a:tint val="75000"/>
                  </a:schemeClr>
                </a:solidFill>
              </a:defRPr>
            </a:lvl2pPr>
            <a:lvl3pPr marL="1219110" indent="0" algn="ctr">
              <a:buNone/>
              <a:defRPr>
                <a:solidFill>
                  <a:schemeClr val="tx1">
                    <a:tint val="75000"/>
                  </a:schemeClr>
                </a:solidFill>
              </a:defRPr>
            </a:lvl3pPr>
            <a:lvl4pPr marL="1828664" indent="0" algn="ctr">
              <a:buNone/>
              <a:defRPr>
                <a:solidFill>
                  <a:schemeClr val="tx1">
                    <a:tint val="75000"/>
                  </a:schemeClr>
                </a:solidFill>
              </a:defRPr>
            </a:lvl4pPr>
            <a:lvl5pPr marL="2438218" indent="0" algn="ctr">
              <a:buNone/>
              <a:defRPr>
                <a:solidFill>
                  <a:schemeClr val="tx1">
                    <a:tint val="75000"/>
                  </a:schemeClr>
                </a:solidFill>
              </a:defRPr>
            </a:lvl5pPr>
            <a:lvl6pPr marL="3047772" indent="0" algn="ctr">
              <a:buNone/>
              <a:defRPr>
                <a:solidFill>
                  <a:schemeClr val="tx1">
                    <a:tint val="75000"/>
                  </a:schemeClr>
                </a:solidFill>
              </a:defRPr>
            </a:lvl6pPr>
            <a:lvl7pPr marL="3657327" indent="0" algn="ctr">
              <a:buNone/>
              <a:defRPr>
                <a:solidFill>
                  <a:schemeClr val="tx1">
                    <a:tint val="75000"/>
                  </a:schemeClr>
                </a:solidFill>
              </a:defRPr>
            </a:lvl7pPr>
            <a:lvl8pPr marL="4266880" indent="0" algn="ctr">
              <a:buNone/>
              <a:defRPr>
                <a:solidFill>
                  <a:schemeClr val="tx1">
                    <a:tint val="75000"/>
                  </a:schemeClr>
                </a:solidFill>
              </a:defRPr>
            </a:lvl8pPr>
            <a:lvl9pPr marL="4876435" indent="0" algn="ctr">
              <a:buNone/>
              <a:defRPr>
                <a:solidFill>
                  <a:schemeClr val="tx1">
                    <a:tint val="75000"/>
                  </a:schemeClr>
                </a:solidFill>
              </a:defRPr>
            </a:lvl9pPr>
          </a:lstStyle>
          <a:p>
            <a:r>
              <a:rPr lang="en-US" noProof="0"/>
              <a:t>Click to edit Master subtitle style</a:t>
            </a:r>
            <a:endParaRPr lang="fi-FI" noProof="0"/>
          </a:p>
        </p:txBody>
      </p:sp>
      <p:pic>
        <p:nvPicPr>
          <p:cNvPr id="9" name="Kuva 7" descr="Motiva_Red_horiz_RGB.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8369" y="548219"/>
            <a:ext cx="3647227" cy="959372"/>
          </a:xfrm>
          <a:prstGeom prst="rect">
            <a:avLst/>
          </a:prstGeom>
        </p:spPr>
      </p:pic>
    </p:spTree>
    <p:extLst>
      <p:ext uri="{BB962C8B-B14F-4D97-AF65-F5344CB8AC3E}">
        <p14:creationId xmlns:p14="http://schemas.microsoft.com/office/powerpoint/2010/main" val="1796493697"/>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title" preserve="1">
  <p:cSld name="21_Otsikkodi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78370" y="2130428"/>
            <a:ext cx="9884833" cy="1398837"/>
          </a:xfrm>
        </p:spPr>
        <p:txBody>
          <a:bodyPr anchor="b" anchorCtr="0"/>
          <a:lstStyle>
            <a:lvl1pPr algn="l">
              <a:defRPr sz="3733" b="0" i="0">
                <a:solidFill>
                  <a:srgbClr val="9B003F"/>
                </a:solidFill>
                <a:latin typeface="Segoe UI Semibold" panose="020B0702040204020203" pitchFamily="34" charset="0"/>
                <a:cs typeface="Segoe UI Semibold" panose="020B0702040204020203" pitchFamily="34" charset="0"/>
              </a:defRPr>
            </a:lvl1pPr>
          </a:lstStyle>
          <a:p>
            <a:r>
              <a:rPr lang="en-US" noProof="0"/>
              <a:t>Click to edit Master title style</a:t>
            </a:r>
            <a:endParaRPr lang="fi-FI" noProof="0"/>
          </a:p>
        </p:txBody>
      </p:sp>
      <p:sp>
        <p:nvSpPr>
          <p:cNvPr id="3" name="Alaotsikko 2"/>
          <p:cNvSpPr>
            <a:spLocks noGrp="1"/>
          </p:cNvSpPr>
          <p:nvPr>
            <p:ph type="subTitle" idx="1"/>
          </p:nvPr>
        </p:nvSpPr>
        <p:spPr>
          <a:xfrm>
            <a:off x="478370" y="3772533"/>
            <a:ext cx="9884833" cy="2109539"/>
          </a:xfrm>
        </p:spPr>
        <p:txBody>
          <a:bodyPr/>
          <a:lstStyle>
            <a:lvl1pPr marL="0" indent="0" algn="l">
              <a:buNone/>
              <a:defRPr sz="2667" b="0">
                <a:solidFill>
                  <a:srgbClr val="000000"/>
                </a:solidFill>
                <a:latin typeface="Segoe UI Semibold" panose="020B0702040204020203" pitchFamily="34" charset="0"/>
                <a:cs typeface="Segoe UI Semibold" panose="020B0702040204020203" pitchFamily="34" charset="0"/>
              </a:defRPr>
            </a:lvl1pPr>
            <a:lvl2pPr marL="609555" indent="0" algn="ctr">
              <a:buNone/>
              <a:defRPr>
                <a:solidFill>
                  <a:schemeClr val="tx1">
                    <a:tint val="75000"/>
                  </a:schemeClr>
                </a:solidFill>
              </a:defRPr>
            </a:lvl2pPr>
            <a:lvl3pPr marL="1219110" indent="0" algn="ctr">
              <a:buNone/>
              <a:defRPr>
                <a:solidFill>
                  <a:schemeClr val="tx1">
                    <a:tint val="75000"/>
                  </a:schemeClr>
                </a:solidFill>
              </a:defRPr>
            </a:lvl3pPr>
            <a:lvl4pPr marL="1828664" indent="0" algn="ctr">
              <a:buNone/>
              <a:defRPr>
                <a:solidFill>
                  <a:schemeClr val="tx1">
                    <a:tint val="75000"/>
                  </a:schemeClr>
                </a:solidFill>
              </a:defRPr>
            </a:lvl4pPr>
            <a:lvl5pPr marL="2438218" indent="0" algn="ctr">
              <a:buNone/>
              <a:defRPr>
                <a:solidFill>
                  <a:schemeClr val="tx1">
                    <a:tint val="75000"/>
                  </a:schemeClr>
                </a:solidFill>
              </a:defRPr>
            </a:lvl5pPr>
            <a:lvl6pPr marL="3047772" indent="0" algn="ctr">
              <a:buNone/>
              <a:defRPr>
                <a:solidFill>
                  <a:schemeClr val="tx1">
                    <a:tint val="75000"/>
                  </a:schemeClr>
                </a:solidFill>
              </a:defRPr>
            </a:lvl6pPr>
            <a:lvl7pPr marL="3657327" indent="0" algn="ctr">
              <a:buNone/>
              <a:defRPr>
                <a:solidFill>
                  <a:schemeClr val="tx1">
                    <a:tint val="75000"/>
                  </a:schemeClr>
                </a:solidFill>
              </a:defRPr>
            </a:lvl7pPr>
            <a:lvl8pPr marL="4266880" indent="0" algn="ctr">
              <a:buNone/>
              <a:defRPr>
                <a:solidFill>
                  <a:schemeClr val="tx1">
                    <a:tint val="75000"/>
                  </a:schemeClr>
                </a:solidFill>
              </a:defRPr>
            </a:lvl8pPr>
            <a:lvl9pPr marL="4876435" indent="0" algn="ctr">
              <a:buNone/>
              <a:defRPr>
                <a:solidFill>
                  <a:schemeClr val="tx1">
                    <a:tint val="75000"/>
                  </a:schemeClr>
                </a:solidFill>
              </a:defRPr>
            </a:lvl9pPr>
          </a:lstStyle>
          <a:p>
            <a:r>
              <a:rPr lang="en-US" noProof="0"/>
              <a:t>Click to edit Master subtitle style</a:t>
            </a:r>
            <a:endParaRPr lang="fi-FI" noProof="0"/>
          </a:p>
        </p:txBody>
      </p:sp>
      <p:pic>
        <p:nvPicPr>
          <p:cNvPr id="9" name="Kuva 7" descr="Motiva_Red_horiz_RGB.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8369" y="548219"/>
            <a:ext cx="3647227" cy="959372"/>
          </a:xfrm>
          <a:prstGeom prst="rect">
            <a:avLst/>
          </a:prstGeom>
        </p:spPr>
      </p:pic>
    </p:spTree>
    <p:extLst>
      <p:ext uri="{BB962C8B-B14F-4D97-AF65-F5344CB8AC3E}">
        <p14:creationId xmlns:p14="http://schemas.microsoft.com/office/powerpoint/2010/main" val="1098138646"/>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title" preserve="1">
  <p:cSld name="22_Otsikkodi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78370" y="2130428"/>
            <a:ext cx="9884833" cy="1398837"/>
          </a:xfrm>
        </p:spPr>
        <p:txBody>
          <a:bodyPr anchor="b" anchorCtr="0"/>
          <a:lstStyle>
            <a:lvl1pPr algn="l">
              <a:defRPr sz="3733" b="0" i="0">
                <a:solidFill>
                  <a:srgbClr val="9B003F"/>
                </a:solidFill>
                <a:latin typeface="Segoe UI Semibold" panose="020B0702040204020203" pitchFamily="34" charset="0"/>
                <a:cs typeface="Segoe UI Semibold" panose="020B0702040204020203" pitchFamily="34" charset="0"/>
              </a:defRPr>
            </a:lvl1pPr>
          </a:lstStyle>
          <a:p>
            <a:r>
              <a:rPr lang="en-US" noProof="0"/>
              <a:t>Click to edit Master title style</a:t>
            </a:r>
            <a:endParaRPr lang="fi-FI" noProof="0"/>
          </a:p>
        </p:txBody>
      </p:sp>
      <p:sp>
        <p:nvSpPr>
          <p:cNvPr id="3" name="Alaotsikko 2"/>
          <p:cNvSpPr>
            <a:spLocks noGrp="1"/>
          </p:cNvSpPr>
          <p:nvPr>
            <p:ph type="subTitle" idx="1"/>
          </p:nvPr>
        </p:nvSpPr>
        <p:spPr>
          <a:xfrm>
            <a:off x="478370" y="3772533"/>
            <a:ext cx="9884833" cy="2109539"/>
          </a:xfrm>
        </p:spPr>
        <p:txBody>
          <a:bodyPr/>
          <a:lstStyle>
            <a:lvl1pPr marL="0" indent="0" algn="l">
              <a:buNone/>
              <a:defRPr sz="2667" b="0">
                <a:solidFill>
                  <a:srgbClr val="000000"/>
                </a:solidFill>
                <a:latin typeface="Segoe UI Semibold" panose="020B0702040204020203" pitchFamily="34" charset="0"/>
                <a:cs typeface="Segoe UI Semibold" panose="020B0702040204020203" pitchFamily="34" charset="0"/>
              </a:defRPr>
            </a:lvl1pPr>
            <a:lvl2pPr marL="609555" indent="0" algn="ctr">
              <a:buNone/>
              <a:defRPr>
                <a:solidFill>
                  <a:schemeClr val="tx1">
                    <a:tint val="75000"/>
                  </a:schemeClr>
                </a:solidFill>
              </a:defRPr>
            </a:lvl2pPr>
            <a:lvl3pPr marL="1219110" indent="0" algn="ctr">
              <a:buNone/>
              <a:defRPr>
                <a:solidFill>
                  <a:schemeClr val="tx1">
                    <a:tint val="75000"/>
                  </a:schemeClr>
                </a:solidFill>
              </a:defRPr>
            </a:lvl3pPr>
            <a:lvl4pPr marL="1828664" indent="0" algn="ctr">
              <a:buNone/>
              <a:defRPr>
                <a:solidFill>
                  <a:schemeClr val="tx1">
                    <a:tint val="75000"/>
                  </a:schemeClr>
                </a:solidFill>
              </a:defRPr>
            </a:lvl4pPr>
            <a:lvl5pPr marL="2438218" indent="0" algn="ctr">
              <a:buNone/>
              <a:defRPr>
                <a:solidFill>
                  <a:schemeClr val="tx1">
                    <a:tint val="75000"/>
                  </a:schemeClr>
                </a:solidFill>
              </a:defRPr>
            </a:lvl5pPr>
            <a:lvl6pPr marL="3047772" indent="0" algn="ctr">
              <a:buNone/>
              <a:defRPr>
                <a:solidFill>
                  <a:schemeClr val="tx1">
                    <a:tint val="75000"/>
                  </a:schemeClr>
                </a:solidFill>
              </a:defRPr>
            </a:lvl6pPr>
            <a:lvl7pPr marL="3657327" indent="0" algn="ctr">
              <a:buNone/>
              <a:defRPr>
                <a:solidFill>
                  <a:schemeClr val="tx1">
                    <a:tint val="75000"/>
                  </a:schemeClr>
                </a:solidFill>
              </a:defRPr>
            </a:lvl7pPr>
            <a:lvl8pPr marL="4266880" indent="0" algn="ctr">
              <a:buNone/>
              <a:defRPr>
                <a:solidFill>
                  <a:schemeClr val="tx1">
                    <a:tint val="75000"/>
                  </a:schemeClr>
                </a:solidFill>
              </a:defRPr>
            </a:lvl8pPr>
            <a:lvl9pPr marL="4876435" indent="0" algn="ctr">
              <a:buNone/>
              <a:defRPr>
                <a:solidFill>
                  <a:schemeClr val="tx1">
                    <a:tint val="75000"/>
                  </a:schemeClr>
                </a:solidFill>
              </a:defRPr>
            </a:lvl9pPr>
          </a:lstStyle>
          <a:p>
            <a:r>
              <a:rPr lang="en-US" noProof="0"/>
              <a:t>Click to edit Master subtitle style</a:t>
            </a:r>
            <a:endParaRPr lang="fi-FI" noProof="0"/>
          </a:p>
        </p:txBody>
      </p:sp>
      <p:pic>
        <p:nvPicPr>
          <p:cNvPr id="9" name="Kuva 7" descr="Motiva_Red_horiz_RGB.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8369" y="548219"/>
            <a:ext cx="3647227" cy="959372"/>
          </a:xfrm>
          <a:prstGeom prst="rect">
            <a:avLst/>
          </a:prstGeom>
        </p:spPr>
      </p:pic>
    </p:spTree>
    <p:extLst>
      <p:ext uri="{BB962C8B-B14F-4D97-AF65-F5344CB8AC3E}">
        <p14:creationId xmlns:p14="http://schemas.microsoft.com/office/powerpoint/2010/main" val="142158119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11_Otsikkodia 2">
    <p:bg>
      <p:bgPr>
        <a:solidFill>
          <a:srgbClr val="4C055E"/>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78369" y="2130427"/>
            <a:ext cx="11281833" cy="1398837"/>
          </a:xfrm>
        </p:spPr>
        <p:txBody>
          <a:bodyPr anchor="b" anchorCtr="0"/>
          <a:lstStyle>
            <a:lvl1pPr algn="ctr">
              <a:defRPr sz="3733" b="0" i="0">
                <a:solidFill>
                  <a:schemeClr val="bg1"/>
                </a:solidFill>
                <a:latin typeface="+mj-lt"/>
                <a:cs typeface="Calibri"/>
              </a:defRPr>
            </a:lvl1pPr>
          </a:lstStyle>
          <a:p>
            <a:r>
              <a:rPr lang="en-US" noProof="0"/>
              <a:t>Click to edit Master title style</a:t>
            </a:r>
            <a:endParaRPr lang="fi-FI" noProof="0" dirty="0"/>
          </a:p>
        </p:txBody>
      </p:sp>
      <p:sp>
        <p:nvSpPr>
          <p:cNvPr id="3" name="Alaotsikko 2"/>
          <p:cNvSpPr>
            <a:spLocks noGrp="1"/>
          </p:cNvSpPr>
          <p:nvPr>
            <p:ph type="subTitle" idx="1"/>
          </p:nvPr>
        </p:nvSpPr>
        <p:spPr>
          <a:xfrm>
            <a:off x="478369" y="3529264"/>
            <a:ext cx="11281833" cy="2109539"/>
          </a:xfrm>
        </p:spPr>
        <p:txBody>
          <a:bodyPr/>
          <a:lstStyle>
            <a:lvl1pPr marL="0" indent="0" algn="ctr">
              <a:buNone/>
              <a:defRPr sz="3733" b="0">
                <a:solidFill>
                  <a:srgbClr val="FFFFFF"/>
                </a:solidFill>
                <a:latin typeface="+mn-lt"/>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noProof="0"/>
              <a:t>Click to edit Master subtitle style</a:t>
            </a:r>
            <a:endParaRPr lang="fi-FI" noProof="0" dirty="0"/>
          </a:p>
        </p:txBody>
      </p:sp>
      <p:sp>
        <p:nvSpPr>
          <p:cNvPr id="17" name="Päivämäärän paikkamerkki 3"/>
          <p:cNvSpPr>
            <a:spLocks noGrp="1"/>
          </p:cNvSpPr>
          <p:nvPr>
            <p:ph type="dt" sz="half" idx="2"/>
          </p:nvPr>
        </p:nvSpPr>
        <p:spPr>
          <a:xfrm>
            <a:off x="482384" y="6372392"/>
            <a:ext cx="1157768" cy="365125"/>
          </a:xfrm>
          <a:prstGeom prst="rect">
            <a:avLst/>
          </a:prstGeom>
        </p:spPr>
        <p:txBody>
          <a:bodyPr/>
          <a:lstStyle>
            <a:lvl1pPr>
              <a:defRPr sz="1067">
                <a:solidFill>
                  <a:schemeClr val="bg1"/>
                </a:solidFill>
                <a:latin typeface="+mn-lt"/>
                <a:ea typeface="Calibri" charset="0"/>
                <a:cs typeface="Calibri" charset="0"/>
              </a:defRPr>
            </a:lvl1pPr>
          </a:lstStyle>
          <a:p>
            <a:r>
              <a:rPr lang="fi-FI"/>
              <a:t>01/08/18</a:t>
            </a:r>
            <a:endParaRPr lang="fi-FI" dirty="0"/>
          </a:p>
        </p:txBody>
      </p:sp>
      <p:sp>
        <p:nvSpPr>
          <p:cNvPr id="18" name="Alatunnisteen paikkamerkki 4"/>
          <p:cNvSpPr>
            <a:spLocks noGrp="1"/>
          </p:cNvSpPr>
          <p:nvPr>
            <p:ph type="ftr" sz="quarter" idx="3"/>
          </p:nvPr>
        </p:nvSpPr>
        <p:spPr>
          <a:xfrm>
            <a:off x="1645466" y="6372392"/>
            <a:ext cx="8919412" cy="365125"/>
          </a:xfrm>
          <a:prstGeom prst="rect">
            <a:avLst/>
          </a:prstGeom>
        </p:spPr>
        <p:txBody>
          <a:bodyPr/>
          <a:lstStyle>
            <a:lvl1pPr algn="ctr">
              <a:defRPr sz="1067">
                <a:solidFill>
                  <a:schemeClr val="bg1"/>
                </a:solidFill>
                <a:latin typeface="+mn-lt"/>
                <a:ea typeface="Calibri"/>
                <a:cs typeface="Calibri"/>
              </a:defRPr>
            </a:lvl1pPr>
          </a:lstStyle>
          <a:p>
            <a:r>
              <a:rPr lang="fi-FI"/>
              <a:t>Tässä esityksen aihe (muutetaan esityksen asetuksista)</a:t>
            </a:r>
            <a:endParaRPr lang="fi-FI" dirty="0"/>
          </a:p>
        </p:txBody>
      </p:sp>
      <p:sp>
        <p:nvSpPr>
          <p:cNvPr id="19" name="Dian numeron paikkamerkki 5"/>
          <p:cNvSpPr>
            <a:spLocks noGrp="1"/>
          </p:cNvSpPr>
          <p:nvPr>
            <p:ph type="sldNum" sz="quarter" idx="4"/>
          </p:nvPr>
        </p:nvSpPr>
        <p:spPr>
          <a:xfrm>
            <a:off x="11235128" y="6372392"/>
            <a:ext cx="505640" cy="365125"/>
          </a:xfrm>
          <a:prstGeom prst="rect">
            <a:avLst/>
          </a:prstGeom>
        </p:spPr>
        <p:txBody>
          <a:bodyPr/>
          <a:lstStyle>
            <a:lvl1pPr algn="r">
              <a:defRPr sz="1067">
                <a:solidFill>
                  <a:schemeClr val="bg1"/>
                </a:solidFill>
                <a:latin typeface="+mn-lt"/>
                <a:ea typeface="Calibri" charset="0"/>
                <a:cs typeface="Calibri" charset="0"/>
              </a:defRPr>
            </a:lvl1pPr>
          </a:lstStyle>
          <a:p>
            <a:fld id="{62CCF657-A547-8C43-AD59-3D5EA746CF60}" type="slidenum">
              <a:rPr lang="fi-FI" smtClean="0"/>
              <a:pPr/>
              <a:t>‹#›</a:t>
            </a:fld>
            <a:endParaRPr lang="fi-FI"/>
          </a:p>
        </p:txBody>
      </p:sp>
      <p:pic>
        <p:nvPicPr>
          <p:cNvPr id="11" name="Kuva 9" descr="Motiva_White_M_RGB.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41269" y="586072"/>
            <a:ext cx="512640" cy="468541"/>
          </a:xfrm>
          <a:prstGeom prst="rect">
            <a:avLst/>
          </a:prstGeom>
        </p:spPr>
      </p:pic>
    </p:spTree>
    <p:extLst>
      <p:ext uri="{BB962C8B-B14F-4D97-AF65-F5344CB8AC3E}">
        <p14:creationId xmlns:p14="http://schemas.microsoft.com/office/powerpoint/2010/main" val="978946769"/>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title" preserve="1">
  <p:cSld name="23_Otsikkodi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78370" y="2130428"/>
            <a:ext cx="9884833" cy="1398837"/>
          </a:xfrm>
        </p:spPr>
        <p:txBody>
          <a:bodyPr anchor="b" anchorCtr="0"/>
          <a:lstStyle>
            <a:lvl1pPr algn="l">
              <a:defRPr sz="3733" b="0" i="0">
                <a:solidFill>
                  <a:srgbClr val="9B003F"/>
                </a:solidFill>
                <a:latin typeface="Segoe UI Semibold" panose="020B0702040204020203" pitchFamily="34" charset="0"/>
                <a:cs typeface="Segoe UI Semibold" panose="020B0702040204020203" pitchFamily="34" charset="0"/>
              </a:defRPr>
            </a:lvl1pPr>
          </a:lstStyle>
          <a:p>
            <a:r>
              <a:rPr lang="en-US" noProof="0"/>
              <a:t>Click to edit Master title style</a:t>
            </a:r>
            <a:endParaRPr lang="fi-FI" noProof="0"/>
          </a:p>
        </p:txBody>
      </p:sp>
      <p:sp>
        <p:nvSpPr>
          <p:cNvPr id="3" name="Alaotsikko 2"/>
          <p:cNvSpPr>
            <a:spLocks noGrp="1"/>
          </p:cNvSpPr>
          <p:nvPr>
            <p:ph type="subTitle" idx="1"/>
          </p:nvPr>
        </p:nvSpPr>
        <p:spPr>
          <a:xfrm>
            <a:off x="478370" y="3772533"/>
            <a:ext cx="9884833" cy="2109539"/>
          </a:xfrm>
        </p:spPr>
        <p:txBody>
          <a:bodyPr/>
          <a:lstStyle>
            <a:lvl1pPr marL="0" indent="0" algn="l">
              <a:buNone/>
              <a:defRPr sz="2667" b="0">
                <a:solidFill>
                  <a:srgbClr val="000000"/>
                </a:solidFill>
                <a:latin typeface="Segoe UI Semibold" panose="020B0702040204020203" pitchFamily="34" charset="0"/>
                <a:cs typeface="Segoe UI Semibold" panose="020B0702040204020203" pitchFamily="34" charset="0"/>
              </a:defRPr>
            </a:lvl1pPr>
            <a:lvl2pPr marL="609555" indent="0" algn="ctr">
              <a:buNone/>
              <a:defRPr>
                <a:solidFill>
                  <a:schemeClr val="tx1">
                    <a:tint val="75000"/>
                  </a:schemeClr>
                </a:solidFill>
              </a:defRPr>
            </a:lvl2pPr>
            <a:lvl3pPr marL="1219110" indent="0" algn="ctr">
              <a:buNone/>
              <a:defRPr>
                <a:solidFill>
                  <a:schemeClr val="tx1">
                    <a:tint val="75000"/>
                  </a:schemeClr>
                </a:solidFill>
              </a:defRPr>
            </a:lvl3pPr>
            <a:lvl4pPr marL="1828664" indent="0" algn="ctr">
              <a:buNone/>
              <a:defRPr>
                <a:solidFill>
                  <a:schemeClr val="tx1">
                    <a:tint val="75000"/>
                  </a:schemeClr>
                </a:solidFill>
              </a:defRPr>
            </a:lvl4pPr>
            <a:lvl5pPr marL="2438218" indent="0" algn="ctr">
              <a:buNone/>
              <a:defRPr>
                <a:solidFill>
                  <a:schemeClr val="tx1">
                    <a:tint val="75000"/>
                  </a:schemeClr>
                </a:solidFill>
              </a:defRPr>
            </a:lvl5pPr>
            <a:lvl6pPr marL="3047772" indent="0" algn="ctr">
              <a:buNone/>
              <a:defRPr>
                <a:solidFill>
                  <a:schemeClr val="tx1">
                    <a:tint val="75000"/>
                  </a:schemeClr>
                </a:solidFill>
              </a:defRPr>
            </a:lvl6pPr>
            <a:lvl7pPr marL="3657327" indent="0" algn="ctr">
              <a:buNone/>
              <a:defRPr>
                <a:solidFill>
                  <a:schemeClr val="tx1">
                    <a:tint val="75000"/>
                  </a:schemeClr>
                </a:solidFill>
              </a:defRPr>
            </a:lvl7pPr>
            <a:lvl8pPr marL="4266880" indent="0" algn="ctr">
              <a:buNone/>
              <a:defRPr>
                <a:solidFill>
                  <a:schemeClr val="tx1">
                    <a:tint val="75000"/>
                  </a:schemeClr>
                </a:solidFill>
              </a:defRPr>
            </a:lvl8pPr>
            <a:lvl9pPr marL="4876435" indent="0" algn="ctr">
              <a:buNone/>
              <a:defRPr>
                <a:solidFill>
                  <a:schemeClr val="tx1">
                    <a:tint val="75000"/>
                  </a:schemeClr>
                </a:solidFill>
              </a:defRPr>
            </a:lvl9pPr>
          </a:lstStyle>
          <a:p>
            <a:r>
              <a:rPr lang="en-US" noProof="0"/>
              <a:t>Click to edit Master subtitle style</a:t>
            </a:r>
            <a:endParaRPr lang="fi-FI" noProof="0"/>
          </a:p>
        </p:txBody>
      </p:sp>
      <p:pic>
        <p:nvPicPr>
          <p:cNvPr id="9" name="Kuva 7" descr="Motiva_Red_horiz_RGB.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8369" y="548219"/>
            <a:ext cx="3647227" cy="959372"/>
          </a:xfrm>
          <a:prstGeom prst="rect">
            <a:avLst/>
          </a:prstGeom>
        </p:spPr>
      </p:pic>
    </p:spTree>
    <p:extLst>
      <p:ext uri="{BB962C8B-B14F-4D97-AF65-F5344CB8AC3E}">
        <p14:creationId xmlns:p14="http://schemas.microsoft.com/office/powerpoint/2010/main" val="2498978832"/>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title" preserve="1">
  <p:cSld name="24_Otsikkodi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78370" y="2130428"/>
            <a:ext cx="9884833" cy="1398837"/>
          </a:xfrm>
        </p:spPr>
        <p:txBody>
          <a:bodyPr anchor="b" anchorCtr="0"/>
          <a:lstStyle>
            <a:lvl1pPr algn="l">
              <a:defRPr sz="3733" b="0" i="0">
                <a:solidFill>
                  <a:srgbClr val="9B003F"/>
                </a:solidFill>
                <a:latin typeface="Segoe UI Semibold" panose="020B0702040204020203" pitchFamily="34" charset="0"/>
                <a:cs typeface="Segoe UI Semibold" panose="020B0702040204020203" pitchFamily="34" charset="0"/>
              </a:defRPr>
            </a:lvl1pPr>
          </a:lstStyle>
          <a:p>
            <a:r>
              <a:rPr lang="en-US" noProof="0"/>
              <a:t>Click to edit Master title style</a:t>
            </a:r>
            <a:endParaRPr lang="fi-FI" noProof="0"/>
          </a:p>
        </p:txBody>
      </p:sp>
      <p:sp>
        <p:nvSpPr>
          <p:cNvPr id="3" name="Alaotsikko 2"/>
          <p:cNvSpPr>
            <a:spLocks noGrp="1"/>
          </p:cNvSpPr>
          <p:nvPr>
            <p:ph type="subTitle" idx="1"/>
          </p:nvPr>
        </p:nvSpPr>
        <p:spPr>
          <a:xfrm>
            <a:off x="478370" y="3772533"/>
            <a:ext cx="9884833" cy="2109539"/>
          </a:xfrm>
        </p:spPr>
        <p:txBody>
          <a:bodyPr/>
          <a:lstStyle>
            <a:lvl1pPr marL="0" indent="0" algn="l">
              <a:buNone/>
              <a:defRPr sz="2667" b="0">
                <a:solidFill>
                  <a:srgbClr val="000000"/>
                </a:solidFill>
                <a:latin typeface="Segoe UI Semibold" panose="020B0702040204020203" pitchFamily="34" charset="0"/>
                <a:cs typeface="Segoe UI Semibold" panose="020B0702040204020203" pitchFamily="34" charset="0"/>
              </a:defRPr>
            </a:lvl1pPr>
            <a:lvl2pPr marL="609555" indent="0" algn="ctr">
              <a:buNone/>
              <a:defRPr>
                <a:solidFill>
                  <a:schemeClr val="tx1">
                    <a:tint val="75000"/>
                  </a:schemeClr>
                </a:solidFill>
              </a:defRPr>
            </a:lvl2pPr>
            <a:lvl3pPr marL="1219110" indent="0" algn="ctr">
              <a:buNone/>
              <a:defRPr>
                <a:solidFill>
                  <a:schemeClr val="tx1">
                    <a:tint val="75000"/>
                  </a:schemeClr>
                </a:solidFill>
              </a:defRPr>
            </a:lvl3pPr>
            <a:lvl4pPr marL="1828664" indent="0" algn="ctr">
              <a:buNone/>
              <a:defRPr>
                <a:solidFill>
                  <a:schemeClr val="tx1">
                    <a:tint val="75000"/>
                  </a:schemeClr>
                </a:solidFill>
              </a:defRPr>
            </a:lvl4pPr>
            <a:lvl5pPr marL="2438218" indent="0" algn="ctr">
              <a:buNone/>
              <a:defRPr>
                <a:solidFill>
                  <a:schemeClr val="tx1">
                    <a:tint val="75000"/>
                  </a:schemeClr>
                </a:solidFill>
              </a:defRPr>
            </a:lvl5pPr>
            <a:lvl6pPr marL="3047772" indent="0" algn="ctr">
              <a:buNone/>
              <a:defRPr>
                <a:solidFill>
                  <a:schemeClr val="tx1">
                    <a:tint val="75000"/>
                  </a:schemeClr>
                </a:solidFill>
              </a:defRPr>
            </a:lvl6pPr>
            <a:lvl7pPr marL="3657327" indent="0" algn="ctr">
              <a:buNone/>
              <a:defRPr>
                <a:solidFill>
                  <a:schemeClr val="tx1">
                    <a:tint val="75000"/>
                  </a:schemeClr>
                </a:solidFill>
              </a:defRPr>
            </a:lvl7pPr>
            <a:lvl8pPr marL="4266880" indent="0" algn="ctr">
              <a:buNone/>
              <a:defRPr>
                <a:solidFill>
                  <a:schemeClr val="tx1">
                    <a:tint val="75000"/>
                  </a:schemeClr>
                </a:solidFill>
              </a:defRPr>
            </a:lvl8pPr>
            <a:lvl9pPr marL="4876435" indent="0" algn="ctr">
              <a:buNone/>
              <a:defRPr>
                <a:solidFill>
                  <a:schemeClr val="tx1">
                    <a:tint val="75000"/>
                  </a:schemeClr>
                </a:solidFill>
              </a:defRPr>
            </a:lvl9pPr>
          </a:lstStyle>
          <a:p>
            <a:r>
              <a:rPr lang="en-US" noProof="0"/>
              <a:t>Click to edit Master subtitle style</a:t>
            </a:r>
            <a:endParaRPr lang="fi-FI" noProof="0"/>
          </a:p>
        </p:txBody>
      </p:sp>
      <p:pic>
        <p:nvPicPr>
          <p:cNvPr id="9" name="Kuva 7" descr="Motiva_Red_horiz_RGB.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8369" y="548219"/>
            <a:ext cx="3647227" cy="959372"/>
          </a:xfrm>
          <a:prstGeom prst="rect">
            <a:avLst/>
          </a:prstGeom>
        </p:spPr>
      </p:pic>
    </p:spTree>
    <p:extLst>
      <p:ext uri="{BB962C8B-B14F-4D97-AF65-F5344CB8AC3E}">
        <p14:creationId xmlns:p14="http://schemas.microsoft.com/office/powerpoint/2010/main" val="619232855"/>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title" preserve="1">
  <p:cSld name="25_Otsikkodi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78370" y="2130428"/>
            <a:ext cx="9884833" cy="1398837"/>
          </a:xfrm>
        </p:spPr>
        <p:txBody>
          <a:bodyPr anchor="b" anchorCtr="0"/>
          <a:lstStyle>
            <a:lvl1pPr algn="l">
              <a:defRPr sz="3733" b="0" i="0">
                <a:solidFill>
                  <a:srgbClr val="9B003F"/>
                </a:solidFill>
                <a:latin typeface="Segoe UI Semibold" panose="020B0702040204020203" pitchFamily="34" charset="0"/>
                <a:cs typeface="Segoe UI Semibold" panose="020B0702040204020203" pitchFamily="34" charset="0"/>
              </a:defRPr>
            </a:lvl1pPr>
          </a:lstStyle>
          <a:p>
            <a:r>
              <a:rPr lang="en-US" noProof="0"/>
              <a:t>Click to edit Master title style</a:t>
            </a:r>
            <a:endParaRPr lang="fi-FI" noProof="0"/>
          </a:p>
        </p:txBody>
      </p:sp>
      <p:sp>
        <p:nvSpPr>
          <p:cNvPr id="3" name="Alaotsikko 2"/>
          <p:cNvSpPr>
            <a:spLocks noGrp="1"/>
          </p:cNvSpPr>
          <p:nvPr>
            <p:ph type="subTitle" idx="1"/>
          </p:nvPr>
        </p:nvSpPr>
        <p:spPr>
          <a:xfrm>
            <a:off x="478370" y="3772533"/>
            <a:ext cx="9884833" cy="2109539"/>
          </a:xfrm>
        </p:spPr>
        <p:txBody>
          <a:bodyPr/>
          <a:lstStyle>
            <a:lvl1pPr marL="0" indent="0" algn="l">
              <a:buNone/>
              <a:defRPr sz="2667" b="0">
                <a:solidFill>
                  <a:srgbClr val="000000"/>
                </a:solidFill>
                <a:latin typeface="Segoe UI Semibold" panose="020B0702040204020203" pitchFamily="34" charset="0"/>
                <a:cs typeface="Segoe UI Semibold" panose="020B0702040204020203" pitchFamily="34" charset="0"/>
              </a:defRPr>
            </a:lvl1pPr>
            <a:lvl2pPr marL="609555" indent="0" algn="ctr">
              <a:buNone/>
              <a:defRPr>
                <a:solidFill>
                  <a:schemeClr val="tx1">
                    <a:tint val="75000"/>
                  </a:schemeClr>
                </a:solidFill>
              </a:defRPr>
            </a:lvl2pPr>
            <a:lvl3pPr marL="1219110" indent="0" algn="ctr">
              <a:buNone/>
              <a:defRPr>
                <a:solidFill>
                  <a:schemeClr val="tx1">
                    <a:tint val="75000"/>
                  </a:schemeClr>
                </a:solidFill>
              </a:defRPr>
            </a:lvl3pPr>
            <a:lvl4pPr marL="1828664" indent="0" algn="ctr">
              <a:buNone/>
              <a:defRPr>
                <a:solidFill>
                  <a:schemeClr val="tx1">
                    <a:tint val="75000"/>
                  </a:schemeClr>
                </a:solidFill>
              </a:defRPr>
            </a:lvl4pPr>
            <a:lvl5pPr marL="2438218" indent="0" algn="ctr">
              <a:buNone/>
              <a:defRPr>
                <a:solidFill>
                  <a:schemeClr val="tx1">
                    <a:tint val="75000"/>
                  </a:schemeClr>
                </a:solidFill>
              </a:defRPr>
            </a:lvl5pPr>
            <a:lvl6pPr marL="3047772" indent="0" algn="ctr">
              <a:buNone/>
              <a:defRPr>
                <a:solidFill>
                  <a:schemeClr val="tx1">
                    <a:tint val="75000"/>
                  </a:schemeClr>
                </a:solidFill>
              </a:defRPr>
            </a:lvl6pPr>
            <a:lvl7pPr marL="3657327" indent="0" algn="ctr">
              <a:buNone/>
              <a:defRPr>
                <a:solidFill>
                  <a:schemeClr val="tx1">
                    <a:tint val="75000"/>
                  </a:schemeClr>
                </a:solidFill>
              </a:defRPr>
            </a:lvl7pPr>
            <a:lvl8pPr marL="4266880" indent="0" algn="ctr">
              <a:buNone/>
              <a:defRPr>
                <a:solidFill>
                  <a:schemeClr val="tx1">
                    <a:tint val="75000"/>
                  </a:schemeClr>
                </a:solidFill>
              </a:defRPr>
            </a:lvl8pPr>
            <a:lvl9pPr marL="4876435" indent="0" algn="ctr">
              <a:buNone/>
              <a:defRPr>
                <a:solidFill>
                  <a:schemeClr val="tx1">
                    <a:tint val="75000"/>
                  </a:schemeClr>
                </a:solidFill>
              </a:defRPr>
            </a:lvl9pPr>
          </a:lstStyle>
          <a:p>
            <a:r>
              <a:rPr lang="en-US" noProof="0"/>
              <a:t>Click to edit Master subtitle style</a:t>
            </a:r>
            <a:endParaRPr lang="fi-FI" noProof="0"/>
          </a:p>
        </p:txBody>
      </p:sp>
      <p:pic>
        <p:nvPicPr>
          <p:cNvPr id="9" name="Kuva 7" descr="Motiva_Red_horiz_RGB.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8369" y="548219"/>
            <a:ext cx="3647227" cy="959372"/>
          </a:xfrm>
          <a:prstGeom prst="rect">
            <a:avLst/>
          </a:prstGeom>
        </p:spPr>
      </p:pic>
    </p:spTree>
    <p:extLst>
      <p:ext uri="{BB962C8B-B14F-4D97-AF65-F5344CB8AC3E}">
        <p14:creationId xmlns:p14="http://schemas.microsoft.com/office/powerpoint/2010/main" val="3000130213"/>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title" preserve="1">
  <p:cSld name="1_Otsikkodia 2">
    <p:bg>
      <p:bgPr>
        <a:solidFill>
          <a:schemeClr val="accent1"/>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78370" y="2130428"/>
            <a:ext cx="11281833" cy="1398837"/>
          </a:xfrm>
        </p:spPr>
        <p:txBody>
          <a:bodyPr anchor="b" anchorCtr="0"/>
          <a:lstStyle>
            <a:lvl1pPr algn="ctr">
              <a:defRPr sz="3733" b="0" i="0">
                <a:solidFill>
                  <a:schemeClr val="bg1"/>
                </a:solidFill>
                <a:latin typeface="+mj-lt"/>
                <a:cs typeface="Calibri"/>
              </a:defRPr>
            </a:lvl1pPr>
          </a:lstStyle>
          <a:p>
            <a:r>
              <a:rPr lang="en-US" noProof="0"/>
              <a:t>Click to edit Master title style</a:t>
            </a:r>
            <a:endParaRPr lang="fi-FI" noProof="0"/>
          </a:p>
        </p:txBody>
      </p:sp>
      <p:sp>
        <p:nvSpPr>
          <p:cNvPr id="3" name="Alaotsikko 2"/>
          <p:cNvSpPr>
            <a:spLocks noGrp="1"/>
          </p:cNvSpPr>
          <p:nvPr>
            <p:ph type="subTitle" idx="1"/>
          </p:nvPr>
        </p:nvSpPr>
        <p:spPr>
          <a:xfrm>
            <a:off x="478370" y="3529265"/>
            <a:ext cx="11281833" cy="2109539"/>
          </a:xfrm>
        </p:spPr>
        <p:txBody>
          <a:bodyPr/>
          <a:lstStyle>
            <a:lvl1pPr marL="0" indent="0" algn="ctr">
              <a:buNone/>
              <a:defRPr sz="3733" b="0">
                <a:solidFill>
                  <a:srgbClr val="FFFFFF"/>
                </a:solidFill>
                <a:latin typeface="+mn-lt"/>
              </a:defRPr>
            </a:lvl1pPr>
            <a:lvl2pPr marL="609555" indent="0" algn="ctr">
              <a:buNone/>
              <a:defRPr>
                <a:solidFill>
                  <a:schemeClr val="tx1">
                    <a:tint val="75000"/>
                  </a:schemeClr>
                </a:solidFill>
              </a:defRPr>
            </a:lvl2pPr>
            <a:lvl3pPr marL="1219110" indent="0" algn="ctr">
              <a:buNone/>
              <a:defRPr>
                <a:solidFill>
                  <a:schemeClr val="tx1">
                    <a:tint val="75000"/>
                  </a:schemeClr>
                </a:solidFill>
              </a:defRPr>
            </a:lvl3pPr>
            <a:lvl4pPr marL="1828664" indent="0" algn="ctr">
              <a:buNone/>
              <a:defRPr>
                <a:solidFill>
                  <a:schemeClr val="tx1">
                    <a:tint val="75000"/>
                  </a:schemeClr>
                </a:solidFill>
              </a:defRPr>
            </a:lvl4pPr>
            <a:lvl5pPr marL="2438218" indent="0" algn="ctr">
              <a:buNone/>
              <a:defRPr>
                <a:solidFill>
                  <a:schemeClr val="tx1">
                    <a:tint val="75000"/>
                  </a:schemeClr>
                </a:solidFill>
              </a:defRPr>
            </a:lvl5pPr>
            <a:lvl6pPr marL="3047772" indent="0" algn="ctr">
              <a:buNone/>
              <a:defRPr>
                <a:solidFill>
                  <a:schemeClr val="tx1">
                    <a:tint val="75000"/>
                  </a:schemeClr>
                </a:solidFill>
              </a:defRPr>
            </a:lvl6pPr>
            <a:lvl7pPr marL="3657327" indent="0" algn="ctr">
              <a:buNone/>
              <a:defRPr>
                <a:solidFill>
                  <a:schemeClr val="tx1">
                    <a:tint val="75000"/>
                  </a:schemeClr>
                </a:solidFill>
              </a:defRPr>
            </a:lvl7pPr>
            <a:lvl8pPr marL="4266880" indent="0" algn="ctr">
              <a:buNone/>
              <a:defRPr>
                <a:solidFill>
                  <a:schemeClr val="tx1">
                    <a:tint val="75000"/>
                  </a:schemeClr>
                </a:solidFill>
              </a:defRPr>
            </a:lvl8pPr>
            <a:lvl9pPr marL="4876435" indent="0" algn="ctr">
              <a:buNone/>
              <a:defRPr>
                <a:solidFill>
                  <a:schemeClr val="tx1">
                    <a:tint val="75000"/>
                  </a:schemeClr>
                </a:solidFill>
              </a:defRPr>
            </a:lvl9pPr>
          </a:lstStyle>
          <a:p>
            <a:r>
              <a:rPr lang="en-US" noProof="0"/>
              <a:t>Click to edit Master subtitle style</a:t>
            </a:r>
            <a:endParaRPr lang="fi-FI" noProof="0"/>
          </a:p>
        </p:txBody>
      </p:sp>
      <p:sp>
        <p:nvSpPr>
          <p:cNvPr id="17" name="Päivämäärän paikkamerkki 3"/>
          <p:cNvSpPr>
            <a:spLocks noGrp="1"/>
          </p:cNvSpPr>
          <p:nvPr>
            <p:ph type="dt" sz="half" idx="2"/>
          </p:nvPr>
        </p:nvSpPr>
        <p:spPr>
          <a:xfrm>
            <a:off x="482385" y="6372392"/>
            <a:ext cx="833067" cy="365125"/>
          </a:xfrm>
          <a:prstGeom prst="rect">
            <a:avLst/>
          </a:prstGeom>
        </p:spPr>
        <p:txBody>
          <a:bodyPr/>
          <a:lstStyle>
            <a:lvl1pPr>
              <a:defRPr sz="1067">
                <a:solidFill>
                  <a:schemeClr val="bg1"/>
                </a:solidFill>
                <a:latin typeface="+mn-lt"/>
                <a:ea typeface="Calibri" charset="0"/>
                <a:cs typeface="Calibri" charset="0"/>
              </a:defRPr>
            </a:lvl1pPr>
          </a:lstStyle>
          <a:p>
            <a:r>
              <a:rPr lang="fi-FI"/>
              <a:t>01/08/18</a:t>
            </a:r>
          </a:p>
        </p:txBody>
      </p:sp>
      <p:sp>
        <p:nvSpPr>
          <p:cNvPr id="18" name="Alatunnisteen paikkamerkki 4"/>
          <p:cNvSpPr>
            <a:spLocks noGrp="1"/>
          </p:cNvSpPr>
          <p:nvPr>
            <p:ph type="ftr" sz="quarter" idx="3"/>
          </p:nvPr>
        </p:nvSpPr>
        <p:spPr>
          <a:xfrm>
            <a:off x="1636303" y="6372392"/>
            <a:ext cx="8919412" cy="365125"/>
          </a:xfrm>
          <a:prstGeom prst="rect">
            <a:avLst/>
          </a:prstGeom>
        </p:spPr>
        <p:txBody>
          <a:bodyPr/>
          <a:lstStyle>
            <a:lvl1pPr algn="ctr">
              <a:defRPr sz="1067">
                <a:solidFill>
                  <a:schemeClr val="bg1"/>
                </a:solidFill>
                <a:latin typeface="+mn-lt"/>
                <a:ea typeface="Calibri"/>
                <a:cs typeface="Calibri"/>
              </a:defRPr>
            </a:lvl1pPr>
          </a:lstStyle>
          <a:p>
            <a:r>
              <a:rPr lang="fi-FI"/>
              <a:t>Tässä esityksen aihe (muutetaan esityksen asetuksista)</a:t>
            </a:r>
          </a:p>
        </p:txBody>
      </p:sp>
      <p:sp>
        <p:nvSpPr>
          <p:cNvPr id="19" name="Dian numeron paikkamerkki 5"/>
          <p:cNvSpPr>
            <a:spLocks noGrp="1"/>
          </p:cNvSpPr>
          <p:nvPr>
            <p:ph type="sldNum" sz="quarter" idx="4"/>
          </p:nvPr>
        </p:nvSpPr>
        <p:spPr>
          <a:xfrm>
            <a:off x="11256991" y="6377660"/>
            <a:ext cx="505640" cy="365125"/>
          </a:xfrm>
          <a:prstGeom prst="rect">
            <a:avLst/>
          </a:prstGeom>
        </p:spPr>
        <p:txBody>
          <a:bodyPr/>
          <a:lstStyle>
            <a:lvl1pPr algn="r">
              <a:defRPr sz="1067">
                <a:solidFill>
                  <a:schemeClr val="bg1"/>
                </a:solidFill>
                <a:latin typeface="+mn-lt"/>
                <a:ea typeface="Calibri" charset="0"/>
                <a:cs typeface="Calibri" charset="0"/>
              </a:defRPr>
            </a:lvl1pPr>
          </a:lstStyle>
          <a:p>
            <a:fld id="{62CCF657-A547-8C43-AD59-3D5EA746CF60}" type="slidenum">
              <a:rPr lang="fi-FI" smtClean="0"/>
              <a:pPr/>
              <a:t>‹#›</a:t>
            </a:fld>
            <a:endParaRPr lang="fi-FI"/>
          </a:p>
        </p:txBody>
      </p:sp>
      <p:pic>
        <p:nvPicPr>
          <p:cNvPr id="11" name="Kuva 9" descr="Motiva_White_M_RGB.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41269" y="586072"/>
            <a:ext cx="512640" cy="468541"/>
          </a:xfrm>
          <a:prstGeom prst="rect">
            <a:avLst/>
          </a:prstGeom>
        </p:spPr>
      </p:pic>
    </p:spTree>
    <p:extLst>
      <p:ext uri="{BB962C8B-B14F-4D97-AF65-F5344CB8AC3E}">
        <p14:creationId xmlns:p14="http://schemas.microsoft.com/office/powerpoint/2010/main" val="2861999059"/>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title" preserve="1">
  <p:cSld name="18_Otsikkodia 2">
    <p:bg>
      <p:bgPr>
        <a:solidFill>
          <a:srgbClr val="9B0058"/>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78370" y="2130428"/>
            <a:ext cx="11281833" cy="1398837"/>
          </a:xfrm>
        </p:spPr>
        <p:txBody>
          <a:bodyPr anchor="b" anchorCtr="0"/>
          <a:lstStyle>
            <a:lvl1pPr algn="ctr">
              <a:defRPr sz="3733" b="0" i="0">
                <a:solidFill>
                  <a:schemeClr val="bg1"/>
                </a:solidFill>
                <a:latin typeface="+mj-lt"/>
                <a:cs typeface="Calibri"/>
              </a:defRPr>
            </a:lvl1pPr>
          </a:lstStyle>
          <a:p>
            <a:r>
              <a:rPr lang="en-US" noProof="0"/>
              <a:t>Click to edit Master title style</a:t>
            </a:r>
            <a:endParaRPr lang="fi-FI" noProof="0"/>
          </a:p>
        </p:txBody>
      </p:sp>
      <p:sp>
        <p:nvSpPr>
          <p:cNvPr id="3" name="Alaotsikko 2"/>
          <p:cNvSpPr>
            <a:spLocks noGrp="1"/>
          </p:cNvSpPr>
          <p:nvPr>
            <p:ph type="subTitle" idx="1"/>
          </p:nvPr>
        </p:nvSpPr>
        <p:spPr>
          <a:xfrm>
            <a:off x="478370" y="3529265"/>
            <a:ext cx="11281833" cy="2109539"/>
          </a:xfrm>
        </p:spPr>
        <p:txBody>
          <a:bodyPr/>
          <a:lstStyle>
            <a:lvl1pPr marL="0" indent="0" algn="ctr">
              <a:buNone/>
              <a:defRPr sz="3733" b="0">
                <a:solidFill>
                  <a:srgbClr val="FFFFFF"/>
                </a:solidFill>
                <a:latin typeface="+mn-lt"/>
              </a:defRPr>
            </a:lvl1pPr>
            <a:lvl2pPr marL="609555" indent="0" algn="ctr">
              <a:buNone/>
              <a:defRPr>
                <a:solidFill>
                  <a:schemeClr val="tx1">
                    <a:tint val="75000"/>
                  </a:schemeClr>
                </a:solidFill>
              </a:defRPr>
            </a:lvl2pPr>
            <a:lvl3pPr marL="1219110" indent="0" algn="ctr">
              <a:buNone/>
              <a:defRPr>
                <a:solidFill>
                  <a:schemeClr val="tx1">
                    <a:tint val="75000"/>
                  </a:schemeClr>
                </a:solidFill>
              </a:defRPr>
            </a:lvl3pPr>
            <a:lvl4pPr marL="1828664" indent="0" algn="ctr">
              <a:buNone/>
              <a:defRPr>
                <a:solidFill>
                  <a:schemeClr val="tx1">
                    <a:tint val="75000"/>
                  </a:schemeClr>
                </a:solidFill>
              </a:defRPr>
            </a:lvl4pPr>
            <a:lvl5pPr marL="2438218" indent="0" algn="ctr">
              <a:buNone/>
              <a:defRPr>
                <a:solidFill>
                  <a:schemeClr val="tx1">
                    <a:tint val="75000"/>
                  </a:schemeClr>
                </a:solidFill>
              </a:defRPr>
            </a:lvl5pPr>
            <a:lvl6pPr marL="3047772" indent="0" algn="ctr">
              <a:buNone/>
              <a:defRPr>
                <a:solidFill>
                  <a:schemeClr val="tx1">
                    <a:tint val="75000"/>
                  </a:schemeClr>
                </a:solidFill>
              </a:defRPr>
            </a:lvl6pPr>
            <a:lvl7pPr marL="3657327" indent="0" algn="ctr">
              <a:buNone/>
              <a:defRPr>
                <a:solidFill>
                  <a:schemeClr val="tx1">
                    <a:tint val="75000"/>
                  </a:schemeClr>
                </a:solidFill>
              </a:defRPr>
            </a:lvl7pPr>
            <a:lvl8pPr marL="4266880" indent="0" algn="ctr">
              <a:buNone/>
              <a:defRPr>
                <a:solidFill>
                  <a:schemeClr val="tx1">
                    <a:tint val="75000"/>
                  </a:schemeClr>
                </a:solidFill>
              </a:defRPr>
            </a:lvl8pPr>
            <a:lvl9pPr marL="4876435" indent="0" algn="ctr">
              <a:buNone/>
              <a:defRPr>
                <a:solidFill>
                  <a:schemeClr val="tx1">
                    <a:tint val="75000"/>
                  </a:schemeClr>
                </a:solidFill>
              </a:defRPr>
            </a:lvl9pPr>
          </a:lstStyle>
          <a:p>
            <a:r>
              <a:rPr lang="en-US" noProof="0"/>
              <a:t>Click to edit Master subtitle style</a:t>
            </a:r>
            <a:endParaRPr lang="fi-FI" noProof="0"/>
          </a:p>
        </p:txBody>
      </p:sp>
      <p:sp>
        <p:nvSpPr>
          <p:cNvPr id="17" name="Päivämäärän paikkamerkki 3"/>
          <p:cNvSpPr>
            <a:spLocks noGrp="1"/>
          </p:cNvSpPr>
          <p:nvPr>
            <p:ph type="dt" sz="half" idx="2"/>
          </p:nvPr>
        </p:nvSpPr>
        <p:spPr>
          <a:xfrm>
            <a:off x="482384" y="6372392"/>
            <a:ext cx="1157768" cy="365125"/>
          </a:xfrm>
          <a:prstGeom prst="rect">
            <a:avLst/>
          </a:prstGeom>
        </p:spPr>
        <p:txBody>
          <a:bodyPr/>
          <a:lstStyle>
            <a:lvl1pPr>
              <a:defRPr sz="1067">
                <a:solidFill>
                  <a:schemeClr val="bg1"/>
                </a:solidFill>
                <a:latin typeface="+mn-lt"/>
                <a:ea typeface="Calibri" charset="0"/>
                <a:cs typeface="Calibri" charset="0"/>
              </a:defRPr>
            </a:lvl1pPr>
          </a:lstStyle>
          <a:p>
            <a:r>
              <a:rPr lang="fi-FI"/>
              <a:t>01/08/18</a:t>
            </a:r>
          </a:p>
        </p:txBody>
      </p:sp>
      <p:sp>
        <p:nvSpPr>
          <p:cNvPr id="18" name="Alatunnisteen paikkamerkki 4"/>
          <p:cNvSpPr>
            <a:spLocks noGrp="1"/>
          </p:cNvSpPr>
          <p:nvPr>
            <p:ph type="ftr" sz="quarter" idx="3"/>
          </p:nvPr>
        </p:nvSpPr>
        <p:spPr>
          <a:xfrm>
            <a:off x="1645467" y="6372392"/>
            <a:ext cx="8919412" cy="365125"/>
          </a:xfrm>
          <a:prstGeom prst="rect">
            <a:avLst/>
          </a:prstGeom>
        </p:spPr>
        <p:txBody>
          <a:bodyPr/>
          <a:lstStyle>
            <a:lvl1pPr algn="ctr">
              <a:defRPr sz="1067">
                <a:solidFill>
                  <a:schemeClr val="bg1"/>
                </a:solidFill>
                <a:latin typeface="+mn-lt"/>
                <a:ea typeface="Calibri"/>
                <a:cs typeface="Calibri"/>
              </a:defRPr>
            </a:lvl1pPr>
          </a:lstStyle>
          <a:p>
            <a:r>
              <a:rPr lang="fi-FI"/>
              <a:t>Tässä esityksen aihe (muutetaan esityksen asetuksista)</a:t>
            </a:r>
          </a:p>
        </p:txBody>
      </p:sp>
      <p:sp>
        <p:nvSpPr>
          <p:cNvPr id="19" name="Dian numeron paikkamerkki 5"/>
          <p:cNvSpPr>
            <a:spLocks noGrp="1"/>
          </p:cNvSpPr>
          <p:nvPr>
            <p:ph type="sldNum" sz="quarter" idx="4"/>
          </p:nvPr>
        </p:nvSpPr>
        <p:spPr>
          <a:xfrm>
            <a:off x="11235128" y="6372392"/>
            <a:ext cx="505640" cy="365125"/>
          </a:xfrm>
          <a:prstGeom prst="rect">
            <a:avLst/>
          </a:prstGeom>
        </p:spPr>
        <p:txBody>
          <a:bodyPr/>
          <a:lstStyle>
            <a:lvl1pPr algn="r">
              <a:defRPr sz="1067">
                <a:solidFill>
                  <a:schemeClr val="bg1"/>
                </a:solidFill>
                <a:latin typeface="+mn-lt"/>
                <a:ea typeface="Calibri" charset="0"/>
                <a:cs typeface="Calibri" charset="0"/>
              </a:defRPr>
            </a:lvl1pPr>
          </a:lstStyle>
          <a:p>
            <a:fld id="{62CCF657-A547-8C43-AD59-3D5EA746CF60}" type="slidenum">
              <a:rPr lang="fi-FI" smtClean="0"/>
              <a:pPr/>
              <a:t>‹#›</a:t>
            </a:fld>
            <a:endParaRPr lang="fi-FI"/>
          </a:p>
        </p:txBody>
      </p:sp>
      <p:pic>
        <p:nvPicPr>
          <p:cNvPr id="11" name="Kuva 9" descr="Motiva_White_M_RGB.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41269" y="586072"/>
            <a:ext cx="512640" cy="468541"/>
          </a:xfrm>
          <a:prstGeom prst="rect">
            <a:avLst/>
          </a:prstGeom>
        </p:spPr>
      </p:pic>
    </p:spTree>
    <p:extLst>
      <p:ext uri="{BB962C8B-B14F-4D97-AF65-F5344CB8AC3E}">
        <p14:creationId xmlns:p14="http://schemas.microsoft.com/office/powerpoint/2010/main" val="3968924467"/>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title" preserve="1">
  <p:cSld name="6_Otsikkodia 2">
    <p:bg>
      <p:bgPr>
        <a:solidFill>
          <a:srgbClr val="120D35"/>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78370" y="2130428"/>
            <a:ext cx="11281833" cy="1398837"/>
          </a:xfrm>
        </p:spPr>
        <p:txBody>
          <a:bodyPr anchor="b" anchorCtr="0"/>
          <a:lstStyle>
            <a:lvl1pPr algn="ctr">
              <a:defRPr sz="3733" b="0" i="0">
                <a:solidFill>
                  <a:schemeClr val="bg1"/>
                </a:solidFill>
                <a:latin typeface="+mj-lt"/>
                <a:cs typeface="Calibri"/>
              </a:defRPr>
            </a:lvl1pPr>
          </a:lstStyle>
          <a:p>
            <a:r>
              <a:rPr lang="en-US" noProof="0"/>
              <a:t>Click to edit Master title style</a:t>
            </a:r>
            <a:endParaRPr lang="fi-FI" noProof="0"/>
          </a:p>
        </p:txBody>
      </p:sp>
      <p:sp>
        <p:nvSpPr>
          <p:cNvPr id="3" name="Alaotsikko 2"/>
          <p:cNvSpPr>
            <a:spLocks noGrp="1"/>
          </p:cNvSpPr>
          <p:nvPr>
            <p:ph type="subTitle" idx="1"/>
          </p:nvPr>
        </p:nvSpPr>
        <p:spPr>
          <a:xfrm>
            <a:off x="478370" y="3529265"/>
            <a:ext cx="11281833" cy="2109539"/>
          </a:xfrm>
        </p:spPr>
        <p:txBody>
          <a:bodyPr/>
          <a:lstStyle>
            <a:lvl1pPr marL="0" indent="0" algn="ctr">
              <a:buNone/>
              <a:defRPr sz="3733" b="0">
                <a:solidFill>
                  <a:srgbClr val="FFFFFF"/>
                </a:solidFill>
                <a:latin typeface="+mn-lt"/>
              </a:defRPr>
            </a:lvl1pPr>
            <a:lvl2pPr marL="609555" indent="0" algn="ctr">
              <a:buNone/>
              <a:defRPr>
                <a:solidFill>
                  <a:schemeClr val="tx1">
                    <a:tint val="75000"/>
                  </a:schemeClr>
                </a:solidFill>
              </a:defRPr>
            </a:lvl2pPr>
            <a:lvl3pPr marL="1219110" indent="0" algn="ctr">
              <a:buNone/>
              <a:defRPr>
                <a:solidFill>
                  <a:schemeClr val="tx1">
                    <a:tint val="75000"/>
                  </a:schemeClr>
                </a:solidFill>
              </a:defRPr>
            </a:lvl3pPr>
            <a:lvl4pPr marL="1828664" indent="0" algn="ctr">
              <a:buNone/>
              <a:defRPr>
                <a:solidFill>
                  <a:schemeClr val="tx1">
                    <a:tint val="75000"/>
                  </a:schemeClr>
                </a:solidFill>
              </a:defRPr>
            </a:lvl4pPr>
            <a:lvl5pPr marL="2438218" indent="0" algn="ctr">
              <a:buNone/>
              <a:defRPr>
                <a:solidFill>
                  <a:schemeClr val="tx1">
                    <a:tint val="75000"/>
                  </a:schemeClr>
                </a:solidFill>
              </a:defRPr>
            </a:lvl5pPr>
            <a:lvl6pPr marL="3047772" indent="0" algn="ctr">
              <a:buNone/>
              <a:defRPr>
                <a:solidFill>
                  <a:schemeClr val="tx1">
                    <a:tint val="75000"/>
                  </a:schemeClr>
                </a:solidFill>
              </a:defRPr>
            </a:lvl6pPr>
            <a:lvl7pPr marL="3657327" indent="0" algn="ctr">
              <a:buNone/>
              <a:defRPr>
                <a:solidFill>
                  <a:schemeClr val="tx1">
                    <a:tint val="75000"/>
                  </a:schemeClr>
                </a:solidFill>
              </a:defRPr>
            </a:lvl7pPr>
            <a:lvl8pPr marL="4266880" indent="0" algn="ctr">
              <a:buNone/>
              <a:defRPr>
                <a:solidFill>
                  <a:schemeClr val="tx1">
                    <a:tint val="75000"/>
                  </a:schemeClr>
                </a:solidFill>
              </a:defRPr>
            </a:lvl8pPr>
            <a:lvl9pPr marL="4876435" indent="0" algn="ctr">
              <a:buNone/>
              <a:defRPr>
                <a:solidFill>
                  <a:schemeClr val="tx1">
                    <a:tint val="75000"/>
                  </a:schemeClr>
                </a:solidFill>
              </a:defRPr>
            </a:lvl9pPr>
          </a:lstStyle>
          <a:p>
            <a:r>
              <a:rPr lang="en-US" noProof="0"/>
              <a:t>Click to edit Master subtitle style</a:t>
            </a:r>
            <a:endParaRPr lang="fi-FI" noProof="0"/>
          </a:p>
        </p:txBody>
      </p:sp>
      <p:sp>
        <p:nvSpPr>
          <p:cNvPr id="17" name="Päivämäärän paikkamerkki 3"/>
          <p:cNvSpPr>
            <a:spLocks noGrp="1"/>
          </p:cNvSpPr>
          <p:nvPr>
            <p:ph type="dt" sz="half" idx="2"/>
          </p:nvPr>
        </p:nvSpPr>
        <p:spPr>
          <a:xfrm>
            <a:off x="482384" y="6372392"/>
            <a:ext cx="1157768" cy="365125"/>
          </a:xfrm>
          <a:prstGeom prst="rect">
            <a:avLst/>
          </a:prstGeom>
        </p:spPr>
        <p:txBody>
          <a:bodyPr/>
          <a:lstStyle>
            <a:lvl1pPr>
              <a:defRPr sz="1067">
                <a:solidFill>
                  <a:schemeClr val="bg1"/>
                </a:solidFill>
                <a:latin typeface="+mn-lt"/>
                <a:ea typeface="Calibri" charset="0"/>
                <a:cs typeface="Calibri" charset="0"/>
              </a:defRPr>
            </a:lvl1pPr>
          </a:lstStyle>
          <a:p>
            <a:r>
              <a:rPr lang="fi-FI"/>
              <a:t>01/08/18</a:t>
            </a:r>
          </a:p>
        </p:txBody>
      </p:sp>
      <p:sp>
        <p:nvSpPr>
          <p:cNvPr id="18" name="Alatunnisteen paikkamerkki 4"/>
          <p:cNvSpPr>
            <a:spLocks noGrp="1"/>
          </p:cNvSpPr>
          <p:nvPr>
            <p:ph type="ftr" sz="quarter" idx="3"/>
          </p:nvPr>
        </p:nvSpPr>
        <p:spPr>
          <a:xfrm>
            <a:off x="1636299" y="6372392"/>
            <a:ext cx="8919412" cy="365125"/>
          </a:xfrm>
          <a:prstGeom prst="rect">
            <a:avLst/>
          </a:prstGeom>
        </p:spPr>
        <p:txBody>
          <a:bodyPr/>
          <a:lstStyle>
            <a:lvl1pPr algn="ctr">
              <a:defRPr sz="1067">
                <a:solidFill>
                  <a:schemeClr val="bg1"/>
                </a:solidFill>
                <a:latin typeface="+mn-lt"/>
                <a:ea typeface="Calibri"/>
                <a:cs typeface="Calibri"/>
              </a:defRPr>
            </a:lvl1pPr>
          </a:lstStyle>
          <a:p>
            <a:r>
              <a:rPr lang="fi-FI"/>
              <a:t>Tässä esityksen aihe (muutetaan esityksen asetuksista)</a:t>
            </a:r>
          </a:p>
        </p:txBody>
      </p:sp>
      <p:sp>
        <p:nvSpPr>
          <p:cNvPr id="19" name="Dian numeron paikkamerkki 5"/>
          <p:cNvSpPr>
            <a:spLocks noGrp="1"/>
          </p:cNvSpPr>
          <p:nvPr>
            <p:ph type="sldNum" sz="quarter" idx="4"/>
          </p:nvPr>
        </p:nvSpPr>
        <p:spPr>
          <a:xfrm>
            <a:off x="11241055" y="6377660"/>
            <a:ext cx="505640" cy="365125"/>
          </a:xfrm>
          <a:prstGeom prst="rect">
            <a:avLst/>
          </a:prstGeom>
        </p:spPr>
        <p:txBody>
          <a:bodyPr/>
          <a:lstStyle>
            <a:lvl1pPr algn="r">
              <a:defRPr sz="1067">
                <a:solidFill>
                  <a:schemeClr val="bg1"/>
                </a:solidFill>
                <a:latin typeface="+mn-lt"/>
                <a:ea typeface="Calibri" charset="0"/>
                <a:cs typeface="Calibri" charset="0"/>
              </a:defRPr>
            </a:lvl1pPr>
          </a:lstStyle>
          <a:p>
            <a:fld id="{62CCF657-A547-8C43-AD59-3D5EA746CF60}" type="slidenum">
              <a:rPr lang="fi-FI" smtClean="0"/>
              <a:pPr/>
              <a:t>‹#›</a:t>
            </a:fld>
            <a:endParaRPr lang="fi-FI"/>
          </a:p>
        </p:txBody>
      </p:sp>
      <p:pic>
        <p:nvPicPr>
          <p:cNvPr id="11" name="Kuva 9" descr="Motiva_White_M_RGB.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41269" y="586072"/>
            <a:ext cx="512640" cy="468541"/>
          </a:xfrm>
          <a:prstGeom prst="rect">
            <a:avLst/>
          </a:prstGeom>
        </p:spPr>
      </p:pic>
    </p:spTree>
    <p:extLst>
      <p:ext uri="{BB962C8B-B14F-4D97-AF65-F5344CB8AC3E}">
        <p14:creationId xmlns:p14="http://schemas.microsoft.com/office/powerpoint/2010/main" val="1329448058"/>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title" preserve="1">
  <p:cSld name="19_Otsikkodia 2">
    <p:bg>
      <p:bgPr>
        <a:solidFill>
          <a:srgbClr val="4C055E"/>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78370" y="2130428"/>
            <a:ext cx="11281833" cy="1398837"/>
          </a:xfrm>
        </p:spPr>
        <p:txBody>
          <a:bodyPr anchor="b" anchorCtr="0"/>
          <a:lstStyle>
            <a:lvl1pPr algn="ctr">
              <a:defRPr sz="3733" b="0" i="0">
                <a:solidFill>
                  <a:schemeClr val="bg1"/>
                </a:solidFill>
                <a:latin typeface="+mj-lt"/>
                <a:cs typeface="Calibri"/>
              </a:defRPr>
            </a:lvl1pPr>
          </a:lstStyle>
          <a:p>
            <a:r>
              <a:rPr lang="en-US" noProof="0"/>
              <a:t>Click to edit Master title style</a:t>
            </a:r>
            <a:endParaRPr lang="fi-FI" noProof="0"/>
          </a:p>
        </p:txBody>
      </p:sp>
      <p:sp>
        <p:nvSpPr>
          <p:cNvPr id="3" name="Alaotsikko 2"/>
          <p:cNvSpPr>
            <a:spLocks noGrp="1"/>
          </p:cNvSpPr>
          <p:nvPr>
            <p:ph type="subTitle" idx="1"/>
          </p:nvPr>
        </p:nvSpPr>
        <p:spPr>
          <a:xfrm>
            <a:off x="478370" y="3529265"/>
            <a:ext cx="11281833" cy="2109539"/>
          </a:xfrm>
        </p:spPr>
        <p:txBody>
          <a:bodyPr/>
          <a:lstStyle>
            <a:lvl1pPr marL="0" indent="0" algn="ctr">
              <a:buNone/>
              <a:defRPr sz="3733" b="0">
                <a:solidFill>
                  <a:srgbClr val="FFFFFF"/>
                </a:solidFill>
                <a:latin typeface="+mn-lt"/>
              </a:defRPr>
            </a:lvl1pPr>
            <a:lvl2pPr marL="609555" indent="0" algn="ctr">
              <a:buNone/>
              <a:defRPr>
                <a:solidFill>
                  <a:schemeClr val="tx1">
                    <a:tint val="75000"/>
                  </a:schemeClr>
                </a:solidFill>
              </a:defRPr>
            </a:lvl2pPr>
            <a:lvl3pPr marL="1219110" indent="0" algn="ctr">
              <a:buNone/>
              <a:defRPr>
                <a:solidFill>
                  <a:schemeClr val="tx1">
                    <a:tint val="75000"/>
                  </a:schemeClr>
                </a:solidFill>
              </a:defRPr>
            </a:lvl3pPr>
            <a:lvl4pPr marL="1828664" indent="0" algn="ctr">
              <a:buNone/>
              <a:defRPr>
                <a:solidFill>
                  <a:schemeClr val="tx1">
                    <a:tint val="75000"/>
                  </a:schemeClr>
                </a:solidFill>
              </a:defRPr>
            </a:lvl4pPr>
            <a:lvl5pPr marL="2438218" indent="0" algn="ctr">
              <a:buNone/>
              <a:defRPr>
                <a:solidFill>
                  <a:schemeClr val="tx1">
                    <a:tint val="75000"/>
                  </a:schemeClr>
                </a:solidFill>
              </a:defRPr>
            </a:lvl5pPr>
            <a:lvl6pPr marL="3047772" indent="0" algn="ctr">
              <a:buNone/>
              <a:defRPr>
                <a:solidFill>
                  <a:schemeClr val="tx1">
                    <a:tint val="75000"/>
                  </a:schemeClr>
                </a:solidFill>
              </a:defRPr>
            </a:lvl6pPr>
            <a:lvl7pPr marL="3657327" indent="0" algn="ctr">
              <a:buNone/>
              <a:defRPr>
                <a:solidFill>
                  <a:schemeClr val="tx1">
                    <a:tint val="75000"/>
                  </a:schemeClr>
                </a:solidFill>
              </a:defRPr>
            </a:lvl7pPr>
            <a:lvl8pPr marL="4266880" indent="0" algn="ctr">
              <a:buNone/>
              <a:defRPr>
                <a:solidFill>
                  <a:schemeClr val="tx1">
                    <a:tint val="75000"/>
                  </a:schemeClr>
                </a:solidFill>
              </a:defRPr>
            </a:lvl8pPr>
            <a:lvl9pPr marL="4876435" indent="0" algn="ctr">
              <a:buNone/>
              <a:defRPr>
                <a:solidFill>
                  <a:schemeClr val="tx1">
                    <a:tint val="75000"/>
                  </a:schemeClr>
                </a:solidFill>
              </a:defRPr>
            </a:lvl9pPr>
          </a:lstStyle>
          <a:p>
            <a:r>
              <a:rPr lang="en-US" noProof="0"/>
              <a:t>Click to edit Master subtitle style</a:t>
            </a:r>
            <a:endParaRPr lang="fi-FI" noProof="0"/>
          </a:p>
        </p:txBody>
      </p:sp>
      <p:sp>
        <p:nvSpPr>
          <p:cNvPr id="17" name="Päivämäärän paikkamerkki 3"/>
          <p:cNvSpPr>
            <a:spLocks noGrp="1"/>
          </p:cNvSpPr>
          <p:nvPr>
            <p:ph type="dt" sz="half" idx="2"/>
          </p:nvPr>
        </p:nvSpPr>
        <p:spPr>
          <a:xfrm>
            <a:off x="482384" y="6372392"/>
            <a:ext cx="1157768" cy="365125"/>
          </a:xfrm>
          <a:prstGeom prst="rect">
            <a:avLst/>
          </a:prstGeom>
        </p:spPr>
        <p:txBody>
          <a:bodyPr/>
          <a:lstStyle>
            <a:lvl1pPr>
              <a:defRPr sz="1067">
                <a:solidFill>
                  <a:schemeClr val="bg1"/>
                </a:solidFill>
                <a:latin typeface="+mn-lt"/>
                <a:ea typeface="Calibri" charset="0"/>
                <a:cs typeface="Calibri" charset="0"/>
              </a:defRPr>
            </a:lvl1pPr>
          </a:lstStyle>
          <a:p>
            <a:r>
              <a:rPr lang="fi-FI"/>
              <a:t>01/08/18</a:t>
            </a:r>
          </a:p>
        </p:txBody>
      </p:sp>
      <p:sp>
        <p:nvSpPr>
          <p:cNvPr id="18" name="Alatunnisteen paikkamerkki 4"/>
          <p:cNvSpPr>
            <a:spLocks noGrp="1"/>
          </p:cNvSpPr>
          <p:nvPr>
            <p:ph type="ftr" sz="quarter" idx="3"/>
          </p:nvPr>
        </p:nvSpPr>
        <p:spPr>
          <a:xfrm>
            <a:off x="1645467" y="6372392"/>
            <a:ext cx="8919412" cy="365125"/>
          </a:xfrm>
          <a:prstGeom prst="rect">
            <a:avLst/>
          </a:prstGeom>
        </p:spPr>
        <p:txBody>
          <a:bodyPr/>
          <a:lstStyle>
            <a:lvl1pPr algn="ctr">
              <a:defRPr sz="1067">
                <a:solidFill>
                  <a:schemeClr val="bg1"/>
                </a:solidFill>
                <a:latin typeface="+mn-lt"/>
                <a:ea typeface="Calibri"/>
                <a:cs typeface="Calibri"/>
              </a:defRPr>
            </a:lvl1pPr>
          </a:lstStyle>
          <a:p>
            <a:r>
              <a:rPr lang="fi-FI"/>
              <a:t>Tässä esityksen aihe (muutetaan esityksen asetuksista)</a:t>
            </a:r>
          </a:p>
        </p:txBody>
      </p:sp>
      <p:sp>
        <p:nvSpPr>
          <p:cNvPr id="19" name="Dian numeron paikkamerkki 5"/>
          <p:cNvSpPr>
            <a:spLocks noGrp="1"/>
          </p:cNvSpPr>
          <p:nvPr>
            <p:ph type="sldNum" sz="quarter" idx="4"/>
          </p:nvPr>
        </p:nvSpPr>
        <p:spPr>
          <a:xfrm>
            <a:off x="11235128" y="6372392"/>
            <a:ext cx="505640" cy="365125"/>
          </a:xfrm>
          <a:prstGeom prst="rect">
            <a:avLst/>
          </a:prstGeom>
        </p:spPr>
        <p:txBody>
          <a:bodyPr/>
          <a:lstStyle>
            <a:lvl1pPr algn="r">
              <a:defRPr sz="1067">
                <a:solidFill>
                  <a:schemeClr val="bg1"/>
                </a:solidFill>
                <a:latin typeface="+mn-lt"/>
                <a:ea typeface="Calibri" charset="0"/>
                <a:cs typeface="Calibri" charset="0"/>
              </a:defRPr>
            </a:lvl1pPr>
          </a:lstStyle>
          <a:p>
            <a:fld id="{62CCF657-A547-8C43-AD59-3D5EA746CF60}" type="slidenum">
              <a:rPr lang="fi-FI" smtClean="0"/>
              <a:pPr/>
              <a:t>‹#›</a:t>
            </a:fld>
            <a:endParaRPr lang="fi-FI"/>
          </a:p>
        </p:txBody>
      </p:sp>
      <p:pic>
        <p:nvPicPr>
          <p:cNvPr id="11" name="Kuva 9" descr="Motiva_White_M_RGB.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41269" y="586072"/>
            <a:ext cx="512640" cy="468541"/>
          </a:xfrm>
          <a:prstGeom prst="rect">
            <a:avLst/>
          </a:prstGeom>
        </p:spPr>
      </p:pic>
    </p:spTree>
    <p:extLst>
      <p:ext uri="{BB962C8B-B14F-4D97-AF65-F5344CB8AC3E}">
        <p14:creationId xmlns:p14="http://schemas.microsoft.com/office/powerpoint/2010/main" val="1707501733"/>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title" preserve="1">
  <p:cSld name="20_Otsikkodia 2">
    <p:bg>
      <p:bgPr>
        <a:solidFill>
          <a:srgbClr val="7D0B99"/>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78370" y="2130428"/>
            <a:ext cx="11281833" cy="1398837"/>
          </a:xfrm>
        </p:spPr>
        <p:txBody>
          <a:bodyPr anchor="b" anchorCtr="0"/>
          <a:lstStyle>
            <a:lvl1pPr algn="ctr">
              <a:defRPr sz="3733" b="0" i="0">
                <a:solidFill>
                  <a:schemeClr val="bg1"/>
                </a:solidFill>
                <a:latin typeface="+mj-lt"/>
                <a:cs typeface="Calibri"/>
              </a:defRPr>
            </a:lvl1pPr>
          </a:lstStyle>
          <a:p>
            <a:r>
              <a:rPr lang="en-US" noProof="0"/>
              <a:t>Click to edit Master title style</a:t>
            </a:r>
            <a:endParaRPr lang="fi-FI" noProof="0"/>
          </a:p>
        </p:txBody>
      </p:sp>
      <p:sp>
        <p:nvSpPr>
          <p:cNvPr id="3" name="Alaotsikko 2"/>
          <p:cNvSpPr>
            <a:spLocks noGrp="1"/>
          </p:cNvSpPr>
          <p:nvPr>
            <p:ph type="subTitle" idx="1"/>
          </p:nvPr>
        </p:nvSpPr>
        <p:spPr>
          <a:xfrm>
            <a:off x="478370" y="3529265"/>
            <a:ext cx="11281833" cy="2109539"/>
          </a:xfrm>
        </p:spPr>
        <p:txBody>
          <a:bodyPr/>
          <a:lstStyle>
            <a:lvl1pPr marL="0" indent="0" algn="ctr">
              <a:buNone/>
              <a:defRPr sz="3733" b="0">
                <a:solidFill>
                  <a:srgbClr val="FFFFFF"/>
                </a:solidFill>
                <a:latin typeface="+mn-lt"/>
              </a:defRPr>
            </a:lvl1pPr>
            <a:lvl2pPr marL="609555" indent="0" algn="ctr">
              <a:buNone/>
              <a:defRPr>
                <a:solidFill>
                  <a:schemeClr val="tx1">
                    <a:tint val="75000"/>
                  </a:schemeClr>
                </a:solidFill>
              </a:defRPr>
            </a:lvl2pPr>
            <a:lvl3pPr marL="1219110" indent="0" algn="ctr">
              <a:buNone/>
              <a:defRPr>
                <a:solidFill>
                  <a:schemeClr val="tx1">
                    <a:tint val="75000"/>
                  </a:schemeClr>
                </a:solidFill>
              </a:defRPr>
            </a:lvl3pPr>
            <a:lvl4pPr marL="1828664" indent="0" algn="ctr">
              <a:buNone/>
              <a:defRPr>
                <a:solidFill>
                  <a:schemeClr val="tx1">
                    <a:tint val="75000"/>
                  </a:schemeClr>
                </a:solidFill>
              </a:defRPr>
            </a:lvl4pPr>
            <a:lvl5pPr marL="2438218" indent="0" algn="ctr">
              <a:buNone/>
              <a:defRPr>
                <a:solidFill>
                  <a:schemeClr val="tx1">
                    <a:tint val="75000"/>
                  </a:schemeClr>
                </a:solidFill>
              </a:defRPr>
            </a:lvl5pPr>
            <a:lvl6pPr marL="3047772" indent="0" algn="ctr">
              <a:buNone/>
              <a:defRPr>
                <a:solidFill>
                  <a:schemeClr val="tx1">
                    <a:tint val="75000"/>
                  </a:schemeClr>
                </a:solidFill>
              </a:defRPr>
            </a:lvl6pPr>
            <a:lvl7pPr marL="3657327" indent="0" algn="ctr">
              <a:buNone/>
              <a:defRPr>
                <a:solidFill>
                  <a:schemeClr val="tx1">
                    <a:tint val="75000"/>
                  </a:schemeClr>
                </a:solidFill>
              </a:defRPr>
            </a:lvl7pPr>
            <a:lvl8pPr marL="4266880" indent="0" algn="ctr">
              <a:buNone/>
              <a:defRPr>
                <a:solidFill>
                  <a:schemeClr val="tx1">
                    <a:tint val="75000"/>
                  </a:schemeClr>
                </a:solidFill>
              </a:defRPr>
            </a:lvl8pPr>
            <a:lvl9pPr marL="4876435" indent="0" algn="ctr">
              <a:buNone/>
              <a:defRPr>
                <a:solidFill>
                  <a:schemeClr val="tx1">
                    <a:tint val="75000"/>
                  </a:schemeClr>
                </a:solidFill>
              </a:defRPr>
            </a:lvl9pPr>
          </a:lstStyle>
          <a:p>
            <a:r>
              <a:rPr lang="en-US" noProof="0"/>
              <a:t>Click to edit Master subtitle style</a:t>
            </a:r>
            <a:endParaRPr lang="fi-FI" noProof="0"/>
          </a:p>
        </p:txBody>
      </p:sp>
      <p:sp>
        <p:nvSpPr>
          <p:cNvPr id="17" name="Päivämäärän paikkamerkki 3"/>
          <p:cNvSpPr>
            <a:spLocks noGrp="1"/>
          </p:cNvSpPr>
          <p:nvPr>
            <p:ph type="dt" sz="half" idx="2"/>
          </p:nvPr>
        </p:nvSpPr>
        <p:spPr>
          <a:xfrm>
            <a:off x="482384" y="6372392"/>
            <a:ext cx="1157768" cy="365125"/>
          </a:xfrm>
          <a:prstGeom prst="rect">
            <a:avLst/>
          </a:prstGeom>
        </p:spPr>
        <p:txBody>
          <a:bodyPr/>
          <a:lstStyle>
            <a:lvl1pPr>
              <a:defRPr sz="1067">
                <a:solidFill>
                  <a:schemeClr val="bg1"/>
                </a:solidFill>
                <a:latin typeface="+mn-lt"/>
                <a:ea typeface="Calibri" charset="0"/>
                <a:cs typeface="Calibri" charset="0"/>
              </a:defRPr>
            </a:lvl1pPr>
          </a:lstStyle>
          <a:p>
            <a:r>
              <a:rPr lang="fi-FI"/>
              <a:t>01/08/18</a:t>
            </a:r>
          </a:p>
        </p:txBody>
      </p:sp>
      <p:sp>
        <p:nvSpPr>
          <p:cNvPr id="18" name="Alatunnisteen paikkamerkki 4"/>
          <p:cNvSpPr>
            <a:spLocks noGrp="1"/>
          </p:cNvSpPr>
          <p:nvPr>
            <p:ph type="ftr" sz="quarter" idx="3"/>
          </p:nvPr>
        </p:nvSpPr>
        <p:spPr>
          <a:xfrm>
            <a:off x="1636299" y="6372392"/>
            <a:ext cx="8919412" cy="365125"/>
          </a:xfrm>
          <a:prstGeom prst="rect">
            <a:avLst/>
          </a:prstGeom>
        </p:spPr>
        <p:txBody>
          <a:bodyPr/>
          <a:lstStyle>
            <a:lvl1pPr algn="ctr">
              <a:defRPr sz="1067">
                <a:solidFill>
                  <a:schemeClr val="bg1"/>
                </a:solidFill>
                <a:latin typeface="+mn-lt"/>
                <a:ea typeface="Calibri"/>
                <a:cs typeface="Calibri"/>
              </a:defRPr>
            </a:lvl1pPr>
          </a:lstStyle>
          <a:p>
            <a:r>
              <a:rPr lang="fi-FI"/>
              <a:t>Tässä esityksen aihe (muutetaan esityksen asetuksista)</a:t>
            </a:r>
          </a:p>
        </p:txBody>
      </p:sp>
      <p:sp>
        <p:nvSpPr>
          <p:cNvPr id="19" name="Dian numeron paikkamerkki 5"/>
          <p:cNvSpPr>
            <a:spLocks noGrp="1"/>
          </p:cNvSpPr>
          <p:nvPr>
            <p:ph type="sldNum" sz="quarter" idx="4"/>
          </p:nvPr>
        </p:nvSpPr>
        <p:spPr>
          <a:xfrm>
            <a:off x="11256991" y="6385628"/>
            <a:ext cx="505640" cy="365125"/>
          </a:xfrm>
          <a:prstGeom prst="rect">
            <a:avLst/>
          </a:prstGeom>
        </p:spPr>
        <p:txBody>
          <a:bodyPr/>
          <a:lstStyle>
            <a:lvl1pPr algn="r">
              <a:defRPr sz="1067">
                <a:solidFill>
                  <a:schemeClr val="bg1"/>
                </a:solidFill>
                <a:latin typeface="+mn-lt"/>
                <a:ea typeface="Calibri" charset="0"/>
                <a:cs typeface="Calibri" charset="0"/>
              </a:defRPr>
            </a:lvl1pPr>
          </a:lstStyle>
          <a:p>
            <a:fld id="{62CCF657-A547-8C43-AD59-3D5EA746CF60}" type="slidenum">
              <a:rPr lang="fi-FI" smtClean="0"/>
              <a:pPr/>
              <a:t>‹#›</a:t>
            </a:fld>
            <a:endParaRPr lang="fi-FI"/>
          </a:p>
        </p:txBody>
      </p:sp>
      <p:pic>
        <p:nvPicPr>
          <p:cNvPr id="11" name="Kuva 9" descr="Motiva_White_M_RGB.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41269" y="586072"/>
            <a:ext cx="512640" cy="468541"/>
          </a:xfrm>
          <a:prstGeom prst="rect">
            <a:avLst/>
          </a:prstGeom>
        </p:spPr>
      </p:pic>
    </p:spTree>
    <p:extLst>
      <p:ext uri="{BB962C8B-B14F-4D97-AF65-F5344CB8AC3E}">
        <p14:creationId xmlns:p14="http://schemas.microsoft.com/office/powerpoint/2010/main" val="693663672"/>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title" preserve="1">
  <p:cSld name="21_Otsikkodia 2">
    <p:bg>
      <p:bgPr>
        <a:solidFill>
          <a:schemeClr val="accent6"/>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78370" y="2130428"/>
            <a:ext cx="11281833" cy="1398837"/>
          </a:xfrm>
        </p:spPr>
        <p:txBody>
          <a:bodyPr anchor="b" anchorCtr="0"/>
          <a:lstStyle>
            <a:lvl1pPr algn="ctr">
              <a:defRPr sz="3733" b="0" i="0">
                <a:solidFill>
                  <a:schemeClr val="bg1"/>
                </a:solidFill>
                <a:latin typeface="+mj-lt"/>
                <a:cs typeface="Calibri"/>
              </a:defRPr>
            </a:lvl1pPr>
          </a:lstStyle>
          <a:p>
            <a:r>
              <a:rPr lang="en-US" noProof="0"/>
              <a:t>Click to edit Master title style</a:t>
            </a:r>
            <a:endParaRPr lang="fi-FI" noProof="0"/>
          </a:p>
        </p:txBody>
      </p:sp>
      <p:sp>
        <p:nvSpPr>
          <p:cNvPr id="3" name="Alaotsikko 2"/>
          <p:cNvSpPr>
            <a:spLocks noGrp="1"/>
          </p:cNvSpPr>
          <p:nvPr>
            <p:ph type="subTitle" idx="1"/>
          </p:nvPr>
        </p:nvSpPr>
        <p:spPr>
          <a:xfrm>
            <a:off x="478370" y="3529265"/>
            <a:ext cx="11281833" cy="2109539"/>
          </a:xfrm>
        </p:spPr>
        <p:txBody>
          <a:bodyPr/>
          <a:lstStyle>
            <a:lvl1pPr marL="0" indent="0" algn="ctr">
              <a:buNone/>
              <a:defRPr sz="3733" b="0">
                <a:solidFill>
                  <a:srgbClr val="FFFFFF"/>
                </a:solidFill>
                <a:latin typeface="+mn-lt"/>
              </a:defRPr>
            </a:lvl1pPr>
            <a:lvl2pPr marL="609555" indent="0" algn="ctr">
              <a:buNone/>
              <a:defRPr>
                <a:solidFill>
                  <a:schemeClr val="tx1">
                    <a:tint val="75000"/>
                  </a:schemeClr>
                </a:solidFill>
              </a:defRPr>
            </a:lvl2pPr>
            <a:lvl3pPr marL="1219110" indent="0" algn="ctr">
              <a:buNone/>
              <a:defRPr>
                <a:solidFill>
                  <a:schemeClr val="tx1">
                    <a:tint val="75000"/>
                  </a:schemeClr>
                </a:solidFill>
              </a:defRPr>
            </a:lvl3pPr>
            <a:lvl4pPr marL="1828664" indent="0" algn="ctr">
              <a:buNone/>
              <a:defRPr>
                <a:solidFill>
                  <a:schemeClr val="tx1">
                    <a:tint val="75000"/>
                  </a:schemeClr>
                </a:solidFill>
              </a:defRPr>
            </a:lvl4pPr>
            <a:lvl5pPr marL="2438218" indent="0" algn="ctr">
              <a:buNone/>
              <a:defRPr>
                <a:solidFill>
                  <a:schemeClr val="tx1">
                    <a:tint val="75000"/>
                  </a:schemeClr>
                </a:solidFill>
              </a:defRPr>
            </a:lvl5pPr>
            <a:lvl6pPr marL="3047772" indent="0" algn="ctr">
              <a:buNone/>
              <a:defRPr>
                <a:solidFill>
                  <a:schemeClr val="tx1">
                    <a:tint val="75000"/>
                  </a:schemeClr>
                </a:solidFill>
              </a:defRPr>
            </a:lvl6pPr>
            <a:lvl7pPr marL="3657327" indent="0" algn="ctr">
              <a:buNone/>
              <a:defRPr>
                <a:solidFill>
                  <a:schemeClr val="tx1">
                    <a:tint val="75000"/>
                  </a:schemeClr>
                </a:solidFill>
              </a:defRPr>
            </a:lvl7pPr>
            <a:lvl8pPr marL="4266880" indent="0" algn="ctr">
              <a:buNone/>
              <a:defRPr>
                <a:solidFill>
                  <a:schemeClr val="tx1">
                    <a:tint val="75000"/>
                  </a:schemeClr>
                </a:solidFill>
              </a:defRPr>
            </a:lvl8pPr>
            <a:lvl9pPr marL="4876435" indent="0" algn="ctr">
              <a:buNone/>
              <a:defRPr>
                <a:solidFill>
                  <a:schemeClr val="tx1">
                    <a:tint val="75000"/>
                  </a:schemeClr>
                </a:solidFill>
              </a:defRPr>
            </a:lvl9pPr>
          </a:lstStyle>
          <a:p>
            <a:r>
              <a:rPr lang="en-US" noProof="0"/>
              <a:t>Click to edit Master subtitle style</a:t>
            </a:r>
            <a:endParaRPr lang="fi-FI" noProof="0"/>
          </a:p>
        </p:txBody>
      </p:sp>
      <p:sp>
        <p:nvSpPr>
          <p:cNvPr id="17" name="Päivämäärän paikkamerkki 3"/>
          <p:cNvSpPr>
            <a:spLocks noGrp="1"/>
          </p:cNvSpPr>
          <p:nvPr>
            <p:ph type="dt" sz="half" idx="2"/>
          </p:nvPr>
        </p:nvSpPr>
        <p:spPr>
          <a:xfrm>
            <a:off x="482384" y="6372392"/>
            <a:ext cx="1157768" cy="365125"/>
          </a:xfrm>
          <a:prstGeom prst="rect">
            <a:avLst/>
          </a:prstGeom>
        </p:spPr>
        <p:txBody>
          <a:bodyPr/>
          <a:lstStyle>
            <a:lvl1pPr>
              <a:defRPr sz="1067">
                <a:solidFill>
                  <a:schemeClr val="bg1"/>
                </a:solidFill>
                <a:latin typeface="+mn-lt"/>
                <a:ea typeface="Calibri" charset="0"/>
                <a:cs typeface="Calibri" charset="0"/>
              </a:defRPr>
            </a:lvl1pPr>
          </a:lstStyle>
          <a:p>
            <a:r>
              <a:rPr lang="fi-FI"/>
              <a:t>01/08/18</a:t>
            </a:r>
          </a:p>
        </p:txBody>
      </p:sp>
      <p:sp>
        <p:nvSpPr>
          <p:cNvPr id="18" name="Alatunnisteen paikkamerkki 4"/>
          <p:cNvSpPr>
            <a:spLocks noGrp="1"/>
          </p:cNvSpPr>
          <p:nvPr>
            <p:ph type="ftr" sz="quarter" idx="3"/>
          </p:nvPr>
        </p:nvSpPr>
        <p:spPr>
          <a:xfrm>
            <a:off x="1636299" y="6372392"/>
            <a:ext cx="8919412" cy="365125"/>
          </a:xfrm>
          <a:prstGeom prst="rect">
            <a:avLst/>
          </a:prstGeom>
        </p:spPr>
        <p:txBody>
          <a:bodyPr/>
          <a:lstStyle>
            <a:lvl1pPr algn="ctr">
              <a:defRPr sz="1067">
                <a:solidFill>
                  <a:schemeClr val="bg1"/>
                </a:solidFill>
                <a:latin typeface="+mn-lt"/>
                <a:ea typeface="Calibri"/>
                <a:cs typeface="Calibri"/>
              </a:defRPr>
            </a:lvl1pPr>
          </a:lstStyle>
          <a:p>
            <a:r>
              <a:rPr lang="fi-FI"/>
              <a:t>Tässä esityksen aihe (muutetaan esityksen asetuksista)</a:t>
            </a:r>
          </a:p>
        </p:txBody>
      </p:sp>
      <p:sp>
        <p:nvSpPr>
          <p:cNvPr id="19" name="Dian numeron paikkamerkki 5"/>
          <p:cNvSpPr>
            <a:spLocks noGrp="1"/>
          </p:cNvSpPr>
          <p:nvPr>
            <p:ph type="sldNum" sz="quarter" idx="4"/>
          </p:nvPr>
        </p:nvSpPr>
        <p:spPr>
          <a:xfrm>
            <a:off x="11256991" y="6385628"/>
            <a:ext cx="505640" cy="365125"/>
          </a:xfrm>
          <a:prstGeom prst="rect">
            <a:avLst/>
          </a:prstGeom>
        </p:spPr>
        <p:txBody>
          <a:bodyPr/>
          <a:lstStyle>
            <a:lvl1pPr algn="r">
              <a:defRPr sz="1067">
                <a:solidFill>
                  <a:schemeClr val="bg1"/>
                </a:solidFill>
                <a:latin typeface="+mn-lt"/>
                <a:ea typeface="Calibri" charset="0"/>
                <a:cs typeface="Calibri" charset="0"/>
              </a:defRPr>
            </a:lvl1pPr>
          </a:lstStyle>
          <a:p>
            <a:fld id="{62CCF657-A547-8C43-AD59-3D5EA746CF60}" type="slidenum">
              <a:rPr lang="fi-FI" smtClean="0"/>
              <a:pPr/>
              <a:t>‹#›</a:t>
            </a:fld>
            <a:endParaRPr lang="fi-FI"/>
          </a:p>
        </p:txBody>
      </p:sp>
      <p:pic>
        <p:nvPicPr>
          <p:cNvPr id="11" name="Kuva 9" descr="Motiva_White_M_RGB.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41269" y="586072"/>
            <a:ext cx="512640" cy="468541"/>
          </a:xfrm>
          <a:prstGeom prst="rect">
            <a:avLst/>
          </a:prstGeom>
        </p:spPr>
      </p:pic>
    </p:spTree>
    <p:extLst>
      <p:ext uri="{BB962C8B-B14F-4D97-AF65-F5344CB8AC3E}">
        <p14:creationId xmlns:p14="http://schemas.microsoft.com/office/powerpoint/2010/main" val="1610707661"/>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title" preserve="1">
  <p:cSld name="22_Otsikkodia 2">
    <p:bg>
      <p:bgPr>
        <a:solidFill>
          <a:srgbClr val="045550"/>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78370" y="2130428"/>
            <a:ext cx="11281833" cy="1398837"/>
          </a:xfrm>
        </p:spPr>
        <p:txBody>
          <a:bodyPr anchor="b" anchorCtr="0"/>
          <a:lstStyle>
            <a:lvl1pPr algn="ctr">
              <a:defRPr sz="3733" b="0" i="0">
                <a:solidFill>
                  <a:schemeClr val="bg1"/>
                </a:solidFill>
                <a:latin typeface="+mj-lt"/>
                <a:cs typeface="Calibri"/>
              </a:defRPr>
            </a:lvl1pPr>
          </a:lstStyle>
          <a:p>
            <a:r>
              <a:rPr lang="en-US" noProof="0"/>
              <a:t>Click to edit Master title style</a:t>
            </a:r>
            <a:endParaRPr lang="fi-FI" noProof="0"/>
          </a:p>
        </p:txBody>
      </p:sp>
      <p:sp>
        <p:nvSpPr>
          <p:cNvPr id="3" name="Alaotsikko 2"/>
          <p:cNvSpPr>
            <a:spLocks noGrp="1"/>
          </p:cNvSpPr>
          <p:nvPr>
            <p:ph type="subTitle" idx="1"/>
          </p:nvPr>
        </p:nvSpPr>
        <p:spPr>
          <a:xfrm>
            <a:off x="478370" y="3529265"/>
            <a:ext cx="11281833" cy="2109539"/>
          </a:xfrm>
        </p:spPr>
        <p:txBody>
          <a:bodyPr/>
          <a:lstStyle>
            <a:lvl1pPr marL="0" indent="0" algn="ctr">
              <a:buNone/>
              <a:defRPr sz="3733" b="0">
                <a:solidFill>
                  <a:srgbClr val="FFFFFF"/>
                </a:solidFill>
                <a:latin typeface="+mn-lt"/>
              </a:defRPr>
            </a:lvl1pPr>
            <a:lvl2pPr marL="609555" indent="0" algn="ctr">
              <a:buNone/>
              <a:defRPr>
                <a:solidFill>
                  <a:schemeClr val="tx1">
                    <a:tint val="75000"/>
                  </a:schemeClr>
                </a:solidFill>
              </a:defRPr>
            </a:lvl2pPr>
            <a:lvl3pPr marL="1219110" indent="0" algn="ctr">
              <a:buNone/>
              <a:defRPr>
                <a:solidFill>
                  <a:schemeClr val="tx1">
                    <a:tint val="75000"/>
                  </a:schemeClr>
                </a:solidFill>
              </a:defRPr>
            </a:lvl3pPr>
            <a:lvl4pPr marL="1828664" indent="0" algn="ctr">
              <a:buNone/>
              <a:defRPr>
                <a:solidFill>
                  <a:schemeClr val="tx1">
                    <a:tint val="75000"/>
                  </a:schemeClr>
                </a:solidFill>
              </a:defRPr>
            </a:lvl4pPr>
            <a:lvl5pPr marL="2438218" indent="0" algn="ctr">
              <a:buNone/>
              <a:defRPr>
                <a:solidFill>
                  <a:schemeClr val="tx1">
                    <a:tint val="75000"/>
                  </a:schemeClr>
                </a:solidFill>
              </a:defRPr>
            </a:lvl5pPr>
            <a:lvl6pPr marL="3047772" indent="0" algn="ctr">
              <a:buNone/>
              <a:defRPr>
                <a:solidFill>
                  <a:schemeClr val="tx1">
                    <a:tint val="75000"/>
                  </a:schemeClr>
                </a:solidFill>
              </a:defRPr>
            </a:lvl6pPr>
            <a:lvl7pPr marL="3657327" indent="0" algn="ctr">
              <a:buNone/>
              <a:defRPr>
                <a:solidFill>
                  <a:schemeClr val="tx1">
                    <a:tint val="75000"/>
                  </a:schemeClr>
                </a:solidFill>
              </a:defRPr>
            </a:lvl7pPr>
            <a:lvl8pPr marL="4266880" indent="0" algn="ctr">
              <a:buNone/>
              <a:defRPr>
                <a:solidFill>
                  <a:schemeClr val="tx1">
                    <a:tint val="75000"/>
                  </a:schemeClr>
                </a:solidFill>
              </a:defRPr>
            </a:lvl8pPr>
            <a:lvl9pPr marL="4876435" indent="0" algn="ctr">
              <a:buNone/>
              <a:defRPr>
                <a:solidFill>
                  <a:schemeClr val="tx1">
                    <a:tint val="75000"/>
                  </a:schemeClr>
                </a:solidFill>
              </a:defRPr>
            </a:lvl9pPr>
          </a:lstStyle>
          <a:p>
            <a:r>
              <a:rPr lang="en-US" noProof="0"/>
              <a:t>Click to edit Master subtitle style</a:t>
            </a:r>
            <a:endParaRPr lang="fi-FI" noProof="0"/>
          </a:p>
        </p:txBody>
      </p:sp>
      <p:sp>
        <p:nvSpPr>
          <p:cNvPr id="17" name="Päivämäärän paikkamerkki 3"/>
          <p:cNvSpPr>
            <a:spLocks noGrp="1"/>
          </p:cNvSpPr>
          <p:nvPr>
            <p:ph type="dt" sz="half" idx="2"/>
          </p:nvPr>
        </p:nvSpPr>
        <p:spPr>
          <a:xfrm>
            <a:off x="482384" y="6372392"/>
            <a:ext cx="1157768" cy="365125"/>
          </a:xfrm>
          <a:prstGeom prst="rect">
            <a:avLst/>
          </a:prstGeom>
        </p:spPr>
        <p:txBody>
          <a:bodyPr/>
          <a:lstStyle>
            <a:lvl1pPr>
              <a:defRPr sz="1067">
                <a:solidFill>
                  <a:schemeClr val="bg1"/>
                </a:solidFill>
                <a:latin typeface="+mn-lt"/>
                <a:ea typeface="Calibri" charset="0"/>
                <a:cs typeface="Calibri" charset="0"/>
              </a:defRPr>
            </a:lvl1pPr>
          </a:lstStyle>
          <a:p>
            <a:r>
              <a:rPr lang="fi-FI"/>
              <a:t>01/08/18</a:t>
            </a:r>
          </a:p>
        </p:txBody>
      </p:sp>
      <p:sp>
        <p:nvSpPr>
          <p:cNvPr id="18" name="Alatunnisteen paikkamerkki 4"/>
          <p:cNvSpPr>
            <a:spLocks noGrp="1"/>
          </p:cNvSpPr>
          <p:nvPr>
            <p:ph type="ftr" sz="quarter" idx="3"/>
          </p:nvPr>
        </p:nvSpPr>
        <p:spPr>
          <a:xfrm>
            <a:off x="1636299" y="6372392"/>
            <a:ext cx="8919412" cy="365125"/>
          </a:xfrm>
          <a:prstGeom prst="rect">
            <a:avLst/>
          </a:prstGeom>
        </p:spPr>
        <p:txBody>
          <a:bodyPr/>
          <a:lstStyle>
            <a:lvl1pPr algn="ctr">
              <a:defRPr sz="1067">
                <a:solidFill>
                  <a:schemeClr val="bg1"/>
                </a:solidFill>
                <a:latin typeface="+mn-lt"/>
                <a:ea typeface="Calibri"/>
                <a:cs typeface="Calibri"/>
              </a:defRPr>
            </a:lvl1pPr>
          </a:lstStyle>
          <a:p>
            <a:r>
              <a:rPr lang="fi-FI"/>
              <a:t>Tässä esityksen aihe (muutetaan esityksen asetuksista)</a:t>
            </a:r>
          </a:p>
        </p:txBody>
      </p:sp>
      <p:sp>
        <p:nvSpPr>
          <p:cNvPr id="19" name="Dian numeron paikkamerkki 5"/>
          <p:cNvSpPr>
            <a:spLocks noGrp="1"/>
          </p:cNvSpPr>
          <p:nvPr>
            <p:ph type="sldNum" sz="quarter" idx="4"/>
          </p:nvPr>
        </p:nvSpPr>
        <p:spPr>
          <a:xfrm>
            <a:off x="11256991" y="6385628"/>
            <a:ext cx="505640" cy="365125"/>
          </a:xfrm>
          <a:prstGeom prst="rect">
            <a:avLst/>
          </a:prstGeom>
        </p:spPr>
        <p:txBody>
          <a:bodyPr/>
          <a:lstStyle>
            <a:lvl1pPr algn="r">
              <a:defRPr sz="1067">
                <a:solidFill>
                  <a:schemeClr val="bg1"/>
                </a:solidFill>
                <a:latin typeface="+mn-lt"/>
                <a:ea typeface="Calibri" charset="0"/>
                <a:cs typeface="Calibri" charset="0"/>
              </a:defRPr>
            </a:lvl1pPr>
          </a:lstStyle>
          <a:p>
            <a:fld id="{62CCF657-A547-8C43-AD59-3D5EA746CF60}" type="slidenum">
              <a:rPr lang="fi-FI" smtClean="0"/>
              <a:pPr/>
              <a:t>‹#›</a:t>
            </a:fld>
            <a:endParaRPr lang="fi-FI"/>
          </a:p>
        </p:txBody>
      </p:sp>
      <p:pic>
        <p:nvPicPr>
          <p:cNvPr id="11" name="Kuva 9" descr="Motiva_White_M_RGB.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41269" y="586072"/>
            <a:ext cx="512640" cy="468541"/>
          </a:xfrm>
          <a:prstGeom prst="rect">
            <a:avLst/>
          </a:prstGeom>
        </p:spPr>
      </p:pic>
    </p:spTree>
    <p:extLst>
      <p:ext uri="{BB962C8B-B14F-4D97-AF65-F5344CB8AC3E}">
        <p14:creationId xmlns:p14="http://schemas.microsoft.com/office/powerpoint/2010/main" val="35933967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7_Otsikkodia 2">
    <p:bg>
      <p:bgPr>
        <a:solidFill>
          <a:srgbClr val="7D0B99"/>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78369" y="2130427"/>
            <a:ext cx="11281833" cy="1398837"/>
          </a:xfrm>
        </p:spPr>
        <p:txBody>
          <a:bodyPr anchor="b" anchorCtr="0"/>
          <a:lstStyle>
            <a:lvl1pPr algn="ctr">
              <a:defRPr sz="3733" b="0" i="0">
                <a:solidFill>
                  <a:schemeClr val="bg1"/>
                </a:solidFill>
                <a:latin typeface="+mj-lt"/>
                <a:cs typeface="Calibri"/>
              </a:defRPr>
            </a:lvl1pPr>
          </a:lstStyle>
          <a:p>
            <a:r>
              <a:rPr lang="en-US" noProof="0"/>
              <a:t>Click to edit Master title style</a:t>
            </a:r>
            <a:endParaRPr lang="fi-FI" noProof="0" dirty="0"/>
          </a:p>
        </p:txBody>
      </p:sp>
      <p:sp>
        <p:nvSpPr>
          <p:cNvPr id="3" name="Alaotsikko 2"/>
          <p:cNvSpPr>
            <a:spLocks noGrp="1"/>
          </p:cNvSpPr>
          <p:nvPr>
            <p:ph type="subTitle" idx="1"/>
          </p:nvPr>
        </p:nvSpPr>
        <p:spPr>
          <a:xfrm>
            <a:off x="478369" y="3529264"/>
            <a:ext cx="11281833" cy="2109539"/>
          </a:xfrm>
        </p:spPr>
        <p:txBody>
          <a:bodyPr/>
          <a:lstStyle>
            <a:lvl1pPr marL="0" indent="0" algn="ctr">
              <a:buNone/>
              <a:defRPr sz="3733" b="0">
                <a:solidFill>
                  <a:srgbClr val="FFFFFF"/>
                </a:solidFill>
                <a:latin typeface="+mn-lt"/>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noProof="0"/>
              <a:t>Click to edit Master subtitle style</a:t>
            </a:r>
            <a:endParaRPr lang="fi-FI" noProof="0" dirty="0"/>
          </a:p>
        </p:txBody>
      </p:sp>
      <p:sp>
        <p:nvSpPr>
          <p:cNvPr id="17" name="Päivämäärän paikkamerkki 3"/>
          <p:cNvSpPr>
            <a:spLocks noGrp="1"/>
          </p:cNvSpPr>
          <p:nvPr>
            <p:ph type="dt" sz="half" idx="2"/>
          </p:nvPr>
        </p:nvSpPr>
        <p:spPr>
          <a:xfrm>
            <a:off x="482384" y="6372392"/>
            <a:ext cx="1157768" cy="365125"/>
          </a:xfrm>
          <a:prstGeom prst="rect">
            <a:avLst/>
          </a:prstGeom>
        </p:spPr>
        <p:txBody>
          <a:bodyPr/>
          <a:lstStyle>
            <a:lvl1pPr>
              <a:defRPr sz="1067">
                <a:solidFill>
                  <a:schemeClr val="bg1"/>
                </a:solidFill>
                <a:latin typeface="+mn-lt"/>
                <a:ea typeface="Calibri" charset="0"/>
                <a:cs typeface="Calibri" charset="0"/>
              </a:defRPr>
            </a:lvl1pPr>
          </a:lstStyle>
          <a:p>
            <a:r>
              <a:rPr lang="fi-FI"/>
              <a:t>01/08/18</a:t>
            </a:r>
            <a:endParaRPr lang="fi-FI" dirty="0"/>
          </a:p>
        </p:txBody>
      </p:sp>
      <p:sp>
        <p:nvSpPr>
          <p:cNvPr id="18" name="Alatunnisteen paikkamerkki 4"/>
          <p:cNvSpPr>
            <a:spLocks noGrp="1"/>
          </p:cNvSpPr>
          <p:nvPr>
            <p:ph type="ftr" sz="quarter" idx="3"/>
          </p:nvPr>
        </p:nvSpPr>
        <p:spPr>
          <a:xfrm>
            <a:off x="1636299" y="6372392"/>
            <a:ext cx="8919412" cy="365125"/>
          </a:xfrm>
          <a:prstGeom prst="rect">
            <a:avLst/>
          </a:prstGeom>
        </p:spPr>
        <p:txBody>
          <a:bodyPr/>
          <a:lstStyle>
            <a:lvl1pPr algn="ctr">
              <a:defRPr sz="1067">
                <a:solidFill>
                  <a:schemeClr val="bg1"/>
                </a:solidFill>
                <a:latin typeface="+mn-lt"/>
                <a:ea typeface="Calibri"/>
                <a:cs typeface="Calibri"/>
              </a:defRPr>
            </a:lvl1pPr>
          </a:lstStyle>
          <a:p>
            <a:r>
              <a:rPr lang="fi-FI"/>
              <a:t>Tässä esityksen aihe (muutetaan esityksen asetuksista)</a:t>
            </a:r>
            <a:endParaRPr lang="fi-FI" dirty="0"/>
          </a:p>
        </p:txBody>
      </p:sp>
      <p:sp>
        <p:nvSpPr>
          <p:cNvPr id="19" name="Dian numeron paikkamerkki 5"/>
          <p:cNvSpPr>
            <a:spLocks noGrp="1"/>
          </p:cNvSpPr>
          <p:nvPr>
            <p:ph type="sldNum" sz="quarter" idx="4"/>
          </p:nvPr>
        </p:nvSpPr>
        <p:spPr>
          <a:xfrm>
            <a:off x="11256991" y="6385628"/>
            <a:ext cx="505640" cy="365125"/>
          </a:xfrm>
          <a:prstGeom prst="rect">
            <a:avLst/>
          </a:prstGeom>
        </p:spPr>
        <p:txBody>
          <a:bodyPr/>
          <a:lstStyle>
            <a:lvl1pPr algn="r">
              <a:defRPr sz="1067">
                <a:solidFill>
                  <a:schemeClr val="bg1"/>
                </a:solidFill>
                <a:latin typeface="+mn-lt"/>
                <a:ea typeface="Calibri" charset="0"/>
                <a:cs typeface="Calibri" charset="0"/>
              </a:defRPr>
            </a:lvl1pPr>
          </a:lstStyle>
          <a:p>
            <a:fld id="{62CCF657-A547-8C43-AD59-3D5EA746CF60}" type="slidenum">
              <a:rPr lang="fi-FI" smtClean="0"/>
              <a:pPr/>
              <a:t>‹#›</a:t>
            </a:fld>
            <a:endParaRPr lang="fi-FI"/>
          </a:p>
        </p:txBody>
      </p:sp>
      <p:pic>
        <p:nvPicPr>
          <p:cNvPr id="11" name="Kuva 9" descr="Motiva_White_M_RGB.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41269" y="586072"/>
            <a:ext cx="512640" cy="468541"/>
          </a:xfrm>
          <a:prstGeom prst="rect">
            <a:avLst/>
          </a:prstGeom>
        </p:spPr>
      </p:pic>
    </p:spTree>
    <p:extLst>
      <p:ext uri="{BB962C8B-B14F-4D97-AF65-F5344CB8AC3E}">
        <p14:creationId xmlns:p14="http://schemas.microsoft.com/office/powerpoint/2010/main" val="3522369838"/>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title" preserve="1">
  <p:cSld name="23_Otsikkodia 2">
    <p:bg>
      <p:bgPr>
        <a:solidFill>
          <a:srgbClr val="0E7C8E"/>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78370" y="2130428"/>
            <a:ext cx="11281833" cy="1398837"/>
          </a:xfrm>
        </p:spPr>
        <p:txBody>
          <a:bodyPr anchor="b" anchorCtr="0"/>
          <a:lstStyle>
            <a:lvl1pPr algn="ctr">
              <a:defRPr sz="3733" b="0" i="0">
                <a:solidFill>
                  <a:schemeClr val="bg1"/>
                </a:solidFill>
                <a:latin typeface="+mj-lt"/>
                <a:cs typeface="Calibri"/>
              </a:defRPr>
            </a:lvl1pPr>
          </a:lstStyle>
          <a:p>
            <a:r>
              <a:rPr lang="en-US" noProof="0"/>
              <a:t>Click to edit Master title style</a:t>
            </a:r>
            <a:endParaRPr lang="fi-FI" noProof="0"/>
          </a:p>
        </p:txBody>
      </p:sp>
      <p:sp>
        <p:nvSpPr>
          <p:cNvPr id="3" name="Alaotsikko 2"/>
          <p:cNvSpPr>
            <a:spLocks noGrp="1"/>
          </p:cNvSpPr>
          <p:nvPr>
            <p:ph type="subTitle" idx="1"/>
          </p:nvPr>
        </p:nvSpPr>
        <p:spPr>
          <a:xfrm>
            <a:off x="478370" y="3529265"/>
            <a:ext cx="11281833" cy="2109539"/>
          </a:xfrm>
        </p:spPr>
        <p:txBody>
          <a:bodyPr/>
          <a:lstStyle>
            <a:lvl1pPr marL="0" indent="0" algn="ctr">
              <a:buNone/>
              <a:defRPr sz="3733" b="0">
                <a:solidFill>
                  <a:srgbClr val="FFFFFF"/>
                </a:solidFill>
                <a:latin typeface="+mn-lt"/>
              </a:defRPr>
            </a:lvl1pPr>
            <a:lvl2pPr marL="609555" indent="0" algn="ctr">
              <a:buNone/>
              <a:defRPr>
                <a:solidFill>
                  <a:schemeClr val="tx1">
                    <a:tint val="75000"/>
                  </a:schemeClr>
                </a:solidFill>
              </a:defRPr>
            </a:lvl2pPr>
            <a:lvl3pPr marL="1219110" indent="0" algn="ctr">
              <a:buNone/>
              <a:defRPr>
                <a:solidFill>
                  <a:schemeClr val="tx1">
                    <a:tint val="75000"/>
                  </a:schemeClr>
                </a:solidFill>
              </a:defRPr>
            </a:lvl3pPr>
            <a:lvl4pPr marL="1828664" indent="0" algn="ctr">
              <a:buNone/>
              <a:defRPr>
                <a:solidFill>
                  <a:schemeClr val="tx1">
                    <a:tint val="75000"/>
                  </a:schemeClr>
                </a:solidFill>
              </a:defRPr>
            </a:lvl4pPr>
            <a:lvl5pPr marL="2438218" indent="0" algn="ctr">
              <a:buNone/>
              <a:defRPr>
                <a:solidFill>
                  <a:schemeClr val="tx1">
                    <a:tint val="75000"/>
                  </a:schemeClr>
                </a:solidFill>
              </a:defRPr>
            </a:lvl5pPr>
            <a:lvl6pPr marL="3047772" indent="0" algn="ctr">
              <a:buNone/>
              <a:defRPr>
                <a:solidFill>
                  <a:schemeClr val="tx1">
                    <a:tint val="75000"/>
                  </a:schemeClr>
                </a:solidFill>
              </a:defRPr>
            </a:lvl6pPr>
            <a:lvl7pPr marL="3657327" indent="0" algn="ctr">
              <a:buNone/>
              <a:defRPr>
                <a:solidFill>
                  <a:schemeClr val="tx1">
                    <a:tint val="75000"/>
                  </a:schemeClr>
                </a:solidFill>
              </a:defRPr>
            </a:lvl7pPr>
            <a:lvl8pPr marL="4266880" indent="0" algn="ctr">
              <a:buNone/>
              <a:defRPr>
                <a:solidFill>
                  <a:schemeClr val="tx1">
                    <a:tint val="75000"/>
                  </a:schemeClr>
                </a:solidFill>
              </a:defRPr>
            </a:lvl8pPr>
            <a:lvl9pPr marL="4876435" indent="0" algn="ctr">
              <a:buNone/>
              <a:defRPr>
                <a:solidFill>
                  <a:schemeClr val="tx1">
                    <a:tint val="75000"/>
                  </a:schemeClr>
                </a:solidFill>
              </a:defRPr>
            </a:lvl9pPr>
          </a:lstStyle>
          <a:p>
            <a:r>
              <a:rPr lang="en-US" noProof="0"/>
              <a:t>Click to edit Master subtitle style</a:t>
            </a:r>
            <a:endParaRPr lang="fi-FI" noProof="0"/>
          </a:p>
        </p:txBody>
      </p:sp>
      <p:sp>
        <p:nvSpPr>
          <p:cNvPr id="17" name="Päivämäärän paikkamerkki 3"/>
          <p:cNvSpPr>
            <a:spLocks noGrp="1"/>
          </p:cNvSpPr>
          <p:nvPr>
            <p:ph type="dt" sz="half" idx="2"/>
          </p:nvPr>
        </p:nvSpPr>
        <p:spPr>
          <a:xfrm>
            <a:off x="482384" y="6372392"/>
            <a:ext cx="1157768" cy="365125"/>
          </a:xfrm>
          <a:prstGeom prst="rect">
            <a:avLst/>
          </a:prstGeom>
        </p:spPr>
        <p:txBody>
          <a:bodyPr/>
          <a:lstStyle>
            <a:lvl1pPr>
              <a:defRPr sz="1067">
                <a:solidFill>
                  <a:schemeClr val="bg1"/>
                </a:solidFill>
                <a:latin typeface="+mn-lt"/>
                <a:ea typeface="Calibri" charset="0"/>
                <a:cs typeface="Calibri" charset="0"/>
              </a:defRPr>
            </a:lvl1pPr>
          </a:lstStyle>
          <a:p>
            <a:r>
              <a:rPr lang="fi-FI"/>
              <a:t>01/08/18</a:t>
            </a:r>
          </a:p>
        </p:txBody>
      </p:sp>
      <p:sp>
        <p:nvSpPr>
          <p:cNvPr id="18" name="Alatunnisteen paikkamerkki 4"/>
          <p:cNvSpPr>
            <a:spLocks noGrp="1"/>
          </p:cNvSpPr>
          <p:nvPr>
            <p:ph type="ftr" sz="quarter" idx="3"/>
          </p:nvPr>
        </p:nvSpPr>
        <p:spPr>
          <a:xfrm>
            <a:off x="1636299" y="6372392"/>
            <a:ext cx="8919412" cy="365125"/>
          </a:xfrm>
          <a:prstGeom prst="rect">
            <a:avLst/>
          </a:prstGeom>
        </p:spPr>
        <p:txBody>
          <a:bodyPr/>
          <a:lstStyle>
            <a:lvl1pPr algn="ctr">
              <a:defRPr sz="1067">
                <a:solidFill>
                  <a:schemeClr val="bg1"/>
                </a:solidFill>
                <a:latin typeface="+mn-lt"/>
                <a:ea typeface="Calibri"/>
                <a:cs typeface="Calibri"/>
              </a:defRPr>
            </a:lvl1pPr>
          </a:lstStyle>
          <a:p>
            <a:r>
              <a:rPr lang="fi-FI"/>
              <a:t>Tässä esityksen aihe (muutetaan esityksen asetuksista)</a:t>
            </a:r>
          </a:p>
        </p:txBody>
      </p:sp>
      <p:sp>
        <p:nvSpPr>
          <p:cNvPr id="19" name="Dian numeron paikkamerkki 5"/>
          <p:cNvSpPr>
            <a:spLocks noGrp="1"/>
          </p:cNvSpPr>
          <p:nvPr>
            <p:ph type="sldNum" sz="quarter" idx="4"/>
          </p:nvPr>
        </p:nvSpPr>
        <p:spPr>
          <a:xfrm>
            <a:off x="11256991" y="6385628"/>
            <a:ext cx="505640" cy="365125"/>
          </a:xfrm>
          <a:prstGeom prst="rect">
            <a:avLst/>
          </a:prstGeom>
        </p:spPr>
        <p:txBody>
          <a:bodyPr/>
          <a:lstStyle>
            <a:lvl1pPr algn="r">
              <a:defRPr sz="1067">
                <a:solidFill>
                  <a:schemeClr val="bg1"/>
                </a:solidFill>
                <a:latin typeface="+mn-lt"/>
                <a:ea typeface="Calibri" charset="0"/>
                <a:cs typeface="Calibri" charset="0"/>
              </a:defRPr>
            </a:lvl1pPr>
          </a:lstStyle>
          <a:p>
            <a:fld id="{62CCF657-A547-8C43-AD59-3D5EA746CF60}" type="slidenum">
              <a:rPr lang="fi-FI" smtClean="0"/>
              <a:pPr/>
              <a:t>‹#›</a:t>
            </a:fld>
            <a:endParaRPr lang="fi-FI"/>
          </a:p>
        </p:txBody>
      </p:sp>
      <p:pic>
        <p:nvPicPr>
          <p:cNvPr id="11" name="Kuva 9" descr="Motiva_White_M_RGB.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41269" y="586072"/>
            <a:ext cx="512640" cy="468541"/>
          </a:xfrm>
          <a:prstGeom prst="rect">
            <a:avLst/>
          </a:prstGeom>
        </p:spPr>
      </p:pic>
    </p:spTree>
    <p:extLst>
      <p:ext uri="{BB962C8B-B14F-4D97-AF65-F5344CB8AC3E}">
        <p14:creationId xmlns:p14="http://schemas.microsoft.com/office/powerpoint/2010/main" val="868298325"/>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title" preserve="1">
  <p:cSld name="24_Otsikkodia 2">
    <p:bg>
      <p:bgPr>
        <a:solidFill>
          <a:srgbClr val="00A496"/>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78370" y="2130428"/>
            <a:ext cx="11281833" cy="1398837"/>
          </a:xfrm>
        </p:spPr>
        <p:txBody>
          <a:bodyPr anchor="b" anchorCtr="0"/>
          <a:lstStyle>
            <a:lvl1pPr algn="ctr">
              <a:defRPr sz="3733" b="0" i="0">
                <a:solidFill>
                  <a:schemeClr val="bg1"/>
                </a:solidFill>
                <a:latin typeface="+mj-lt"/>
                <a:cs typeface="Calibri"/>
              </a:defRPr>
            </a:lvl1pPr>
          </a:lstStyle>
          <a:p>
            <a:r>
              <a:rPr lang="en-US" noProof="0"/>
              <a:t>Click to edit Master title style</a:t>
            </a:r>
            <a:endParaRPr lang="fi-FI" noProof="0"/>
          </a:p>
        </p:txBody>
      </p:sp>
      <p:sp>
        <p:nvSpPr>
          <p:cNvPr id="3" name="Alaotsikko 2"/>
          <p:cNvSpPr>
            <a:spLocks noGrp="1"/>
          </p:cNvSpPr>
          <p:nvPr>
            <p:ph type="subTitle" idx="1"/>
          </p:nvPr>
        </p:nvSpPr>
        <p:spPr>
          <a:xfrm>
            <a:off x="478370" y="3529265"/>
            <a:ext cx="11281833" cy="2109539"/>
          </a:xfrm>
        </p:spPr>
        <p:txBody>
          <a:bodyPr/>
          <a:lstStyle>
            <a:lvl1pPr marL="0" indent="0" algn="ctr">
              <a:buNone/>
              <a:defRPr sz="3733" b="0">
                <a:solidFill>
                  <a:srgbClr val="FFFFFF"/>
                </a:solidFill>
                <a:latin typeface="+mn-lt"/>
              </a:defRPr>
            </a:lvl1pPr>
            <a:lvl2pPr marL="609555" indent="0" algn="ctr">
              <a:buNone/>
              <a:defRPr>
                <a:solidFill>
                  <a:schemeClr val="tx1">
                    <a:tint val="75000"/>
                  </a:schemeClr>
                </a:solidFill>
              </a:defRPr>
            </a:lvl2pPr>
            <a:lvl3pPr marL="1219110" indent="0" algn="ctr">
              <a:buNone/>
              <a:defRPr>
                <a:solidFill>
                  <a:schemeClr val="tx1">
                    <a:tint val="75000"/>
                  </a:schemeClr>
                </a:solidFill>
              </a:defRPr>
            </a:lvl3pPr>
            <a:lvl4pPr marL="1828664" indent="0" algn="ctr">
              <a:buNone/>
              <a:defRPr>
                <a:solidFill>
                  <a:schemeClr val="tx1">
                    <a:tint val="75000"/>
                  </a:schemeClr>
                </a:solidFill>
              </a:defRPr>
            </a:lvl4pPr>
            <a:lvl5pPr marL="2438218" indent="0" algn="ctr">
              <a:buNone/>
              <a:defRPr>
                <a:solidFill>
                  <a:schemeClr val="tx1">
                    <a:tint val="75000"/>
                  </a:schemeClr>
                </a:solidFill>
              </a:defRPr>
            </a:lvl5pPr>
            <a:lvl6pPr marL="3047772" indent="0" algn="ctr">
              <a:buNone/>
              <a:defRPr>
                <a:solidFill>
                  <a:schemeClr val="tx1">
                    <a:tint val="75000"/>
                  </a:schemeClr>
                </a:solidFill>
              </a:defRPr>
            </a:lvl6pPr>
            <a:lvl7pPr marL="3657327" indent="0" algn="ctr">
              <a:buNone/>
              <a:defRPr>
                <a:solidFill>
                  <a:schemeClr val="tx1">
                    <a:tint val="75000"/>
                  </a:schemeClr>
                </a:solidFill>
              </a:defRPr>
            </a:lvl7pPr>
            <a:lvl8pPr marL="4266880" indent="0" algn="ctr">
              <a:buNone/>
              <a:defRPr>
                <a:solidFill>
                  <a:schemeClr val="tx1">
                    <a:tint val="75000"/>
                  </a:schemeClr>
                </a:solidFill>
              </a:defRPr>
            </a:lvl8pPr>
            <a:lvl9pPr marL="4876435" indent="0" algn="ctr">
              <a:buNone/>
              <a:defRPr>
                <a:solidFill>
                  <a:schemeClr val="tx1">
                    <a:tint val="75000"/>
                  </a:schemeClr>
                </a:solidFill>
              </a:defRPr>
            </a:lvl9pPr>
          </a:lstStyle>
          <a:p>
            <a:r>
              <a:rPr lang="en-US" noProof="0"/>
              <a:t>Click to edit Master subtitle style</a:t>
            </a:r>
            <a:endParaRPr lang="fi-FI" noProof="0"/>
          </a:p>
        </p:txBody>
      </p:sp>
      <p:sp>
        <p:nvSpPr>
          <p:cNvPr id="17" name="Päivämäärän paikkamerkki 3"/>
          <p:cNvSpPr>
            <a:spLocks noGrp="1"/>
          </p:cNvSpPr>
          <p:nvPr>
            <p:ph type="dt" sz="half" idx="2"/>
          </p:nvPr>
        </p:nvSpPr>
        <p:spPr>
          <a:xfrm>
            <a:off x="482384" y="6372392"/>
            <a:ext cx="1157768" cy="365125"/>
          </a:xfrm>
          <a:prstGeom prst="rect">
            <a:avLst/>
          </a:prstGeom>
        </p:spPr>
        <p:txBody>
          <a:bodyPr/>
          <a:lstStyle>
            <a:lvl1pPr>
              <a:defRPr sz="1067">
                <a:solidFill>
                  <a:schemeClr val="bg1"/>
                </a:solidFill>
                <a:latin typeface="+mn-lt"/>
                <a:ea typeface="Calibri" charset="0"/>
                <a:cs typeface="Calibri" charset="0"/>
              </a:defRPr>
            </a:lvl1pPr>
          </a:lstStyle>
          <a:p>
            <a:r>
              <a:rPr lang="fi-FI"/>
              <a:t>01/08/18</a:t>
            </a:r>
          </a:p>
        </p:txBody>
      </p:sp>
      <p:sp>
        <p:nvSpPr>
          <p:cNvPr id="18" name="Alatunnisteen paikkamerkki 4"/>
          <p:cNvSpPr>
            <a:spLocks noGrp="1"/>
          </p:cNvSpPr>
          <p:nvPr>
            <p:ph type="ftr" sz="quarter" idx="3"/>
          </p:nvPr>
        </p:nvSpPr>
        <p:spPr>
          <a:xfrm>
            <a:off x="1636299" y="6372392"/>
            <a:ext cx="8919412" cy="365125"/>
          </a:xfrm>
          <a:prstGeom prst="rect">
            <a:avLst/>
          </a:prstGeom>
        </p:spPr>
        <p:txBody>
          <a:bodyPr/>
          <a:lstStyle>
            <a:lvl1pPr algn="ctr">
              <a:defRPr sz="1067">
                <a:solidFill>
                  <a:schemeClr val="bg1"/>
                </a:solidFill>
                <a:latin typeface="+mn-lt"/>
                <a:ea typeface="Calibri"/>
                <a:cs typeface="Calibri"/>
              </a:defRPr>
            </a:lvl1pPr>
          </a:lstStyle>
          <a:p>
            <a:r>
              <a:rPr lang="fi-FI"/>
              <a:t>Tässä esityksen aihe (muutetaan esityksen asetuksista)</a:t>
            </a:r>
          </a:p>
        </p:txBody>
      </p:sp>
      <p:sp>
        <p:nvSpPr>
          <p:cNvPr id="19" name="Dian numeron paikkamerkki 5"/>
          <p:cNvSpPr>
            <a:spLocks noGrp="1"/>
          </p:cNvSpPr>
          <p:nvPr>
            <p:ph type="sldNum" sz="quarter" idx="4"/>
          </p:nvPr>
        </p:nvSpPr>
        <p:spPr>
          <a:xfrm>
            <a:off x="11256991" y="6385628"/>
            <a:ext cx="505640" cy="365125"/>
          </a:xfrm>
          <a:prstGeom prst="rect">
            <a:avLst/>
          </a:prstGeom>
        </p:spPr>
        <p:txBody>
          <a:bodyPr/>
          <a:lstStyle>
            <a:lvl1pPr algn="r">
              <a:defRPr sz="1067">
                <a:solidFill>
                  <a:schemeClr val="bg1"/>
                </a:solidFill>
                <a:latin typeface="+mn-lt"/>
                <a:ea typeface="Calibri" charset="0"/>
                <a:cs typeface="Calibri" charset="0"/>
              </a:defRPr>
            </a:lvl1pPr>
          </a:lstStyle>
          <a:p>
            <a:fld id="{62CCF657-A547-8C43-AD59-3D5EA746CF60}" type="slidenum">
              <a:rPr lang="fi-FI" smtClean="0"/>
              <a:pPr/>
              <a:t>‹#›</a:t>
            </a:fld>
            <a:endParaRPr lang="fi-FI"/>
          </a:p>
        </p:txBody>
      </p:sp>
      <p:pic>
        <p:nvPicPr>
          <p:cNvPr id="11" name="Kuva 9" descr="Motiva_White_M_RGB.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41269" y="586072"/>
            <a:ext cx="512640" cy="468541"/>
          </a:xfrm>
          <a:prstGeom prst="rect">
            <a:avLst/>
          </a:prstGeom>
        </p:spPr>
      </p:pic>
    </p:spTree>
    <p:extLst>
      <p:ext uri="{BB962C8B-B14F-4D97-AF65-F5344CB8AC3E}">
        <p14:creationId xmlns:p14="http://schemas.microsoft.com/office/powerpoint/2010/main" val="2406556573"/>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title" preserve="1">
  <p:cSld name="25_Otsikkodia 2">
    <p:bg>
      <p:bgPr>
        <a:solidFill>
          <a:srgbClr val="47C9C3"/>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78370" y="2130428"/>
            <a:ext cx="11281833" cy="1398837"/>
          </a:xfrm>
        </p:spPr>
        <p:txBody>
          <a:bodyPr anchor="b" anchorCtr="0"/>
          <a:lstStyle>
            <a:lvl1pPr algn="ctr">
              <a:defRPr sz="3733" b="0" i="0">
                <a:solidFill>
                  <a:schemeClr val="bg1"/>
                </a:solidFill>
                <a:latin typeface="+mj-lt"/>
                <a:cs typeface="Calibri"/>
              </a:defRPr>
            </a:lvl1pPr>
          </a:lstStyle>
          <a:p>
            <a:r>
              <a:rPr lang="en-US" noProof="0"/>
              <a:t>Click to edit Master title style</a:t>
            </a:r>
            <a:endParaRPr lang="fi-FI" noProof="0"/>
          </a:p>
        </p:txBody>
      </p:sp>
      <p:sp>
        <p:nvSpPr>
          <p:cNvPr id="3" name="Alaotsikko 2"/>
          <p:cNvSpPr>
            <a:spLocks noGrp="1"/>
          </p:cNvSpPr>
          <p:nvPr>
            <p:ph type="subTitle" idx="1"/>
          </p:nvPr>
        </p:nvSpPr>
        <p:spPr>
          <a:xfrm>
            <a:off x="478370" y="3529265"/>
            <a:ext cx="11281833" cy="2109539"/>
          </a:xfrm>
        </p:spPr>
        <p:txBody>
          <a:bodyPr/>
          <a:lstStyle>
            <a:lvl1pPr marL="0" indent="0" algn="ctr">
              <a:buNone/>
              <a:defRPr sz="3733" b="0">
                <a:solidFill>
                  <a:srgbClr val="FFFFFF"/>
                </a:solidFill>
                <a:latin typeface="+mn-lt"/>
              </a:defRPr>
            </a:lvl1pPr>
            <a:lvl2pPr marL="609555" indent="0" algn="ctr">
              <a:buNone/>
              <a:defRPr>
                <a:solidFill>
                  <a:schemeClr val="tx1">
                    <a:tint val="75000"/>
                  </a:schemeClr>
                </a:solidFill>
              </a:defRPr>
            </a:lvl2pPr>
            <a:lvl3pPr marL="1219110" indent="0" algn="ctr">
              <a:buNone/>
              <a:defRPr>
                <a:solidFill>
                  <a:schemeClr val="tx1">
                    <a:tint val="75000"/>
                  </a:schemeClr>
                </a:solidFill>
              </a:defRPr>
            </a:lvl3pPr>
            <a:lvl4pPr marL="1828664" indent="0" algn="ctr">
              <a:buNone/>
              <a:defRPr>
                <a:solidFill>
                  <a:schemeClr val="tx1">
                    <a:tint val="75000"/>
                  </a:schemeClr>
                </a:solidFill>
              </a:defRPr>
            </a:lvl4pPr>
            <a:lvl5pPr marL="2438218" indent="0" algn="ctr">
              <a:buNone/>
              <a:defRPr>
                <a:solidFill>
                  <a:schemeClr val="tx1">
                    <a:tint val="75000"/>
                  </a:schemeClr>
                </a:solidFill>
              </a:defRPr>
            </a:lvl5pPr>
            <a:lvl6pPr marL="3047772" indent="0" algn="ctr">
              <a:buNone/>
              <a:defRPr>
                <a:solidFill>
                  <a:schemeClr val="tx1">
                    <a:tint val="75000"/>
                  </a:schemeClr>
                </a:solidFill>
              </a:defRPr>
            </a:lvl6pPr>
            <a:lvl7pPr marL="3657327" indent="0" algn="ctr">
              <a:buNone/>
              <a:defRPr>
                <a:solidFill>
                  <a:schemeClr val="tx1">
                    <a:tint val="75000"/>
                  </a:schemeClr>
                </a:solidFill>
              </a:defRPr>
            </a:lvl7pPr>
            <a:lvl8pPr marL="4266880" indent="0" algn="ctr">
              <a:buNone/>
              <a:defRPr>
                <a:solidFill>
                  <a:schemeClr val="tx1">
                    <a:tint val="75000"/>
                  </a:schemeClr>
                </a:solidFill>
              </a:defRPr>
            </a:lvl8pPr>
            <a:lvl9pPr marL="4876435" indent="0" algn="ctr">
              <a:buNone/>
              <a:defRPr>
                <a:solidFill>
                  <a:schemeClr val="tx1">
                    <a:tint val="75000"/>
                  </a:schemeClr>
                </a:solidFill>
              </a:defRPr>
            </a:lvl9pPr>
          </a:lstStyle>
          <a:p>
            <a:r>
              <a:rPr lang="en-US" noProof="0"/>
              <a:t>Click to edit Master subtitle style</a:t>
            </a:r>
            <a:endParaRPr lang="fi-FI" noProof="0"/>
          </a:p>
        </p:txBody>
      </p:sp>
      <p:sp>
        <p:nvSpPr>
          <p:cNvPr id="17" name="Päivämäärän paikkamerkki 3"/>
          <p:cNvSpPr>
            <a:spLocks noGrp="1"/>
          </p:cNvSpPr>
          <p:nvPr>
            <p:ph type="dt" sz="half" idx="2"/>
          </p:nvPr>
        </p:nvSpPr>
        <p:spPr>
          <a:xfrm>
            <a:off x="482384" y="6372392"/>
            <a:ext cx="1157768" cy="365125"/>
          </a:xfrm>
          <a:prstGeom prst="rect">
            <a:avLst/>
          </a:prstGeom>
        </p:spPr>
        <p:txBody>
          <a:bodyPr/>
          <a:lstStyle>
            <a:lvl1pPr>
              <a:defRPr sz="1067">
                <a:solidFill>
                  <a:schemeClr val="bg1"/>
                </a:solidFill>
                <a:latin typeface="+mn-lt"/>
                <a:ea typeface="Calibri" charset="0"/>
                <a:cs typeface="Calibri" charset="0"/>
              </a:defRPr>
            </a:lvl1pPr>
          </a:lstStyle>
          <a:p>
            <a:r>
              <a:rPr lang="fi-FI"/>
              <a:t>01/08/18</a:t>
            </a:r>
          </a:p>
        </p:txBody>
      </p:sp>
      <p:sp>
        <p:nvSpPr>
          <p:cNvPr id="18" name="Alatunnisteen paikkamerkki 4"/>
          <p:cNvSpPr>
            <a:spLocks noGrp="1"/>
          </p:cNvSpPr>
          <p:nvPr>
            <p:ph type="ftr" sz="quarter" idx="3"/>
          </p:nvPr>
        </p:nvSpPr>
        <p:spPr>
          <a:xfrm>
            <a:off x="1636299" y="6372392"/>
            <a:ext cx="8919412" cy="365125"/>
          </a:xfrm>
          <a:prstGeom prst="rect">
            <a:avLst/>
          </a:prstGeom>
        </p:spPr>
        <p:txBody>
          <a:bodyPr/>
          <a:lstStyle>
            <a:lvl1pPr algn="ctr">
              <a:defRPr sz="1067">
                <a:solidFill>
                  <a:schemeClr val="bg1"/>
                </a:solidFill>
                <a:latin typeface="+mn-lt"/>
                <a:ea typeface="Calibri"/>
                <a:cs typeface="Calibri"/>
              </a:defRPr>
            </a:lvl1pPr>
          </a:lstStyle>
          <a:p>
            <a:r>
              <a:rPr lang="fi-FI"/>
              <a:t>Tässä esityksen aihe (muutetaan esityksen asetuksista)</a:t>
            </a:r>
          </a:p>
        </p:txBody>
      </p:sp>
      <p:sp>
        <p:nvSpPr>
          <p:cNvPr id="19" name="Dian numeron paikkamerkki 5"/>
          <p:cNvSpPr>
            <a:spLocks noGrp="1"/>
          </p:cNvSpPr>
          <p:nvPr>
            <p:ph type="sldNum" sz="quarter" idx="4"/>
          </p:nvPr>
        </p:nvSpPr>
        <p:spPr>
          <a:xfrm>
            <a:off x="11256991" y="6385628"/>
            <a:ext cx="505640" cy="365125"/>
          </a:xfrm>
          <a:prstGeom prst="rect">
            <a:avLst/>
          </a:prstGeom>
        </p:spPr>
        <p:txBody>
          <a:bodyPr/>
          <a:lstStyle>
            <a:lvl1pPr algn="r">
              <a:defRPr sz="1067">
                <a:solidFill>
                  <a:schemeClr val="bg1"/>
                </a:solidFill>
                <a:latin typeface="+mn-lt"/>
                <a:ea typeface="Calibri" charset="0"/>
                <a:cs typeface="Calibri" charset="0"/>
              </a:defRPr>
            </a:lvl1pPr>
          </a:lstStyle>
          <a:p>
            <a:fld id="{62CCF657-A547-8C43-AD59-3D5EA746CF60}" type="slidenum">
              <a:rPr lang="fi-FI" smtClean="0"/>
              <a:pPr/>
              <a:t>‹#›</a:t>
            </a:fld>
            <a:endParaRPr lang="fi-FI"/>
          </a:p>
        </p:txBody>
      </p:sp>
      <p:pic>
        <p:nvPicPr>
          <p:cNvPr id="11" name="Kuva 9" descr="Motiva_White_M_RGB.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41269" y="586072"/>
            <a:ext cx="512640" cy="468541"/>
          </a:xfrm>
          <a:prstGeom prst="rect">
            <a:avLst/>
          </a:prstGeom>
        </p:spPr>
      </p:pic>
    </p:spTree>
    <p:extLst>
      <p:ext uri="{BB962C8B-B14F-4D97-AF65-F5344CB8AC3E}">
        <p14:creationId xmlns:p14="http://schemas.microsoft.com/office/powerpoint/2010/main" val="2677512131"/>
      </p:ext>
    </p:extLst>
  </p:cSld>
  <p:clrMapOvr>
    <a:masterClrMapping/>
  </p:clrMapOvr>
  <p:hf hdr="0"/>
</p:sldLayout>
</file>

<file path=ppt/slideLayouts/slideLayout323.xml><?xml version="1.0" encoding="utf-8"?>
<p:sldLayout xmlns:a="http://schemas.openxmlformats.org/drawingml/2006/main" xmlns:r="http://schemas.openxmlformats.org/officeDocument/2006/relationships" xmlns:p="http://schemas.openxmlformats.org/presentationml/2006/main" type="title" preserve="1">
  <p:cSld name="26_Otsikkodia 2">
    <p:bg>
      <p:bgPr>
        <a:solidFill>
          <a:srgbClr val="DBDDE5"/>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78370" y="2130428"/>
            <a:ext cx="11281833" cy="1398837"/>
          </a:xfrm>
        </p:spPr>
        <p:txBody>
          <a:bodyPr anchor="b" anchorCtr="0"/>
          <a:lstStyle>
            <a:lvl1pPr algn="ctr">
              <a:defRPr sz="3733" b="0" i="0">
                <a:solidFill>
                  <a:schemeClr val="bg1"/>
                </a:solidFill>
                <a:latin typeface="+mj-lt"/>
                <a:cs typeface="Calibri"/>
              </a:defRPr>
            </a:lvl1pPr>
          </a:lstStyle>
          <a:p>
            <a:r>
              <a:rPr lang="en-US" noProof="0"/>
              <a:t>Click to edit Master title style</a:t>
            </a:r>
            <a:endParaRPr lang="fi-FI" noProof="0"/>
          </a:p>
        </p:txBody>
      </p:sp>
      <p:sp>
        <p:nvSpPr>
          <p:cNvPr id="3" name="Alaotsikko 2"/>
          <p:cNvSpPr>
            <a:spLocks noGrp="1"/>
          </p:cNvSpPr>
          <p:nvPr>
            <p:ph type="subTitle" idx="1"/>
          </p:nvPr>
        </p:nvSpPr>
        <p:spPr>
          <a:xfrm>
            <a:off x="478370" y="3529265"/>
            <a:ext cx="11281833" cy="2109539"/>
          </a:xfrm>
        </p:spPr>
        <p:txBody>
          <a:bodyPr/>
          <a:lstStyle>
            <a:lvl1pPr marL="0" indent="0" algn="ctr">
              <a:buNone/>
              <a:defRPr sz="3733" b="0">
                <a:solidFill>
                  <a:srgbClr val="FFFFFF"/>
                </a:solidFill>
                <a:latin typeface="+mn-lt"/>
              </a:defRPr>
            </a:lvl1pPr>
            <a:lvl2pPr marL="609555" indent="0" algn="ctr">
              <a:buNone/>
              <a:defRPr>
                <a:solidFill>
                  <a:schemeClr val="tx1">
                    <a:tint val="75000"/>
                  </a:schemeClr>
                </a:solidFill>
              </a:defRPr>
            </a:lvl2pPr>
            <a:lvl3pPr marL="1219110" indent="0" algn="ctr">
              <a:buNone/>
              <a:defRPr>
                <a:solidFill>
                  <a:schemeClr val="tx1">
                    <a:tint val="75000"/>
                  </a:schemeClr>
                </a:solidFill>
              </a:defRPr>
            </a:lvl3pPr>
            <a:lvl4pPr marL="1828664" indent="0" algn="ctr">
              <a:buNone/>
              <a:defRPr>
                <a:solidFill>
                  <a:schemeClr val="tx1">
                    <a:tint val="75000"/>
                  </a:schemeClr>
                </a:solidFill>
              </a:defRPr>
            </a:lvl4pPr>
            <a:lvl5pPr marL="2438218" indent="0" algn="ctr">
              <a:buNone/>
              <a:defRPr>
                <a:solidFill>
                  <a:schemeClr val="tx1">
                    <a:tint val="75000"/>
                  </a:schemeClr>
                </a:solidFill>
              </a:defRPr>
            </a:lvl5pPr>
            <a:lvl6pPr marL="3047772" indent="0" algn="ctr">
              <a:buNone/>
              <a:defRPr>
                <a:solidFill>
                  <a:schemeClr val="tx1">
                    <a:tint val="75000"/>
                  </a:schemeClr>
                </a:solidFill>
              </a:defRPr>
            </a:lvl6pPr>
            <a:lvl7pPr marL="3657327" indent="0" algn="ctr">
              <a:buNone/>
              <a:defRPr>
                <a:solidFill>
                  <a:schemeClr val="tx1">
                    <a:tint val="75000"/>
                  </a:schemeClr>
                </a:solidFill>
              </a:defRPr>
            </a:lvl7pPr>
            <a:lvl8pPr marL="4266880" indent="0" algn="ctr">
              <a:buNone/>
              <a:defRPr>
                <a:solidFill>
                  <a:schemeClr val="tx1">
                    <a:tint val="75000"/>
                  </a:schemeClr>
                </a:solidFill>
              </a:defRPr>
            </a:lvl8pPr>
            <a:lvl9pPr marL="4876435" indent="0" algn="ctr">
              <a:buNone/>
              <a:defRPr>
                <a:solidFill>
                  <a:schemeClr val="tx1">
                    <a:tint val="75000"/>
                  </a:schemeClr>
                </a:solidFill>
              </a:defRPr>
            </a:lvl9pPr>
          </a:lstStyle>
          <a:p>
            <a:r>
              <a:rPr lang="en-US" noProof="0"/>
              <a:t>Click to edit Master subtitle style</a:t>
            </a:r>
            <a:endParaRPr lang="fi-FI" noProof="0"/>
          </a:p>
        </p:txBody>
      </p:sp>
      <p:sp>
        <p:nvSpPr>
          <p:cNvPr id="17" name="Päivämäärän paikkamerkki 3"/>
          <p:cNvSpPr>
            <a:spLocks noGrp="1"/>
          </p:cNvSpPr>
          <p:nvPr>
            <p:ph type="dt" sz="half" idx="2"/>
          </p:nvPr>
        </p:nvSpPr>
        <p:spPr>
          <a:xfrm>
            <a:off x="482384" y="6372392"/>
            <a:ext cx="1157768" cy="365125"/>
          </a:xfrm>
          <a:prstGeom prst="rect">
            <a:avLst/>
          </a:prstGeom>
        </p:spPr>
        <p:txBody>
          <a:bodyPr/>
          <a:lstStyle>
            <a:lvl1pPr>
              <a:defRPr sz="1067">
                <a:solidFill>
                  <a:schemeClr val="bg1"/>
                </a:solidFill>
                <a:latin typeface="+mn-lt"/>
                <a:ea typeface="Calibri" charset="0"/>
                <a:cs typeface="Calibri" charset="0"/>
              </a:defRPr>
            </a:lvl1pPr>
          </a:lstStyle>
          <a:p>
            <a:r>
              <a:rPr lang="fi-FI"/>
              <a:t>01/08/18</a:t>
            </a:r>
          </a:p>
        </p:txBody>
      </p:sp>
      <p:sp>
        <p:nvSpPr>
          <p:cNvPr id="18" name="Alatunnisteen paikkamerkki 4"/>
          <p:cNvSpPr>
            <a:spLocks noGrp="1"/>
          </p:cNvSpPr>
          <p:nvPr>
            <p:ph type="ftr" sz="quarter" idx="3"/>
          </p:nvPr>
        </p:nvSpPr>
        <p:spPr>
          <a:xfrm>
            <a:off x="1636299" y="6372392"/>
            <a:ext cx="8919412" cy="365125"/>
          </a:xfrm>
          <a:prstGeom prst="rect">
            <a:avLst/>
          </a:prstGeom>
        </p:spPr>
        <p:txBody>
          <a:bodyPr/>
          <a:lstStyle>
            <a:lvl1pPr algn="ctr">
              <a:defRPr sz="1067">
                <a:solidFill>
                  <a:schemeClr val="bg1"/>
                </a:solidFill>
                <a:latin typeface="+mn-lt"/>
                <a:ea typeface="Calibri"/>
                <a:cs typeface="Calibri"/>
              </a:defRPr>
            </a:lvl1pPr>
          </a:lstStyle>
          <a:p>
            <a:r>
              <a:rPr lang="fi-FI"/>
              <a:t>Tässä esityksen aihe (muutetaan esityksen asetuksista)</a:t>
            </a:r>
          </a:p>
        </p:txBody>
      </p:sp>
      <p:sp>
        <p:nvSpPr>
          <p:cNvPr id="19" name="Dian numeron paikkamerkki 5"/>
          <p:cNvSpPr>
            <a:spLocks noGrp="1"/>
          </p:cNvSpPr>
          <p:nvPr>
            <p:ph type="sldNum" sz="quarter" idx="4"/>
          </p:nvPr>
        </p:nvSpPr>
        <p:spPr>
          <a:xfrm>
            <a:off x="11256991" y="6385628"/>
            <a:ext cx="505640" cy="365125"/>
          </a:xfrm>
          <a:prstGeom prst="rect">
            <a:avLst/>
          </a:prstGeom>
        </p:spPr>
        <p:txBody>
          <a:bodyPr/>
          <a:lstStyle>
            <a:lvl1pPr algn="r">
              <a:defRPr sz="1067">
                <a:solidFill>
                  <a:schemeClr val="bg1"/>
                </a:solidFill>
                <a:latin typeface="+mn-lt"/>
                <a:ea typeface="Calibri" charset="0"/>
                <a:cs typeface="Calibri" charset="0"/>
              </a:defRPr>
            </a:lvl1pPr>
          </a:lstStyle>
          <a:p>
            <a:fld id="{62CCF657-A547-8C43-AD59-3D5EA746CF60}" type="slidenum">
              <a:rPr lang="fi-FI" smtClean="0"/>
              <a:pPr/>
              <a:t>‹#›</a:t>
            </a:fld>
            <a:endParaRPr lang="fi-FI"/>
          </a:p>
        </p:txBody>
      </p:sp>
      <p:pic>
        <p:nvPicPr>
          <p:cNvPr id="11" name="Kuva 9" descr="Motiva_White_M_RGB.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41269" y="586072"/>
            <a:ext cx="512640" cy="468541"/>
          </a:xfrm>
          <a:prstGeom prst="rect">
            <a:avLst/>
          </a:prstGeom>
        </p:spPr>
      </p:pic>
    </p:spTree>
    <p:extLst>
      <p:ext uri="{BB962C8B-B14F-4D97-AF65-F5344CB8AC3E}">
        <p14:creationId xmlns:p14="http://schemas.microsoft.com/office/powerpoint/2010/main" val="693545670"/>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title" preserve="1">
  <p:cSld name="27_Otsikkodia 2">
    <p:bg>
      <p:bgPr>
        <a:solidFill>
          <a:srgbClr val="686C7A"/>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78370" y="2130428"/>
            <a:ext cx="11281833" cy="1398837"/>
          </a:xfrm>
        </p:spPr>
        <p:txBody>
          <a:bodyPr anchor="b" anchorCtr="0"/>
          <a:lstStyle>
            <a:lvl1pPr algn="ctr">
              <a:defRPr sz="3733" b="1" i="0">
                <a:solidFill>
                  <a:schemeClr val="bg1"/>
                </a:solidFill>
                <a:latin typeface="+mj-lt"/>
                <a:cs typeface="Calibri"/>
              </a:defRPr>
            </a:lvl1pPr>
          </a:lstStyle>
          <a:p>
            <a:r>
              <a:rPr lang="en-US" noProof="0"/>
              <a:t>Click to edit Master title style</a:t>
            </a:r>
            <a:endParaRPr lang="fi-FI" noProof="0"/>
          </a:p>
        </p:txBody>
      </p:sp>
      <p:sp>
        <p:nvSpPr>
          <p:cNvPr id="3" name="Alaotsikko 2"/>
          <p:cNvSpPr>
            <a:spLocks noGrp="1"/>
          </p:cNvSpPr>
          <p:nvPr>
            <p:ph type="subTitle" idx="1"/>
          </p:nvPr>
        </p:nvSpPr>
        <p:spPr>
          <a:xfrm>
            <a:off x="478370" y="3529265"/>
            <a:ext cx="11281833" cy="2109539"/>
          </a:xfrm>
        </p:spPr>
        <p:txBody>
          <a:bodyPr/>
          <a:lstStyle>
            <a:lvl1pPr marL="0" indent="0" algn="ctr">
              <a:buNone/>
              <a:defRPr sz="3733" b="0">
                <a:solidFill>
                  <a:srgbClr val="FFFFFF"/>
                </a:solidFill>
                <a:latin typeface="+mn-lt"/>
              </a:defRPr>
            </a:lvl1pPr>
            <a:lvl2pPr marL="609555" indent="0" algn="ctr">
              <a:buNone/>
              <a:defRPr>
                <a:solidFill>
                  <a:schemeClr val="tx1">
                    <a:tint val="75000"/>
                  </a:schemeClr>
                </a:solidFill>
              </a:defRPr>
            </a:lvl2pPr>
            <a:lvl3pPr marL="1219110" indent="0" algn="ctr">
              <a:buNone/>
              <a:defRPr>
                <a:solidFill>
                  <a:schemeClr val="tx1">
                    <a:tint val="75000"/>
                  </a:schemeClr>
                </a:solidFill>
              </a:defRPr>
            </a:lvl3pPr>
            <a:lvl4pPr marL="1828664" indent="0" algn="ctr">
              <a:buNone/>
              <a:defRPr>
                <a:solidFill>
                  <a:schemeClr val="tx1">
                    <a:tint val="75000"/>
                  </a:schemeClr>
                </a:solidFill>
              </a:defRPr>
            </a:lvl4pPr>
            <a:lvl5pPr marL="2438218" indent="0" algn="ctr">
              <a:buNone/>
              <a:defRPr>
                <a:solidFill>
                  <a:schemeClr val="tx1">
                    <a:tint val="75000"/>
                  </a:schemeClr>
                </a:solidFill>
              </a:defRPr>
            </a:lvl5pPr>
            <a:lvl6pPr marL="3047772" indent="0" algn="ctr">
              <a:buNone/>
              <a:defRPr>
                <a:solidFill>
                  <a:schemeClr val="tx1">
                    <a:tint val="75000"/>
                  </a:schemeClr>
                </a:solidFill>
              </a:defRPr>
            </a:lvl6pPr>
            <a:lvl7pPr marL="3657327" indent="0" algn="ctr">
              <a:buNone/>
              <a:defRPr>
                <a:solidFill>
                  <a:schemeClr val="tx1">
                    <a:tint val="75000"/>
                  </a:schemeClr>
                </a:solidFill>
              </a:defRPr>
            </a:lvl7pPr>
            <a:lvl8pPr marL="4266880" indent="0" algn="ctr">
              <a:buNone/>
              <a:defRPr>
                <a:solidFill>
                  <a:schemeClr val="tx1">
                    <a:tint val="75000"/>
                  </a:schemeClr>
                </a:solidFill>
              </a:defRPr>
            </a:lvl8pPr>
            <a:lvl9pPr marL="4876435" indent="0" algn="ctr">
              <a:buNone/>
              <a:defRPr>
                <a:solidFill>
                  <a:schemeClr val="tx1">
                    <a:tint val="75000"/>
                  </a:schemeClr>
                </a:solidFill>
              </a:defRPr>
            </a:lvl9pPr>
          </a:lstStyle>
          <a:p>
            <a:r>
              <a:rPr lang="en-US" noProof="0"/>
              <a:t>Click to edit Master subtitle style</a:t>
            </a:r>
            <a:endParaRPr lang="fi-FI" noProof="0"/>
          </a:p>
        </p:txBody>
      </p:sp>
      <p:sp>
        <p:nvSpPr>
          <p:cNvPr id="17" name="Päivämäärän paikkamerkki 3"/>
          <p:cNvSpPr>
            <a:spLocks noGrp="1"/>
          </p:cNvSpPr>
          <p:nvPr>
            <p:ph type="dt" sz="half" idx="2"/>
          </p:nvPr>
        </p:nvSpPr>
        <p:spPr>
          <a:xfrm>
            <a:off x="482384" y="6372392"/>
            <a:ext cx="1157768" cy="365125"/>
          </a:xfrm>
          <a:prstGeom prst="rect">
            <a:avLst/>
          </a:prstGeom>
        </p:spPr>
        <p:txBody>
          <a:bodyPr/>
          <a:lstStyle>
            <a:lvl1pPr>
              <a:defRPr sz="1067">
                <a:solidFill>
                  <a:schemeClr val="bg1"/>
                </a:solidFill>
                <a:latin typeface="+mn-lt"/>
                <a:ea typeface="Calibri" charset="0"/>
                <a:cs typeface="Calibri" charset="0"/>
              </a:defRPr>
            </a:lvl1pPr>
          </a:lstStyle>
          <a:p>
            <a:r>
              <a:rPr lang="fi-FI"/>
              <a:t>01/08/18</a:t>
            </a:r>
          </a:p>
        </p:txBody>
      </p:sp>
      <p:sp>
        <p:nvSpPr>
          <p:cNvPr id="18" name="Alatunnisteen paikkamerkki 4"/>
          <p:cNvSpPr>
            <a:spLocks noGrp="1"/>
          </p:cNvSpPr>
          <p:nvPr>
            <p:ph type="ftr" sz="quarter" idx="3"/>
          </p:nvPr>
        </p:nvSpPr>
        <p:spPr>
          <a:xfrm>
            <a:off x="1636299" y="6372392"/>
            <a:ext cx="8919412" cy="365125"/>
          </a:xfrm>
          <a:prstGeom prst="rect">
            <a:avLst/>
          </a:prstGeom>
        </p:spPr>
        <p:txBody>
          <a:bodyPr/>
          <a:lstStyle>
            <a:lvl1pPr algn="ctr">
              <a:defRPr sz="1067">
                <a:solidFill>
                  <a:schemeClr val="bg1"/>
                </a:solidFill>
                <a:latin typeface="+mn-lt"/>
                <a:ea typeface="Calibri"/>
                <a:cs typeface="Calibri"/>
              </a:defRPr>
            </a:lvl1pPr>
          </a:lstStyle>
          <a:p>
            <a:r>
              <a:rPr lang="fi-FI"/>
              <a:t>Tässä esityksen aihe (muutetaan esityksen asetuksista)</a:t>
            </a:r>
          </a:p>
        </p:txBody>
      </p:sp>
      <p:sp>
        <p:nvSpPr>
          <p:cNvPr id="19" name="Dian numeron paikkamerkki 5"/>
          <p:cNvSpPr>
            <a:spLocks noGrp="1"/>
          </p:cNvSpPr>
          <p:nvPr>
            <p:ph type="sldNum" sz="quarter" idx="4"/>
          </p:nvPr>
        </p:nvSpPr>
        <p:spPr>
          <a:xfrm>
            <a:off x="11256991" y="6385628"/>
            <a:ext cx="505640" cy="365125"/>
          </a:xfrm>
          <a:prstGeom prst="rect">
            <a:avLst/>
          </a:prstGeom>
        </p:spPr>
        <p:txBody>
          <a:bodyPr/>
          <a:lstStyle>
            <a:lvl1pPr algn="r">
              <a:defRPr sz="1067">
                <a:solidFill>
                  <a:schemeClr val="bg1"/>
                </a:solidFill>
                <a:latin typeface="+mn-lt"/>
                <a:ea typeface="Calibri" charset="0"/>
                <a:cs typeface="Calibri" charset="0"/>
              </a:defRPr>
            </a:lvl1pPr>
          </a:lstStyle>
          <a:p>
            <a:fld id="{62CCF657-A547-8C43-AD59-3D5EA746CF60}" type="slidenum">
              <a:rPr lang="fi-FI" smtClean="0"/>
              <a:pPr/>
              <a:t>‹#›</a:t>
            </a:fld>
            <a:endParaRPr lang="fi-FI"/>
          </a:p>
        </p:txBody>
      </p:sp>
      <p:pic>
        <p:nvPicPr>
          <p:cNvPr id="11" name="Kuva 9" descr="Motiva_White_M_RGB.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41269" y="586072"/>
            <a:ext cx="512640" cy="468541"/>
          </a:xfrm>
          <a:prstGeom prst="rect">
            <a:avLst/>
          </a:prstGeom>
        </p:spPr>
      </p:pic>
    </p:spTree>
    <p:extLst>
      <p:ext uri="{BB962C8B-B14F-4D97-AF65-F5344CB8AC3E}">
        <p14:creationId xmlns:p14="http://schemas.microsoft.com/office/powerpoint/2010/main" val="1267235765"/>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title" preserve="1">
  <p:cSld name="28_Otsikkodia 2">
    <p:bg>
      <p:bgPr>
        <a:solidFill>
          <a:srgbClr val="3E4044"/>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78370" y="2130428"/>
            <a:ext cx="11281833" cy="1398837"/>
          </a:xfrm>
        </p:spPr>
        <p:txBody>
          <a:bodyPr anchor="b" anchorCtr="0"/>
          <a:lstStyle>
            <a:lvl1pPr algn="ctr">
              <a:defRPr sz="3733" b="1" i="0">
                <a:solidFill>
                  <a:schemeClr val="bg1"/>
                </a:solidFill>
                <a:latin typeface="+mj-lt"/>
                <a:cs typeface="Calibri"/>
              </a:defRPr>
            </a:lvl1pPr>
          </a:lstStyle>
          <a:p>
            <a:r>
              <a:rPr lang="en-US" noProof="0"/>
              <a:t>Click to edit Master title style</a:t>
            </a:r>
            <a:endParaRPr lang="fi-FI" noProof="0"/>
          </a:p>
        </p:txBody>
      </p:sp>
      <p:sp>
        <p:nvSpPr>
          <p:cNvPr id="3" name="Alaotsikko 2"/>
          <p:cNvSpPr>
            <a:spLocks noGrp="1"/>
          </p:cNvSpPr>
          <p:nvPr>
            <p:ph type="subTitle" idx="1"/>
          </p:nvPr>
        </p:nvSpPr>
        <p:spPr>
          <a:xfrm>
            <a:off x="478370" y="3529265"/>
            <a:ext cx="11281833" cy="2109539"/>
          </a:xfrm>
        </p:spPr>
        <p:txBody>
          <a:bodyPr/>
          <a:lstStyle>
            <a:lvl1pPr marL="0" indent="0" algn="ctr">
              <a:buNone/>
              <a:defRPr sz="3733" b="0">
                <a:solidFill>
                  <a:srgbClr val="FFFFFF"/>
                </a:solidFill>
                <a:latin typeface="+mn-lt"/>
              </a:defRPr>
            </a:lvl1pPr>
            <a:lvl2pPr marL="609555" indent="0" algn="ctr">
              <a:buNone/>
              <a:defRPr>
                <a:solidFill>
                  <a:schemeClr val="tx1">
                    <a:tint val="75000"/>
                  </a:schemeClr>
                </a:solidFill>
              </a:defRPr>
            </a:lvl2pPr>
            <a:lvl3pPr marL="1219110" indent="0" algn="ctr">
              <a:buNone/>
              <a:defRPr>
                <a:solidFill>
                  <a:schemeClr val="tx1">
                    <a:tint val="75000"/>
                  </a:schemeClr>
                </a:solidFill>
              </a:defRPr>
            </a:lvl3pPr>
            <a:lvl4pPr marL="1828664" indent="0" algn="ctr">
              <a:buNone/>
              <a:defRPr>
                <a:solidFill>
                  <a:schemeClr val="tx1">
                    <a:tint val="75000"/>
                  </a:schemeClr>
                </a:solidFill>
              </a:defRPr>
            </a:lvl4pPr>
            <a:lvl5pPr marL="2438218" indent="0" algn="ctr">
              <a:buNone/>
              <a:defRPr>
                <a:solidFill>
                  <a:schemeClr val="tx1">
                    <a:tint val="75000"/>
                  </a:schemeClr>
                </a:solidFill>
              </a:defRPr>
            </a:lvl5pPr>
            <a:lvl6pPr marL="3047772" indent="0" algn="ctr">
              <a:buNone/>
              <a:defRPr>
                <a:solidFill>
                  <a:schemeClr val="tx1">
                    <a:tint val="75000"/>
                  </a:schemeClr>
                </a:solidFill>
              </a:defRPr>
            </a:lvl6pPr>
            <a:lvl7pPr marL="3657327" indent="0" algn="ctr">
              <a:buNone/>
              <a:defRPr>
                <a:solidFill>
                  <a:schemeClr val="tx1">
                    <a:tint val="75000"/>
                  </a:schemeClr>
                </a:solidFill>
              </a:defRPr>
            </a:lvl7pPr>
            <a:lvl8pPr marL="4266880" indent="0" algn="ctr">
              <a:buNone/>
              <a:defRPr>
                <a:solidFill>
                  <a:schemeClr val="tx1">
                    <a:tint val="75000"/>
                  </a:schemeClr>
                </a:solidFill>
              </a:defRPr>
            </a:lvl8pPr>
            <a:lvl9pPr marL="4876435" indent="0" algn="ctr">
              <a:buNone/>
              <a:defRPr>
                <a:solidFill>
                  <a:schemeClr val="tx1">
                    <a:tint val="75000"/>
                  </a:schemeClr>
                </a:solidFill>
              </a:defRPr>
            </a:lvl9pPr>
          </a:lstStyle>
          <a:p>
            <a:r>
              <a:rPr lang="en-US" noProof="0"/>
              <a:t>Click to edit Master subtitle style</a:t>
            </a:r>
            <a:endParaRPr lang="fi-FI" noProof="0"/>
          </a:p>
        </p:txBody>
      </p:sp>
      <p:sp>
        <p:nvSpPr>
          <p:cNvPr id="17" name="Päivämäärän paikkamerkki 3"/>
          <p:cNvSpPr>
            <a:spLocks noGrp="1"/>
          </p:cNvSpPr>
          <p:nvPr>
            <p:ph type="dt" sz="half" idx="2"/>
          </p:nvPr>
        </p:nvSpPr>
        <p:spPr>
          <a:xfrm>
            <a:off x="482384" y="6372392"/>
            <a:ext cx="1157768" cy="365125"/>
          </a:xfrm>
          <a:prstGeom prst="rect">
            <a:avLst/>
          </a:prstGeom>
        </p:spPr>
        <p:txBody>
          <a:bodyPr/>
          <a:lstStyle>
            <a:lvl1pPr>
              <a:defRPr sz="1067">
                <a:solidFill>
                  <a:schemeClr val="bg1"/>
                </a:solidFill>
                <a:latin typeface="+mn-lt"/>
                <a:ea typeface="Calibri" charset="0"/>
                <a:cs typeface="Calibri" charset="0"/>
              </a:defRPr>
            </a:lvl1pPr>
          </a:lstStyle>
          <a:p>
            <a:r>
              <a:rPr lang="fi-FI"/>
              <a:t>01/08/18</a:t>
            </a:r>
          </a:p>
        </p:txBody>
      </p:sp>
      <p:sp>
        <p:nvSpPr>
          <p:cNvPr id="18" name="Alatunnisteen paikkamerkki 4"/>
          <p:cNvSpPr>
            <a:spLocks noGrp="1"/>
          </p:cNvSpPr>
          <p:nvPr>
            <p:ph type="ftr" sz="quarter" idx="3"/>
          </p:nvPr>
        </p:nvSpPr>
        <p:spPr>
          <a:xfrm>
            <a:off x="1636299" y="6372392"/>
            <a:ext cx="8919412" cy="365125"/>
          </a:xfrm>
          <a:prstGeom prst="rect">
            <a:avLst/>
          </a:prstGeom>
        </p:spPr>
        <p:txBody>
          <a:bodyPr/>
          <a:lstStyle>
            <a:lvl1pPr algn="ctr">
              <a:defRPr sz="1067">
                <a:solidFill>
                  <a:schemeClr val="bg1"/>
                </a:solidFill>
                <a:latin typeface="+mn-lt"/>
                <a:ea typeface="Calibri"/>
                <a:cs typeface="Calibri"/>
              </a:defRPr>
            </a:lvl1pPr>
          </a:lstStyle>
          <a:p>
            <a:r>
              <a:rPr lang="fi-FI"/>
              <a:t>Tässä esityksen aihe (muutetaan esityksen asetuksista)</a:t>
            </a:r>
          </a:p>
        </p:txBody>
      </p:sp>
      <p:sp>
        <p:nvSpPr>
          <p:cNvPr id="19" name="Dian numeron paikkamerkki 5"/>
          <p:cNvSpPr>
            <a:spLocks noGrp="1"/>
          </p:cNvSpPr>
          <p:nvPr>
            <p:ph type="sldNum" sz="quarter" idx="4"/>
          </p:nvPr>
        </p:nvSpPr>
        <p:spPr>
          <a:xfrm>
            <a:off x="11256991" y="6385628"/>
            <a:ext cx="505640" cy="365125"/>
          </a:xfrm>
          <a:prstGeom prst="rect">
            <a:avLst/>
          </a:prstGeom>
        </p:spPr>
        <p:txBody>
          <a:bodyPr/>
          <a:lstStyle>
            <a:lvl1pPr algn="r">
              <a:defRPr sz="1067">
                <a:solidFill>
                  <a:schemeClr val="bg1"/>
                </a:solidFill>
                <a:latin typeface="+mn-lt"/>
                <a:ea typeface="Calibri" charset="0"/>
                <a:cs typeface="Calibri" charset="0"/>
              </a:defRPr>
            </a:lvl1pPr>
          </a:lstStyle>
          <a:p>
            <a:fld id="{62CCF657-A547-8C43-AD59-3D5EA746CF60}" type="slidenum">
              <a:rPr lang="fi-FI" smtClean="0"/>
              <a:pPr/>
              <a:t>‹#›</a:t>
            </a:fld>
            <a:endParaRPr lang="fi-FI"/>
          </a:p>
        </p:txBody>
      </p:sp>
      <p:pic>
        <p:nvPicPr>
          <p:cNvPr id="11" name="Kuva 9" descr="Motiva_White_M_RGB.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41269" y="586072"/>
            <a:ext cx="512640" cy="468541"/>
          </a:xfrm>
          <a:prstGeom prst="rect">
            <a:avLst/>
          </a:prstGeom>
        </p:spPr>
      </p:pic>
    </p:spTree>
    <p:extLst>
      <p:ext uri="{BB962C8B-B14F-4D97-AF65-F5344CB8AC3E}">
        <p14:creationId xmlns:p14="http://schemas.microsoft.com/office/powerpoint/2010/main" val="712806276"/>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title" preserve="1">
  <p:cSld name="29_Otsikkodia 2">
    <p:bg>
      <p:bgPr>
        <a:solidFill>
          <a:srgbClr val="000000"/>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78370" y="2130428"/>
            <a:ext cx="11281833" cy="1398837"/>
          </a:xfrm>
        </p:spPr>
        <p:txBody>
          <a:bodyPr anchor="b" anchorCtr="0"/>
          <a:lstStyle>
            <a:lvl1pPr algn="ctr">
              <a:defRPr sz="3733" b="1" i="0">
                <a:solidFill>
                  <a:schemeClr val="bg1"/>
                </a:solidFill>
                <a:latin typeface="+mj-lt"/>
                <a:cs typeface="Calibri"/>
              </a:defRPr>
            </a:lvl1pPr>
          </a:lstStyle>
          <a:p>
            <a:r>
              <a:rPr lang="en-US" noProof="0"/>
              <a:t>Click to edit Master title style</a:t>
            </a:r>
            <a:endParaRPr lang="fi-FI" noProof="0"/>
          </a:p>
        </p:txBody>
      </p:sp>
      <p:sp>
        <p:nvSpPr>
          <p:cNvPr id="3" name="Alaotsikko 2"/>
          <p:cNvSpPr>
            <a:spLocks noGrp="1"/>
          </p:cNvSpPr>
          <p:nvPr>
            <p:ph type="subTitle" idx="1"/>
          </p:nvPr>
        </p:nvSpPr>
        <p:spPr>
          <a:xfrm>
            <a:off x="478370" y="3529265"/>
            <a:ext cx="11281833" cy="2109539"/>
          </a:xfrm>
        </p:spPr>
        <p:txBody>
          <a:bodyPr/>
          <a:lstStyle>
            <a:lvl1pPr marL="0" indent="0" algn="ctr">
              <a:buNone/>
              <a:defRPr sz="3733" b="0">
                <a:solidFill>
                  <a:srgbClr val="FFFFFF"/>
                </a:solidFill>
                <a:latin typeface="+mn-lt"/>
              </a:defRPr>
            </a:lvl1pPr>
            <a:lvl2pPr marL="609555" indent="0" algn="ctr">
              <a:buNone/>
              <a:defRPr>
                <a:solidFill>
                  <a:schemeClr val="tx1">
                    <a:tint val="75000"/>
                  </a:schemeClr>
                </a:solidFill>
              </a:defRPr>
            </a:lvl2pPr>
            <a:lvl3pPr marL="1219110" indent="0" algn="ctr">
              <a:buNone/>
              <a:defRPr>
                <a:solidFill>
                  <a:schemeClr val="tx1">
                    <a:tint val="75000"/>
                  </a:schemeClr>
                </a:solidFill>
              </a:defRPr>
            </a:lvl3pPr>
            <a:lvl4pPr marL="1828664" indent="0" algn="ctr">
              <a:buNone/>
              <a:defRPr>
                <a:solidFill>
                  <a:schemeClr val="tx1">
                    <a:tint val="75000"/>
                  </a:schemeClr>
                </a:solidFill>
              </a:defRPr>
            </a:lvl4pPr>
            <a:lvl5pPr marL="2438218" indent="0" algn="ctr">
              <a:buNone/>
              <a:defRPr>
                <a:solidFill>
                  <a:schemeClr val="tx1">
                    <a:tint val="75000"/>
                  </a:schemeClr>
                </a:solidFill>
              </a:defRPr>
            </a:lvl5pPr>
            <a:lvl6pPr marL="3047772" indent="0" algn="ctr">
              <a:buNone/>
              <a:defRPr>
                <a:solidFill>
                  <a:schemeClr val="tx1">
                    <a:tint val="75000"/>
                  </a:schemeClr>
                </a:solidFill>
              </a:defRPr>
            </a:lvl6pPr>
            <a:lvl7pPr marL="3657327" indent="0" algn="ctr">
              <a:buNone/>
              <a:defRPr>
                <a:solidFill>
                  <a:schemeClr val="tx1">
                    <a:tint val="75000"/>
                  </a:schemeClr>
                </a:solidFill>
              </a:defRPr>
            </a:lvl7pPr>
            <a:lvl8pPr marL="4266880" indent="0" algn="ctr">
              <a:buNone/>
              <a:defRPr>
                <a:solidFill>
                  <a:schemeClr val="tx1">
                    <a:tint val="75000"/>
                  </a:schemeClr>
                </a:solidFill>
              </a:defRPr>
            </a:lvl8pPr>
            <a:lvl9pPr marL="4876435" indent="0" algn="ctr">
              <a:buNone/>
              <a:defRPr>
                <a:solidFill>
                  <a:schemeClr val="tx1">
                    <a:tint val="75000"/>
                  </a:schemeClr>
                </a:solidFill>
              </a:defRPr>
            </a:lvl9pPr>
          </a:lstStyle>
          <a:p>
            <a:r>
              <a:rPr lang="en-US" noProof="0"/>
              <a:t>Click to edit Master subtitle style</a:t>
            </a:r>
            <a:endParaRPr lang="fi-FI" noProof="0"/>
          </a:p>
        </p:txBody>
      </p:sp>
      <p:sp>
        <p:nvSpPr>
          <p:cNvPr id="17" name="Päivämäärän paikkamerkki 3"/>
          <p:cNvSpPr>
            <a:spLocks noGrp="1"/>
          </p:cNvSpPr>
          <p:nvPr>
            <p:ph type="dt" sz="half" idx="2"/>
          </p:nvPr>
        </p:nvSpPr>
        <p:spPr>
          <a:xfrm>
            <a:off x="482384" y="6372392"/>
            <a:ext cx="1157768" cy="365125"/>
          </a:xfrm>
          <a:prstGeom prst="rect">
            <a:avLst/>
          </a:prstGeom>
        </p:spPr>
        <p:txBody>
          <a:bodyPr/>
          <a:lstStyle>
            <a:lvl1pPr>
              <a:defRPr sz="1067">
                <a:solidFill>
                  <a:schemeClr val="bg1"/>
                </a:solidFill>
                <a:latin typeface="+mn-lt"/>
                <a:ea typeface="Calibri" charset="0"/>
                <a:cs typeface="Calibri" charset="0"/>
              </a:defRPr>
            </a:lvl1pPr>
          </a:lstStyle>
          <a:p>
            <a:r>
              <a:rPr lang="fi-FI"/>
              <a:t>01/08/18</a:t>
            </a:r>
          </a:p>
        </p:txBody>
      </p:sp>
      <p:sp>
        <p:nvSpPr>
          <p:cNvPr id="18" name="Alatunnisteen paikkamerkki 4"/>
          <p:cNvSpPr>
            <a:spLocks noGrp="1"/>
          </p:cNvSpPr>
          <p:nvPr>
            <p:ph type="ftr" sz="quarter" idx="3"/>
          </p:nvPr>
        </p:nvSpPr>
        <p:spPr>
          <a:xfrm>
            <a:off x="1636299" y="6372392"/>
            <a:ext cx="8919412" cy="365125"/>
          </a:xfrm>
          <a:prstGeom prst="rect">
            <a:avLst/>
          </a:prstGeom>
        </p:spPr>
        <p:txBody>
          <a:bodyPr/>
          <a:lstStyle>
            <a:lvl1pPr algn="ctr">
              <a:defRPr sz="1067">
                <a:solidFill>
                  <a:schemeClr val="bg1"/>
                </a:solidFill>
                <a:latin typeface="+mn-lt"/>
                <a:ea typeface="Calibri"/>
                <a:cs typeface="Calibri"/>
              </a:defRPr>
            </a:lvl1pPr>
          </a:lstStyle>
          <a:p>
            <a:r>
              <a:rPr lang="fi-FI"/>
              <a:t>Tässä esityksen aihe (muutetaan esityksen asetuksista)</a:t>
            </a:r>
          </a:p>
        </p:txBody>
      </p:sp>
      <p:sp>
        <p:nvSpPr>
          <p:cNvPr id="19" name="Dian numeron paikkamerkki 5"/>
          <p:cNvSpPr>
            <a:spLocks noGrp="1"/>
          </p:cNvSpPr>
          <p:nvPr>
            <p:ph type="sldNum" sz="quarter" idx="4"/>
          </p:nvPr>
        </p:nvSpPr>
        <p:spPr>
          <a:xfrm>
            <a:off x="11256991" y="6385628"/>
            <a:ext cx="505640" cy="365125"/>
          </a:xfrm>
          <a:prstGeom prst="rect">
            <a:avLst/>
          </a:prstGeom>
        </p:spPr>
        <p:txBody>
          <a:bodyPr/>
          <a:lstStyle>
            <a:lvl1pPr algn="r">
              <a:defRPr sz="1067">
                <a:solidFill>
                  <a:schemeClr val="bg1"/>
                </a:solidFill>
                <a:latin typeface="+mn-lt"/>
                <a:ea typeface="Calibri" charset="0"/>
                <a:cs typeface="Calibri" charset="0"/>
              </a:defRPr>
            </a:lvl1pPr>
          </a:lstStyle>
          <a:p>
            <a:fld id="{62CCF657-A547-8C43-AD59-3D5EA746CF60}" type="slidenum">
              <a:rPr lang="fi-FI" smtClean="0"/>
              <a:pPr/>
              <a:t>‹#›</a:t>
            </a:fld>
            <a:endParaRPr lang="fi-FI"/>
          </a:p>
        </p:txBody>
      </p:sp>
      <p:pic>
        <p:nvPicPr>
          <p:cNvPr id="11" name="Kuva 9" descr="Motiva_White_M_RGB.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41269" y="586072"/>
            <a:ext cx="512640" cy="468541"/>
          </a:xfrm>
          <a:prstGeom prst="rect">
            <a:avLst/>
          </a:prstGeom>
        </p:spPr>
      </p:pic>
    </p:spTree>
    <p:extLst>
      <p:ext uri="{BB962C8B-B14F-4D97-AF65-F5344CB8AC3E}">
        <p14:creationId xmlns:p14="http://schemas.microsoft.com/office/powerpoint/2010/main" val="4058018549"/>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title" preserve="1">
  <p:cSld name="30_Otsikkodia 2">
    <p:bg>
      <p:bgPr>
        <a:solidFill>
          <a:srgbClr val="2C3544"/>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78370" y="2130428"/>
            <a:ext cx="11281833" cy="1398837"/>
          </a:xfrm>
        </p:spPr>
        <p:txBody>
          <a:bodyPr anchor="b" anchorCtr="0"/>
          <a:lstStyle>
            <a:lvl1pPr algn="ctr">
              <a:defRPr sz="3733" b="1" i="0">
                <a:solidFill>
                  <a:schemeClr val="bg1"/>
                </a:solidFill>
                <a:latin typeface="+mj-lt"/>
                <a:cs typeface="Calibri"/>
              </a:defRPr>
            </a:lvl1pPr>
          </a:lstStyle>
          <a:p>
            <a:r>
              <a:rPr lang="en-US" noProof="0"/>
              <a:t>Click to edit Master title style</a:t>
            </a:r>
            <a:endParaRPr lang="fi-FI" noProof="0"/>
          </a:p>
        </p:txBody>
      </p:sp>
      <p:sp>
        <p:nvSpPr>
          <p:cNvPr id="3" name="Alaotsikko 2"/>
          <p:cNvSpPr>
            <a:spLocks noGrp="1"/>
          </p:cNvSpPr>
          <p:nvPr>
            <p:ph type="subTitle" idx="1"/>
          </p:nvPr>
        </p:nvSpPr>
        <p:spPr>
          <a:xfrm>
            <a:off x="478370" y="3529265"/>
            <a:ext cx="11281833" cy="2109539"/>
          </a:xfrm>
        </p:spPr>
        <p:txBody>
          <a:bodyPr/>
          <a:lstStyle>
            <a:lvl1pPr marL="0" indent="0" algn="ctr">
              <a:buNone/>
              <a:defRPr sz="3733" b="0">
                <a:solidFill>
                  <a:srgbClr val="FFFFFF"/>
                </a:solidFill>
                <a:latin typeface="+mn-lt"/>
              </a:defRPr>
            </a:lvl1pPr>
            <a:lvl2pPr marL="609555" indent="0" algn="ctr">
              <a:buNone/>
              <a:defRPr>
                <a:solidFill>
                  <a:schemeClr val="tx1">
                    <a:tint val="75000"/>
                  </a:schemeClr>
                </a:solidFill>
              </a:defRPr>
            </a:lvl2pPr>
            <a:lvl3pPr marL="1219110" indent="0" algn="ctr">
              <a:buNone/>
              <a:defRPr>
                <a:solidFill>
                  <a:schemeClr val="tx1">
                    <a:tint val="75000"/>
                  </a:schemeClr>
                </a:solidFill>
              </a:defRPr>
            </a:lvl3pPr>
            <a:lvl4pPr marL="1828664" indent="0" algn="ctr">
              <a:buNone/>
              <a:defRPr>
                <a:solidFill>
                  <a:schemeClr val="tx1">
                    <a:tint val="75000"/>
                  </a:schemeClr>
                </a:solidFill>
              </a:defRPr>
            </a:lvl4pPr>
            <a:lvl5pPr marL="2438218" indent="0" algn="ctr">
              <a:buNone/>
              <a:defRPr>
                <a:solidFill>
                  <a:schemeClr val="tx1">
                    <a:tint val="75000"/>
                  </a:schemeClr>
                </a:solidFill>
              </a:defRPr>
            </a:lvl5pPr>
            <a:lvl6pPr marL="3047772" indent="0" algn="ctr">
              <a:buNone/>
              <a:defRPr>
                <a:solidFill>
                  <a:schemeClr val="tx1">
                    <a:tint val="75000"/>
                  </a:schemeClr>
                </a:solidFill>
              </a:defRPr>
            </a:lvl6pPr>
            <a:lvl7pPr marL="3657327" indent="0" algn="ctr">
              <a:buNone/>
              <a:defRPr>
                <a:solidFill>
                  <a:schemeClr val="tx1">
                    <a:tint val="75000"/>
                  </a:schemeClr>
                </a:solidFill>
              </a:defRPr>
            </a:lvl7pPr>
            <a:lvl8pPr marL="4266880" indent="0" algn="ctr">
              <a:buNone/>
              <a:defRPr>
                <a:solidFill>
                  <a:schemeClr val="tx1">
                    <a:tint val="75000"/>
                  </a:schemeClr>
                </a:solidFill>
              </a:defRPr>
            </a:lvl8pPr>
            <a:lvl9pPr marL="4876435" indent="0" algn="ctr">
              <a:buNone/>
              <a:defRPr>
                <a:solidFill>
                  <a:schemeClr val="tx1">
                    <a:tint val="75000"/>
                  </a:schemeClr>
                </a:solidFill>
              </a:defRPr>
            </a:lvl9pPr>
          </a:lstStyle>
          <a:p>
            <a:r>
              <a:rPr lang="en-US" noProof="0"/>
              <a:t>Click to edit Master subtitle style</a:t>
            </a:r>
            <a:endParaRPr lang="fi-FI" noProof="0"/>
          </a:p>
        </p:txBody>
      </p:sp>
      <p:sp>
        <p:nvSpPr>
          <p:cNvPr id="17" name="Päivämäärän paikkamerkki 3"/>
          <p:cNvSpPr>
            <a:spLocks noGrp="1"/>
          </p:cNvSpPr>
          <p:nvPr>
            <p:ph type="dt" sz="half" idx="2"/>
          </p:nvPr>
        </p:nvSpPr>
        <p:spPr>
          <a:xfrm>
            <a:off x="482384" y="6372392"/>
            <a:ext cx="1157768" cy="365125"/>
          </a:xfrm>
          <a:prstGeom prst="rect">
            <a:avLst/>
          </a:prstGeom>
        </p:spPr>
        <p:txBody>
          <a:bodyPr/>
          <a:lstStyle>
            <a:lvl1pPr>
              <a:defRPr sz="1067">
                <a:solidFill>
                  <a:schemeClr val="bg1"/>
                </a:solidFill>
                <a:latin typeface="+mn-lt"/>
                <a:ea typeface="Calibri" charset="0"/>
                <a:cs typeface="Calibri" charset="0"/>
              </a:defRPr>
            </a:lvl1pPr>
          </a:lstStyle>
          <a:p>
            <a:r>
              <a:rPr lang="fi-FI"/>
              <a:t>01/08/18</a:t>
            </a:r>
          </a:p>
        </p:txBody>
      </p:sp>
      <p:sp>
        <p:nvSpPr>
          <p:cNvPr id="18" name="Alatunnisteen paikkamerkki 4"/>
          <p:cNvSpPr>
            <a:spLocks noGrp="1"/>
          </p:cNvSpPr>
          <p:nvPr>
            <p:ph type="ftr" sz="quarter" idx="3"/>
          </p:nvPr>
        </p:nvSpPr>
        <p:spPr>
          <a:xfrm>
            <a:off x="1636299" y="6372392"/>
            <a:ext cx="8919412" cy="365125"/>
          </a:xfrm>
          <a:prstGeom prst="rect">
            <a:avLst/>
          </a:prstGeom>
        </p:spPr>
        <p:txBody>
          <a:bodyPr/>
          <a:lstStyle>
            <a:lvl1pPr algn="ctr">
              <a:defRPr sz="1067">
                <a:solidFill>
                  <a:schemeClr val="bg1"/>
                </a:solidFill>
                <a:latin typeface="+mn-lt"/>
                <a:ea typeface="Calibri"/>
                <a:cs typeface="Calibri"/>
              </a:defRPr>
            </a:lvl1pPr>
          </a:lstStyle>
          <a:p>
            <a:r>
              <a:rPr lang="fi-FI"/>
              <a:t>Tässä esityksen aihe (muutetaan esityksen asetuksista)</a:t>
            </a:r>
          </a:p>
        </p:txBody>
      </p:sp>
      <p:sp>
        <p:nvSpPr>
          <p:cNvPr id="19" name="Dian numeron paikkamerkki 5"/>
          <p:cNvSpPr>
            <a:spLocks noGrp="1"/>
          </p:cNvSpPr>
          <p:nvPr>
            <p:ph type="sldNum" sz="quarter" idx="4"/>
          </p:nvPr>
        </p:nvSpPr>
        <p:spPr>
          <a:xfrm>
            <a:off x="11256991" y="6385628"/>
            <a:ext cx="505640" cy="365125"/>
          </a:xfrm>
          <a:prstGeom prst="rect">
            <a:avLst/>
          </a:prstGeom>
        </p:spPr>
        <p:txBody>
          <a:bodyPr/>
          <a:lstStyle>
            <a:lvl1pPr algn="r">
              <a:defRPr sz="1067">
                <a:solidFill>
                  <a:schemeClr val="bg1"/>
                </a:solidFill>
                <a:latin typeface="+mn-lt"/>
                <a:ea typeface="Calibri" charset="0"/>
                <a:cs typeface="Calibri" charset="0"/>
              </a:defRPr>
            </a:lvl1pPr>
          </a:lstStyle>
          <a:p>
            <a:fld id="{62CCF657-A547-8C43-AD59-3D5EA746CF60}" type="slidenum">
              <a:rPr lang="fi-FI" smtClean="0"/>
              <a:pPr/>
              <a:t>‹#›</a:t>
            </a:fld>
            <a:endParaRPr lang="fi-FI"/>
          </a:p>
        </p:txBody>
      </p:sp>
      <p:pic>
        <p:nvPicPr>
          <p:cNvPr id="11" name="Kuva 9" descr="Motiva_White_M_RGB.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41269" y="586072"/>
            <a:ext cx="512640" cy="468541"/>
          </a:xfrm>
          <a:prstGeom prst="rect">
            <a:avLst/>
          </a:prstGeom>
        </p:spPr>
      </p:pic>
    </p:spTree>
    <p:extLst>
      <p:ext uri="{BB962C8B-B14F-4D97-AF65-F5344CB8AC3E}">
        <p14:creationId xmlns:p14="http://schemas.microsoft.com/office/powerpoint/2010/main" val="4137431718"/>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title" preserve="1">
  <p:cSld name="1_Sisällys">
    <p:spTree>
      <p:nvGrpSpPr>
        <p:cNvPr id="1" name=""/>
        <p:cNvGrpSpPr/>
        <p:nvPr/>
      </p:nvGrpSpPr>
      <p:grpSpPr>
        <a:xfrm>
          <a:off x="0" y="0"/>
          <a:ext cx="0" cy="0"/>
          <a:chOff x="0" y="0"/>
          <a:chExt cx="0" cy="0"/>
        </a:xfrm>
      </p:grpSpPr>
      <p:sp>
        <p:nvSpPr>
          <p:cNvPr id="2" name="Otsikko 1"/>
          <p:cNvSpPr>
            <a:spLocks noGrp="1"/>
          </p:cNvSpPr>
          <p:nvPr>
            <p:ph type="ctrTitle"/>
          </p:nvPr>
        </p:nvSpPr>
        <p:spPr>
          <a:xfrm>
            <a:off x="486336" y="566430"/>
            <a:ext cx="10174789" cy="1142999"/>
          </a:xfrm>
        </p:spPr>
        <p:txBody>
          <a:bodyPr anchor="b" anchorCtr="0"/>
          <a:lstStyle>
            <a:lvl1pPr algn="l">
              <a:defRPr sz="3733" b="0" i="0">
                <a:solidFill>
                  <a:srgbClr val="9B003F"/>
                </a:solidFill>
                <a:latin typeface="Segoe UI Semibold" panose="020B0702040204020203" pitchFamily="34" charset="0"/>
                <a:cs typeface="Segoe UI Semibold" panose="020B0702040204020203" pitchFamily="34" charset="0"/>
              </a:defRPr>
            </a:lvl1pPr>
          </a:lstStyle>
          <a:p>
            <a:r>
              <a:rPr lang="en-US" noProof="0"/>
              <a:t>Click to edit Master title style</a:t>
            </a:r>
            <a:endParaRPr lang="fi-FI" noProof="0"/>
          </a:p>
        </p:txBody>
      </p:sp>
      <p:sp>
        <p:nvSpPr>
          <p:cNvPr id="3" name="Alaotsikko 2"/>
          <p:cNvSpPr>
            <a:spLocks noGrp="1"/>
          </p:cNvSpPr>
          <p:nvPr>
            <p:ph type="subTitle" idx="1" hasCustomPrompt="1"/>
          </p:nvPr>
        </p:nvSpPr>
        <p:spPr>
          <a:xfrm>
            <a:off x="486336" y="1812790"/>
            <a:ext cx="11281832" cy="4389231"/>
          </a:xfrm>
        </p:spPr>
        <p:txBody>
          <a:bodyPr/>
          <a:lstStyle>
            <a:lvl1pPr marL="5615377" indent="-5615377" algn="l">
              <a:buNone/>
              <a:defRPr sz="2133" b="0" i="0">
                <a:solidFill>
                  <a:srgbClr val="9B003F"/>
                </a:solidFill>
                <a:latin typeface="+mj-lt"/>
                <a:ea typeface="Calibri" charset="0"/>
                <a:cs typeface="Calibri" charset="0"/>
              </a:defRPr>
            </a:lvl1pPr>
            <a:lvl2pPr marL="1835013" indent="0" algn="l">
              <a:spcAft>
                <a:spcPts val="1067"/>
              </a:spcAft>
              <a:buNone/>
              <a:defRPr sz="2133" b="0">
                <a:solidFill>
                  <a:schemeClr val="tx2"/>
                </a:solidFill>
                <a:latin typeface="+mn-lt"/>
                <a:cs typeface="Segoe UI Semilight" panose="020B0402040204020203" pitchFamily="34" charset="0"/>
              </a:defRPr>
            </a:lvl2pPr>
            <a:lvl3pPr marL="1219110" indent="0" algn="ctr">
              <a:buNone/>
              <a:defRPr>
                <a:solidFill>
                  <a:schemeClr val="tx1">
                    <a:tint val="75000"/>
                  </a:schemeClr>
                </a:solidFill>
              </a:defRPr>
            </a:lvl3pPr>
            <a:lvl4pPr marL="1828664" indent="0" algn="ctr">
              <a:buNone/>
              <a:defRPr>
                <a:solidFill>
                  <a:schemeClr val="tx1">
                    <a:tint val="75000"/>
                  </a:schemeClr>
                </a:solidFill>
              </a:defRPr>
            </a:lvl4pPr>
            <a:lvl5pPr marL="2438218" indent="0" algn="ctr">
              <a:buNone/>
              <a:defRPr>
                <a:solidFill>
                  <a:schemeClr val="tx1">
                    <a:tint val="75000"/>
                  </a:schemeClr>
                </a:solidFill>
              </a:defRPr>
            </a:lvl5pPr>
            <a:lvl6pPr marL="3047772" indent="0" algn="ctr">
              <a:buNone/>
              <a:defRPr>
                <a:solidFill>
                  <a:schemeClr val="tx1">
                    <a:tint val="75000"/>
                  </a:schemeClr>
                </a:solidFill>
              </a:defRPr>
            </a:lvl6pPr>
            <a:lvl7pPr marL="3657327" indent="0" algn="ctr">
              <a:buNone/>
              <a:defRPr>
                <a:solidFill>
                  <a:schemeClr val="tx1">
                    <a:tint val="75000"/>
                  </a:schemeClr>
                </a:solidFill>
              </a:defRPr>
            </a:lvl7pPr>
            <a:lvl8pPr marL="4266880" indent="0" algn="ctr">
              <a:buNone/>
              <a:defRPr>
                <a:solidFill>
                  <a:schemeClr val="tx1">
                    <a:tint val="75000"/>
                  </a:schemeClr>
                </a:solidFill>
              </a:defRPr>
            </a:lvl8pPr>
            <a:lvl9pPr marL="4876435" indent="0" algn="ctr">
              <a:buNone/>
              <a:defRPr>
                <a:solidFill>
                  <a:schemeClr val="tx1">
                    <a:tint val="75000"/>
                  </a:schemeClr>
                </a:solidFill>
              </a:defRPr>
            </a:lvl9pPr>
          </a:lstStyle>
          <a:p>
            <a:pPr marL="4211638" indent="-4211638"/>
            <a:r>
              <a:rPr lang="fi-FI"/>
              <a:t>Otsikko	1</a:t>
            </a:r>
          </a:p>
          <a:p>
            <a:pPr marL="0" lvl="1"/>
            <a:r>
              <a:rPr lang="fi-FI"/>
              <a:t>Aihe.</a:t>
            </a:r>
          </a:p>
          <a:p>
            <a:pPr marL="4211638" indent="-4211638"/>
            <a:r>
              <a:rPr lang="fi-FI"/>
              <a:t>Otsikko	2</a:t>
            </a:r>
          </a:p>
          <a:p>
            <a:pPr marL="0" lvl="1"/>
            <a:r>
              <a:rPr lang="fi-FI"/>
              <a:t>Aihe.</a:t>
            </a:r>
          </a:p>
          <a:p>
            <a:pPr marL="4211638" indent="-4211638"/>
            <a:r>
              <a:rPr lang="fi-FI"/>
              <a:t>Otsikko	3</a:t>
            </a:r>
          </a:p>
          <a:p>
            <a:pPr marL="0" lvl="1"/>
            <a:r>
              <a:rPr lang="fi-FI"/>
              <a:t>Aihe.</a:t>
            </a:r>
          </a:p>
          <a:p>
            <a:pPr marL="4211638" indent="-4211638"/>
            <a:r>
              <a:rPr lang="fi-FI"/>
              <a:t>Otsikko	4 </a:t>
            </a:r>
          </a:p>
          <a:p>
            <a:pPr marL="0" lvl="1"/>
            <a:r>
              <a:rPr lang="fi-FI"/>
              <a:t>Aihe.</a:t>
            </a:r>
          </a:p>
          <a:p>
            <a:pPr marL="4211638" indent="-4211638"/>
            <a:r>
              <a:rPr lang="fi-FI"/>
              <a:t>Otsikko	5</a:t>
            </a:r>
          </a:p>
          <a:p>
            <a:pPr marL="0" lvl="1"/>
            <a:r>
              <a:rPr lang="fi-FI"/>
              <a:t>Aihe.</a:t>
            </a:r>
            <a:endParaRPr lang="fi-FI" noProof="0"/>
          </a:p>
        </p:txBody>
      </p:sp>
      <p:sp>
        <p:nvSpPr>
          <p:cNvPr id="18" name="Päivämäärän paikkamerkki 3"/>
          <p:cNvSpPr>
            <a:spLocks noGrp="1"/>
          </p:cNvSpPr>
          <p:nvPr>
            <p:ph type="dt" sz="half" idx="2"/>
          </p:nvPr>
        </p:nvSpPr>
        <p:spPr>
          <a:xfrm>
            <a:off x="482104" y="6372392"/>
            <a:ext cx="1157768" cy="365125"/>
          </a:xfrm>
          <a:prstGeom prst="rect">
            <a:avLst/>
          </a:prstGeom>
        </p:spPr>
        <p:txBody>
          <a:bodyPr/>
          <a:lstStyle>
            <a:lvl1pPr>
              <a:defRPr sz="1067">
                <a:latin typeface="Segoe UI Semilight" panose="020B0402040204020203" pitchFamily="34" charset="0"/>
                <a:ea typeface="Segoe UI Semilight" panose="020B0402040204020203" pitchFamily="34" charset="0"/>
                <a:cs typeface="Segoe UI Semilight" panose="020B0402040204020203" pitchFamily="34" charset="0"/>
              </a:defRPr>
            </a:lvl1pPr>
          </a:lstStyle>
          <a:p>
            <a:r>
              <a:rPr lang="fi-FI"/>
              <a:t>01/08/18</a:t>
            </a:r>
          </a:p>
        </p:txBody>
      </p:sp>
      <p:sp>
        <p:nvSpPr>
          <p:cNvPr id="19" name="Alatunnisteen paikkamerkki 4"/>
          <p:cNvSpPr>
            <a:spLocks noGrp="1"/>
          </p:cNvSpPr>
          <p:nvPr>
            <p:ph type="ftr" sz="quarter" idx="3"/>
          </p:nvPr>
        </p:nvSpPr>
        <p:spPr>
          <a:xfrm>
            <a:off x="1636299" y="6372392"/>
            <a:ext cx="8919412" cy="365125"/>
          </a:xfrm>
          <a:prstGeom prst="rect">
            <a:avLst/>
          </a:prstGeom>
        </p:spPr>
        <p:txBody>
          <a:bodyPr/>
          <a:lstStyle>
            <a:lvl1pPr algn="ctr">
              <a:defRPr sz="1067">
                <a:latin typeface="Segoe UI Semilight" panose="020B0402040204020203" pitchFamily="34" charset="0"/>
                <a:ea typeface="Segoe UI Semilight" panose="020B0402040204020203" pitchFamily="34" charset="0"/>
                <a:cs typeface="Segoe UI Semilight" panose="020B0402040204020203" pitchFamily="34" charset="0"/>
              </a:defRPr>
            </a:lvl1pPr>
          </a:lstStyle>
          <a:p>
            <a:r>
              <a:rPr lang="fi-FI"/>
              <a:t>Tässä esityksen aihe (muutetaan esityksen asetuksista)</a:t>
            </a:r>
          </a:p>
        </p:txBody>
      </p:sp>
      <p:sp>
        <p:nvSpPr>
          <p:cNvPr id="20" name="Dian numeron paikkamerkki 5"/>
          <p:cNvSpPr>
            <a:spLocks noGrp="1"/>
          </p:cNvSpPr>
          <p:nvPr>
            <p:ph type="sldNum" sz="quarter" idx="4"/>
          </p:nvPr>
        </p:nvSpPr>
        <p:spPr>
          <a:xfrm>
            <a:off x="11256987" y="6372392"/>
            <a:ext cx="505640" cy="365125"/>
          </a:xfrm>
          <a:prstGeom prst="rect">
            <a:avLst/>
          </a:prstGeom>
        </p:spPr>
        <p:txBody>
          <a:bodyPr/>
          <a:lstStyle>
            <a:lvl1pPr algn="r">
              <a:defRPr sz="1067">
                <a:latin typeface="Segoe UI Semilight" panose="020B0402040204020203" pitchFamily="34" charset="0"/>
                <a:ea typeface="Segoe UI Semilight" panose="020B0402040204020203" pitchFamily="34" charset="0"/>
                <a:cs typeface="Segoe UI Semilight" panose="020B0402040204020203" pitchFamily="34" charset="0"/>
              </a:defRPr>
            </a:lvl1pPr>
          </a:lstStyle>
          <a:p>
            <a:fld id="{62CCF657-A547-8C43-AD59-3D5EA746CF60}" type="slidenum">
              <a:rPr lang="fi-FI" smtClean="0"/>
              <a:pPr/>
              <a:t>‹#›</a:t>
            </a:fld>
            <a:endParaRPr lang="fi-FI"/>
          </a:p>
        </p:txBody>
      </p:sp>
      <p:pic>
        <p:nvPicPr>
          <p:cNvPr id="9" name="Kuva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47560" y="548219"/>
            <a:ext cx="512640" cy="468540"/>
          </a:xfrm>
          <a:prstGeom prst="rect">
            <a:avLst/>
          </a:prstGeom>
        </p:spPr>
      </p:pic>
    </p:spTree>
    <p:extLst>
      <p:ext uri="{BB962C8B-B14F-4D97-AF65-F5344CB8AC3E}">
        <p14:creationId xmlns:p14="http://schemas.microsoft.com/office/powerpoint/2010/main" val="3609461058"/>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title" preserve="1">
  <p:cSld name="1_Ohjelma">
    <p:spTree>
      <p:nvGrpSpPr>
        <p:cNvPr id="1" name=""/>
        <p:cNvGrpSpPr/>
        <p:nvPr/>
      </p:nvGrpSpPr>
      <p:grpSpPr>
        <a:xfrm>
          <a:off x="0" y="0"/>
          <a:ext cx="0" cy="0"/>
          <a:chOff x="0" y="0"/>
          <a:chExt cx="0" cy="0"/>
        </a:xfrm>
      </p:grpSpPr>
      <p:sp>
        <p:nvSpPr>
          <p:cNvPr id="2" name="Otsikko 1"/>
          <p:cNvSpPr>
            <a:spLocks noGrp="1"/>
          </p:cNvSpPr>
          <p:nvPr>
            <p:ph type="ctrTitle"/>
          </p:nvPr>
        </p:nvSpPr>
        <p:spPr>
          <a:xfrm>
            <a:off x="486338" y="564157"/>
            <a:ext cx="10174791" cy="1142999"/>
          </a:xfrm>
        </p:spPr>
        <p:txBody>
          <a:bodyPr anchor="b" anchorCtr="0"/>
          <a:lstStyle>
            <a:lvl1pPr algn="l">
              <a:defRPr sz="3733" b="0" i="0">
                <a:solidFill>
                  <a:srgbClr val="9B003F"/>
                </a:solidFill>
                <a:latin typeface="+mj-lt"/>
                <a:cs typeface="Calibri"/>
              </a:defRPr>
            </a:lvl1pPr>
          </a:lstStyle>
          <a:p>
            <a:r>
              <a:rPr lang="en-US" noProof="0"/>
              <a:t>Click to edit Master title style</a:t>
            </a:r>
            <a:endParaRPr lang="fi-FI" noProof="0"/>
          </a:p>
        </p:txBody>
      </p:sp>
      <p:sp>
        <p:nvSpPr>
          <p:cNvPr id="3" name="Alaotsikko 2"/>
          <p:cNvSpPr>
            <a:spLocks noGrp="1"/>
          </p:cNvSpPr>
          <p:nvPr>
            <p:ph type="subTitle" idx="1" hasCustomPrompt="1"/>
          </p:nvPr>
        </p:nvSpPr>
        <p:spPr>
          <a:xfrm>
            <a:off x="486338" y="1812796"/>
            <a:ext cx="11281833" cy="4389225"/>
          </a:xfrm>
        </p:spPr>
        <p:txBody>
          <a:bodyPr/>
          <a:lstStyle>
            <a:lvl1pPr marL="0" indent="0" algn="l">
              <a:buNone/>
              <a:defRPr sz="2133" b="0" i="0">
                <a:solidFill>
                  <a:srgbClr val="9B003F"/>
                </a:solidFill>
                <a:latin typeface="+mj-lt"/>
                <a:ea typeface="Calibri" charset="0"/>
                <a:cs typeface="Calibri" charset="0"/>
              </a:defRPr>
            </a:lvl1pPr>
            <a:lvl2pPr marL="0" indent="0" algn="l">
              <a:spcAft>
                <a:spcPts val="1067"/>
              </a:spcAft>
              <a:buNone/>
              <a:defRPr sz="2133" b="0">
                <a:solidFill>
                  <a:schemeClr val="tx2"/>
                </a:solidFill>
                <a:latin typeface="+mn-lt"/>
                <a:cs typeface="Calibri"/>
              </a:defRPr>
            </a:lvl2pPr>
            <a:lvl3pPr marL="1219110" indent="0" algn="ctr">
              <a:buNone/>
              <a:defRPr>
                <a:solidFill>
                  <a:schemeClr val="tx1">
                    <a:tint val="75000"/>
                  </a:schemeClr>
                </a:solidFill>
              </a:defRPr>
            </a:lvl3pPr>
            <a:lvl4pPr marL="1828664" indent="0" algn="ctr">
              <a:buNone/>
              <a:defRPr>
                <a:solidFill>
                  <a:schemeClr val="tx1">
                    <a:tint val="75000"/>
                  </a:schemeClr>
                </a:solidFill>
              </a:defRPr>
            </a:lvl4pPr>
            <a:lvl5pPr marL="2438218" indent="0" algn="ctr">
              <a:buNone/>
              <a:defRPr>
                <a:solidFill>
                  <a:schemeClr val="tx1">
                    <a:tint val="75000"/>
                  </a:schemeClr>
                </a:solidFill>
              </a:defRPr>
            </a:lvl5pPr>
            <a:lvl6pPr marL="3047772" indent="0" algn="ctr">
              <a:buNone/>
              <a:defRPr>
                <a:solidFill>
                  <a:schemeClr val="tx1">
                    <a:tint val="75000"/>
                  </a:schemeClr>
                </a:solidFill>
              </a:defRPr>
            </a:lvl6pPr>
            <a:lvl7pPr marL="3657327" indent="0" algn="ctr">
              <a:buNone/>
              <a:defRPr>
                <a:solidFill>
                  <a:schemeClr val="tx1">
                    <a:tint val="75000"/>
                  </a:schemeClr>
                </a:solidFill>
              </a:defRPr>
            </a:lvl7pPr>
            <a:lvl8pPr marL="4266880" indent="0" algn="ctr">
              <a:buNone/>
              <a:defRPr>
                <a:solidFill>
                  <a:schemeClr val="tx1">
                    <a:tint val="75000"/>
                  </a:schemeClr>
                </a:solidFill>
              </a:defRPr>
            </a:lvl8pPr>
            <a:lvl9pPr marL="4876435" indent="0" algn="ctr">
              <a:buNone/>
              <a:defRPr>
                <a:solidFill>
                  <a:schemeClr val="tx1">
                    <a:tint val="75000"/>
                  </a:schemeClr>
                </a:solidFill>
              </a:defRPr>
            </a:lvl9pPr>
          </a:lstStyle>
          <a:p>
            <a:r>
              <a:rPr lang="fi-FI" noProof="0"/>
              <a:t>9.00 	</a:t>
            </a:r>
          </a:p>
          <a:p>
            <a:pPr lvl="1"/>
            <a:r>
              <a:rPr lang="fi-FI" noProof="0"/>
              <a:t>Aihe.</a:t>
            </a:r>
          </a:p>
          <a:p>
            <a:r>
              <a:rPr lang="fi-FI" noProof="0"/>
              <a:t>9.00 </a:t>
            </a:r>
          </a:p>
          <a:p>
            <a:pPr lvl="1"/>
            <a:r>
              <a:rPr lang="fi-FI" noProof="0"/>
              <a:t>Aihe.</a:t>
            </a:r>
          </a:p>
          <a:p>
            <a:r>
              <a:rPr lang="fi-FI" noProof="0"/>
              <a:t>9.00</a:t>
            </a:r>
          </a:p>
          <a:p>
            <a:pPr lvl="1"/>
            <a:r>
              <a:rPr lang="fi-FI" noProof="0"/>
              <a:t>Aihe.</a:t>
            </a:r>
          </a:p>
          <a:p>
            <a:r>
              <a:rPr lang="fi-FI" noProof="0"/>
              <a:t>9.00 </a:t>
            </a:r>
          </a:p>
          <a:p>
            <a:pPr lvl="1"/>
            <a:r>
              <a:rPr lang="fi-FI" noProof="0"/>
              <a:t>Aihe.</a:t>
            </a:r>
          </a:p>
          <a:p>
            <a:r>
              <a:rPr lang="fi-FI" noProof="0"/>
              <a:t>9.00</a:t>
            </a:r>
          </a:p>
          <a:p>
            <a:pPr lvl="1"/>
            <a:r>
              <a:rPr lang="fi-FI" noProof="0"/>
              <a:t>Aihe.</a:t>
            </a:r>
          </a:p>
        </p:txBody>
      </p:sp>
      <p:sp>
        <p:nvSpPr>
          <p:cNvPr id="15" name="Päivämäärän paikkamerkki 3"/>
          <p:cNvSpPr>
            <a:spLocks noGrp="1"/>
          </p:cNvSpPr>
          <p:nvPr>
            <p:ph type="dt" sz="half" idx="2"/>
          </p:nvPr>
        </p:nvSpPr>
        <p:spPr>
          <a:xfrm>
            <a:off x="482109" y="6372392"/>
            <a:ext cx="1157768" cy="365125"/>
          </a:xfrm>
          <a:prstGeom prst="rect">
            <a:avLst/>
          </a:prstGeom>
        </p:spPr>
        <p:txBody>
          <a:bodyPr/>
          <a:lstStyle>
            <a:lvl1pPr>
              <a:defRPr sz="1067">
                <a:latin typeface="+mn-lt"/>
                <a:ea typeface="Calibri" charset="0"/>
                <a:cs typeface="Calibri" charset="0"/>
              </a:defRPr>
            </a:lvl1pPr>
          </a:lstStyle>
          <a:p>
            <a:r>
              <a:rPr lang="fi-FI"/>
              <a:t>01/08/18</a:t>
            </a:r>
          </a:p>
        </p:txBody>
      </p:sp>
      <p:sp>
        <p:nvSpPr>
          <p:cNvPr id="16" name="Alatunnisteen paikkamerkki 4"/>
          <p:cNvSpPr>
            <a:spLocks noGrp="1"/>
          </p:cNvSpPr>
          <p:nvPr>
            <p:ph type="ftr" sz="quarter" idx="3"/>
          </p:nvPr>
        </p:nvSpPr>
        <p:spPr>
          <a:xfrm>
            <a:off x="1636303" y="6372392"/>
            <a:ext cx="8919412" cy="365125"/>
          </a:xfrm>
          <a:prstGeom prst="rect">
            <a:avLst/>
          </a:prstGeom>
        </p:spPr>
        <p:txBody>
          <a:bodyPr/>
          <a:lstStyle>
            <a:lvl1pPr algn="ctr">
              <a:defRPr sz="1067">
                <a:latin typeface="+mn-lt"/>
                <a:ea typeface="Calibri"/>
                <a:cs typeface="Calibri"/>
              </a:defRPr>
            </a:lvl1pPr>
          </a:lstStyle>
          <a:p>
            <a:r>
              <a:rPr lang="fi-FI"/>
              <a:t>Tässä esityksen aihe (muutetaan esityksen asetuksista)</a:t>
            </a:r>
          </a:p>
        </p:txBody>
      </p:sp>
      <p:sp>
        <p:nvSpPr>
          <p:cNvPr id="17" name="Dian numeron paikkamerkki 5"/>
          <p:cNvSpPr>
            <a:spLocks noGrp="1"/>
          </p:cNvSpPr>
          <p:nvPr>
            <p:ph type="sldNum" sz="quarter" idx="4"/>
          </p:nvPr>
        </p:nvSpPr>
        <p:spPr>
          <a:xfrm>
            <a:off x="11256983" y="6372392"/>
            <a:ext cx="505640" cy="365125"/>
          </a:xfrm>
          <a:prstGeom prst="rect">
            <a:avLst/>
          </a:prstGeom>
        </p:spPr>
        <p:txBody>
          <a:bodyPr/>
          <a:lstStyle>
            <a:lvl1pPr algn="r">
              <a:defRPr sz="1067">
                <a:latin typeface="+mn-lt"/>
                <a:ea typeface="Calibri" charset="0"/>
                <a:cs typeface="Calibri" charset="0"/>
              </a:defRPr>
            </a:lvl1pPr>
          </a:lstStyle>
          <a:p>
            <a:fld id="{62CCF657-A547-8C43-AD59-3D5EA746CF60}" type="slidenum">
              <a:rPr lang="fi-FI" smtClean="0"/>
              <a:pPr/>
              <a:t>‹#›</a:t>
            </a:fld>
            <a:endParaRPr lang="fi-FI"/>
          </a:p>
        </p:txBody>
      </p:sp>
      <p:pic>
        <p:nvPicPr>
          <p:cNvPr id="9" name="Kuva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47560" y="548219"/>
            <a:ext cx="512640" cy="468540"/>
          </a:xfrm>
          <a:prstGeom prst="rect">
            <a:avLst/>
          </a:prstGeom>
        </p:spPr>
      </p:pic>
    </p:spTree>
    <p:extLst>
      <p:ext uri="{BB962C8B-B14F-4D97-AF65-F5344CB8AC3E}">
        <p14:creationId xmlns:p14="http://schemas.microsoft.com/office/powerpoint/2010/main" val="30717782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 preserve="1">
  <p:cSld name="4_Otsikkodia 2">
    <p:bg>
      <p:bgPr>
        <a:solidFill>
          <a:schemeClr val="accent6"/>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78369" y="2130427"/>
            <a:ext cx="11281833" cy="1398837"/>
          </a:xfrm>
        </p:spPr>
        <p:txBody>
          <a:bodyPr anchor="b" anchorCtr="0"/>
          <a:lstStyle>
            <a:lvl1pPr algn="ctr">
              <a:defRPr sz="3733" b="0" i="0">
                <a:solidFill>
                  <a:schemeClr val="bg1"/>
                </a:solidFill>
                <a:latin typeface="+mj-lt"/>
                <a:cs typeface="Calibri"/>
              </a:defRPr>
            </a:lvl1pPr>
          </a:lstStyle>
          <a:p>
            <a:r>
              <a:rPr lang="en-US" noProof="0"/>
              <a:t>Click to edit Master title style</a:t>
            </a:r>
            <a:endParaRPr lang="fi-FI" noProof="0" dirty="0"/>
          </a:p>
        </p:txBody>
      </p:sp>
      <p:sp>
        <p:nvSpPr>
          <p:cNvPr id="3" name="Alaotsikko 2"/>
          <p:cNvSpPr>
            <a:spLocks noGrp="1"/>
          </p:cNvSpPr>
          <p:nvPr>
            <p:ph type="subTitle" idx="1"/>
          </p:nvPr>
        </p:nvSpPr>
        <p:spPr>
          <a:xfrm>
            <a:off x="478369" y="3529264"/>
            <a:ext cx="11281833" cy="2109539"/>
          </a:xfrm>
        </p:spPr>
        <p:txBody>
          <a:bodyPr/>
          <a:lstStyle>
            <a:lvl1pPr marL="0" indent="0" algn="ctr">
              <a:buNone/>
              <a:defRPr sz="3733" b="0">
                <a:solidFill>
                  <a:srgbClr val="FFFFFF"/>
                </a:solidFill>
                <a:latin typeface="+mn-lt"/>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noProof="0"/>
              <a:t>Click to edit Master subtitle style</a:t>
            </a:r>
            <a:endParaRPr lang="fi-FI" noProof="0" dirty="0"/>
          </a:p>
        </p:txBody>
      </p:sp>
      <p:sp>
        <p:nvSpPr>
          <p:cNvPr id="17" name="Päivämäärän paikkamerkki 3"/>
          <p:cNvSpPr>
            <a:spLocks noGrp="1"/>
          </p:cNvSpPr>
          <p:nvPr>
            <p:ph type="dt" sz="half" idx="2"/>
          </p:nvPr>
        </p:nvSpPr>
        <p:spPr>
          <a:xfrm>
            <a:off x="482384" y="6372392"/>
            <a:ext cx="1157768" cy="365125"/>
          </a:xfrm>
          <a:prstGeom prst="rect">
            <a:avLst/>
          </a:prstGeom>
        </p:spPr>
        <p:txBody>
          <a:bodyPr/>
          <a:lstStyle>
            <a:lvl1pPr>
              <a:defRPr sz="1067">
                <a:solidFill>
                  <a:schemeClr val="bg1"/>
                </a:solidFill>
                <a:latin typeface="+mn-lt"/>
                <a:ea typeface="Calibri" charset="0"/>
                <a:cs typeface="Calibri" charset="0"/>
              </a:defRPr>
            </a:lvl1pPr>
          </a:lstStyle>
          <a:p>
            <a:r>
              <a:rPr lang="fi-FI"/>
              <a:t>01/08/18</a:t>
            </a:r>
            <a:endParaRPr lang="fi-FI" dirty="0"/>
          </a:p>
        </p:txBody>
      </p:sp>
      <p:sp>
        <p:nvSpPr>
          <p:cNvPr id="18" name="Alatunnisteen paikkamerkki 4"/>
          <p:cNvSpPr>
            <a:spLocks noGrp="1"/>
          </p:cNvSpPr>
          <p:nvPr>
            <p:ph type="ftr" sz="quarter" idx="3"/>
          </p:nvPr>
        </p:nvSpPr>
        <p:spPr>
          <a:xfrm>
            <a:off x="1636299" y="6372392"/>
            <a:ext cx="8919412" cy="365125"/>
          </a:xfrm>
          <a:prstGeom prst="rect">
            <a:avLst/>
          </a:prstGeom>
        </p:spPr>
        <p:txBody>
          <a:bodyPr/>
          <a:lstStyle>
            <a:lvl1pPr algn="ctr">
              <a:defRPr sz="1067">
                <a:solidFill>
                  <a:schemeClr val="bg1"/>
                </a:solidFill>
                <a:latin typeface="+mn-lt"/>
                <a:ea typeface="Calibri"/>
                <a:cs typeface="Calibri"/>
              </a:defRPr>
            </a:lvl1pPr>
          </a:lstStyle>
          <a:p>
            <a:r>
              <a:rPr lang="fi-FI"/>
              <a:t>Tässä esityksen aihe (muutetaan esityksen asetuksista)</a:t>
            </a:r>
            <a:endParaRPr lang="fi-FI" dirty="0"/>
          </a:p>
        </p:txBody>
      </p:sp>
      <p:sp>
        <p:nvSpPr>
          <p:cNvPr id="19" name="Dian numeron paikkamerkki 5"/>
          <p:cNvSpPr>
            <a:spLocks noGrp="1"/>
          </p:cNvSpPr>
          <p:nvPr>
            <p:ph type="sldNum" sz="quarter" idx="4"/>
          </p:nvPr>
        </p:nvSpPr>
        <p:spPr>
          <a:xfrm>
            <a:off x="11256991" y="6385628"/>
            <a:ext cx="505640" cy="365125"/>
          </a:xfrm>
          <a:prstGeom prst="rect">
            <a:avLst/>
          </a:prstGeom>
        </p:spPr>
        <p:txBody>
          <a:bodyPr/>
          <a:lstStyle>
            <a:lvl1pPr algn="r">
              <a:defRPr sz="1067">
                <a:solidFill>
                  <a:schemeClr val="bg1"/>
                </a:solidFill>
                <a:latin typeface="+mn-lt"/>
                <a:ea typeface="Calibri" charset="0"/>
                <a:cs typeface="Calibri" charset="0"/>
              </a:defRPr>
            </a:lvl1pPr>
          </a:lstStyle>
          <a:p>
            <a:fld id="{62CCF657-A547-8C43-AD59-3D5EA746CF60}" type="slidenum">
              <a:rPr lang="fi-FI" smtClean="0"/>
              <a:pPr/>
              <a:t>‹#›</a:t>
            </a:fld>
            <a:endParaRPr lang="fi-FI"/>
          </a:p>
        </p:txBody>
      </p:sp>
      <p:pic>
        <p:nvPicPr>
          <p:cNvPr id="11" name="Kuva 9" descr="Motiva_White_M_RGB.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41269" y="586072"/>
            <a:ext cx="512640" cy="468541"/>
          </a:xfrm>
          <a:prstGeom prst="rect">
            <a:avLst/>
          </a:prstGeom>
        </p:spPr>
      </p:pic>
    </p:spTree>
    <p:extLst>
      <p:ext uri="{BB962C8B-B14F-4D97-AF65-F5344CB8AC3E}">
        <p14:creationId xmlns:p14="http://schemas.microsoft.com/office/powerpoint/2010/main" val="1629918608"/>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preserve="1">
  <p:cSld name="1_Pelkkä otsikko + alaotsikko">
    <p:spTree>
      <p:nvGrpSpPr>
        <p:cNvPr id="1" name=""/>
        <p:cNvGrpSpPr/>
        <p:nvPr/>
      </p:nvGrpSpPr>
      <p:grpSpPr>
        <a:xfrm>
          <a:off x="0" y="0"/>
          <a:ext cx="0" cy="0"/>
          <a:chOff x="0" y="0"/>
          <a:chExt cx="0" cy="0"/>
        </a:xfrm>
      </p:grpSpPr>
      <p:sp>
        <p:nvSpPr>
          <p:cNvPr id="2" name="Otsikko 1"/>
          <p:cNvSpPr>
            <a:spLocks noGrp="1"/>
          </p:cNvSpPr>
          <p:nvPr>
            <p:ph type="ctrTitle"/>
          </p:nvPr>
        </p:nvSpPr>
        <p:spPr>
          <a:xfrm>
            <a:off x="486336" y="565995"/>
            <a:ext cx="10162384" cy="1142999"/>
          </a:xfrm>
        </p:spPr>
        <p:txBody>
          <a:bodyPr anchor="b" anchorCtr="0"/>
          <a:lstStyle>
            <a:lvl1pPr algn="l">
              <a:defRPr sz="3733" b="0" i="0">
                <a:solidFill>
                  <a:srgbClr val="9B003F"/>
                </a:solidFill>
                <a:latin typeface="+mj-lt"/>
                <a:cs typeface="Calibri"/>
              </a:defRPr>
            </a:lvl1pPr>
          </a:lstStyle>
          <a:p>
            <a:r>
              <a:rPr lang="en-US" noProof="0"/>
              <a:t>Click to edit Master title style</a:t>
            </a:r>
            <a:endParaRPr lang="fi-FI" noProof="0"/>
          </a:p>
        </p:txBody>
      </p:sp>
      <p:sp>
        <p:nvSpPr>
          <p:cNvPr id="8" name="Alaotsikko 2"/>
          <p:cNvSpPr>
            <a:spLocks noGrp="1"/>
          </p:cNvSpPr>
          <p:nvPr>
            <p:ph type="subTitle" idx="1" hasCustomPrompt="1"/>
          </p:nvPr>
        </p:nvSpPr>
        <p:spPr>
          <a:xfrm>
            <a:off x="486336" y="1812787"/>
            <a:ext cx="11281832" cy="4399832"/>
          </a:xfrm>
        </p:spPr>
        <p:txBody>
          <a:bodyPr/>
          <a:lstStyle>
            <a:lvl1pPr marL="0" indent="0" algn="ctr">
              <a:buNone/>
              <a:defRPr sz="2133" b="1" i="0">
                <a:solidFill>
                  <a:srgbClr val="2F3134"/>
                </a:solidFill>
                <a:latin typeface="+mj-lt"/>
                <a:cs typeface="Calibri"/>
              </a:defRPr>
            </a:lvl1pPr>
            <a:lvl2pPr marL="0" indent="0" algn="ctr">
              <a:spcAft>
                <a:spcPts val="667"/>
              </a:spcAft>
              <a:buNone/>
              <a:defRPr sz="2000">
                <a:solidFill>
                  <a:schemeClr val="tx2"/>
                </a:solidFill>
              </a:defRPr>
            </a:lvl2pPr>
            <a:lvl3pPr marL="1219110" indent="0" algn="ctr">
              <a:buNone/>
              <a:defRPr>
                <a:solidFill>
                  <a:schemeClr val="tx1">
                    <a:tint val="75000"/>
                  </a:schemeClr>
                </a:solidFill>
              </a:defRPr>
            </a:lvl3pPr>
            <a:lvl4pPr marL="1828664" indent="0" algn="ctr">
              <a:buNone/>
              <a:defRPr>
                <a:solidFill>
                  <a:schemeClr val="tx1">
                    <a:tint val="75000"/>
                  </a:schemeClr>
                </a:solidFill>
              </a:defRPr>
            </a:lvl4pPr>
            <a:lvl5pPr marL="2438218" indent="0" algn="ctr">
              <a:buNone/>
              <a:defRPr>
                <a:solidFill>
                  <a:schemeClr val="tx1">
                    <a:tint val="75000"/>
                  </a:schemeClr>
                </a:solidFill>
              </a:defRPr>
            </a:lvl5pPr>
            <a:lvl6pPr marL="3047772" indent="0" algn="ctr">
              <a:buNone/>
              <a:defRPr>
                <a:solidFill>
                  <a:schemeClr val="tx1">
                    <a:tint val="75000"/>
                  </a:schemeClr>
                </a:solidFill>
              </a:defRPr>
            </a:lvl6pPr>
            <a:lvl7pPr marL="3657327" indent="0" algn="ctr">
              <a:buNone/>
              <a:defRPr>
                <a:solidFill>
                  <a:schemeClr val="tx1">
                    <a:tint val="75000"/>
                  </a:schemeClr>
                </a:solidFill>
              </a:defRPr>
            </a:lvl7pPr>
            <a:lvl8pPr marL="4266880" indent="0" algn="ctr">
              <a:buNone/>
              <a:defRPr>
                <a:solidFill>
                  <a:schemeClr val="tx1">
                    <a:tint val="75000"/>
                  </a:schemeClr>
                </a:solidFill>
              </a:defRPr>
            </a:lvl8pPr>
            <a:lvl9pPr marL="4876435" indent="0" algn="ctr">
              <a:buNone/>
              <a:defRPr>
                <a:solidFill>
                  <a:schemeClr val="tx1">
                    <a:tint val="75000"/>
                  </a:schemeClr>
                </a:solidFill>
              </a:defRPr>
            </a:lvl9pPr>
          </a:lstStyle>
          <a:p>
            <a:r>
              <a:rPr lang="fi-FI" noProof="0"/>
              <a:t>Alaotsikko</a:t>
            </a:r>
          </a:p>
        </p:txBody>
      </p:sp>
      <p:sp>
        <p:nvSpPr>
          <p:cNvPr id="19" name="Päivämäärän paikkamerkki 3"/>
          <p:cNvSpPr>
            <a:spLocks noGrp="1"/>
          </p:cNvSpPr>
          <p:nvPr>
            <p:ph type="dt" sz="half" idx="2"/>
          </p:nvPr>
        </p:nvSpPr>
        <p:spPr>
          <a:xfrm>
            <a:off x="482112" y="6372392"/>
            <a:ext cx="1157768" cy="365125"/>
          </a:xfrm>
          <a:prstGeom prst="rect">
            <a:avLst/>
          </a:prstGeom>
        </p:spPr>
        <p:txBody>
          <a:bodyPr/>
          <a:lstStyle>
            <a:lvl1pPr>
              <a:defRPr sz="1067">
                <a:latin typeface="+mn-lt"/>
                <a:ea typeface="Calibri" charset="0"/>
                <a:cs typeface="Calibri" charset="0"/>
              </a:defRPr>
            </a:lvl1pPr>
          </a:lstStyle>
          <a:p>
            <a:r>
              <a:rPr lang="fi-FI"/>
              <a:t>01/08/18</a:t>
            </a:r>
          </a:p>
        </p:txBody>
      </p:sp>
      <p:sp>
        <p:nvSpPr>
          <p:cNvPr id="20" name="Alatunnisteen paikkamerkki 4"/>
          <p:cNvSpPr>
            <a:spLocks noGrp="1"/>
          </p:cNvSpPr>
          <p:nvPr>
            <p:ph type="ftr" sz="quarter" idx="3"/>
          </p:nvPr>
        </p:nvSpPr>
        <p:spPr>
          <a:xfrm>
            <a:off x="1636299" y="6372392"/>
            <a:ext cx="8919412" cy="365125"/>
          </a:xfrm>
          <a:prstGeom prst="rect">
            <a:avLst/>
          </a:prstGeom>
        </p:spPr>
        <p:txBody>
          <a:bodyPr/>
          <a:lstStyle>
            <a:lvl1pPr algn="ctr">
              <a:defRPr sz="1067">
                <a:latin typeface="+mn-lt"/>
                <a:ea typeface="Calibri"/>
                <a:cs typeface="Calibri"/>
              </a:defRPr>
            </a:lvl1pPr>
          </a:lstStyle>
          <a:p>
            <a:r>
              <a:rPr lang="fi-FI"/>
              <a:t>Tässä esityksen aihe (muutetaan esityksen asetuksista)</a:t>
            </a:r>
          </a:p>
        </p:txBody>
      </p:sp>
      <p:sp>
        <p:nvSpPr>
          <p:cNvPr id="21" name="Dian numeron paikkamerkki 5"/>
          <p:cNvSpPr>
            <a:spLocks noGrp="1"/>
          </p:cNvSpPr>
          <p:nvPr>
            <p:ph type="sldNum" sz="quarter" idx="4"/>
          </p:nvPr>
        </p:nvSpPr>
        <p:spPr>
          <a:xfrm>
            <a:off x="11256983" y="6372392"/>
            <a:ext cx="505640" cy="365125"/>
          </a:xfrm>
          <a:prstGeom prst="rect">
            <a:avLst/>
          </a:prstGeom>
        </p:spPr>
        <p:txBody>
          <a:bodyPr/>
          <a:lstStyle>
            <a:lvl1pPr algn="r">
              <a:defRPr sz="1067">
                <a:latin typeface="+mn-lt"/>
                <a:ea typeface="Calibri" charset="0"/>
                <a:cs typeface="Calibri" charset="0"/>
              </a:defRPr>
            </a:lvl1pPr>
          </a:lstStyle>
          <a:p>
            <a:fld id="{62CCF657-A547-8C43-AD59-3D5EA746CF60}" type="slidenum">
              <a:rPr lang="fi-FI" smtClean="0"/>
              <a:pPr/>
              <a:t>‹#›</a:t>
            </a:fld>
            <a:endParaRPr lang="fi-FI"/>
          </a:p>
        </p:txBody>
      </p:sp>
      <p:pic>
        <p:nvPicPr>
          <p:cNvPr id="11" name="Kuva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47560" y="548219"/>
            <a:ext cx="512640" cy="468540"/>
          </a:xfrm>
          <a:prstGeom prst="rect">
            <a:avLst/>
          </a:prstGeom>
        </p:spPr>
      </p:pic>
    </p:spTree>
    <p:extLst>
      <p:ext uri="{BB962C8B-B14F-4D97-AF65-F5344CB8AC3E}">
        <p14:creationId xmlns:p14="http://schemas.microsoft.com/office/powerpoint/2010/main" val="2785834080"/>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obj" preserve="1">
  <p:cSld name="1_Otsikko ja sisältö">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478368" y="548217"/>
            <a:ext cx="10183656" cy="1143000"/>
          </a:xfrm>
        </p:spPr>
        <p:txBody>
          <a:bodyPr/>
          <a:lstStyle>
            <a:lvl1pPr>
              <a:defRPr>
                <a:solidFill>
                  <a:srgbClr val="9B003F"/>
                </a:solidFill>
              </a:defRPr>
            </a:lvl1pPr>
          </a:lstStyle>
          <a:p>
            <a:r>
              <a:rPr lang="fi-FI" noProof="0"/>
              <a:t>Muokkaa perustyylejä</a:t>
            </a:r>
            <a:br>
              <a:rPr lang="fi-FI" noProof="0"/>
            </a:br>
            <a:r>
              <a:rPr lang="fi-FI" noProof="0"/>
              <a:t>naps.</a:t>
            </a:r>
          </a:p>
        </p:txBody>
      </p:sp>
      <p:sp>
        <p:nvSpPr>
          <p:cNvPr id="3" name="Sisällön paikkamerkki 2"/>
          <p:cNvSpPr>
            <a:spLocks noGrp="1"/>
          </p:cNvSpPr>
          <p:nvPr>
            <p:ph idx="1" hasCustomPrompt="1"/>
          </p:nvPr>
        </p:nvSpPr>
        <p:spPr>
          <a:xfrm>
            <a:off x="486338" y="1812183"/>
            <a:ext cx="11281833" cy="4387412"/>
          </a:xfrm>
        </p:spPr>
        <p:txBody>
          <a:bodyPr/>
          <a:lstStyle>
            <a:lvl1pPr marL="259182" indent="-259182">
              <a:lnSpc>
                <a:spcPct val="100000"/>
              </a:lnSpc>
              <a:buClr>
                <a:srgbClr val="9B003F"/>
              </a:buClr>
              <a:buSzPct val="115000"/>
              <a:defRPr/>
            </a:lvl1pPr>
            <a:lvl2pPr marL="667150" indent="-380972">
              <a:lnSpc>
                <a:spcPct val="100000"/>
              </a:lnSpc>
              <a:spcBef>
                <a:spcPts val="0"/>
              </a:spcBef>
              <a:buClr>
                <a:schemeClr val="accent1"/>
              </a:buClr>
              <a:buSzPct val="50000"/>
              <a:buFont typeface="Wingdings" charset="2"/>
              <a:buChar char="u"/>
              <a:defRPr sz="2667"/>
            </a:lvl2pPr>
            <a:lvl3pPr marL="959928" indent="-259182">
              <a:lnSpc>
                <a:spcPct val="100000"/>
              </a:lnSpc>
              <a:spcBef>
                <a:spcPts val="0"/>
              </a:spcBef>
              <a:buClr>
                <a:srgbClr val="9B003F"/>
              </a:buClr>
              <a:buSzPct val="70000"/>
              <a:buFont typeface="Courier New"/>
              <a:buChar char="o"/>
              <a:defRPr sz="2000"/>
            </a:lvl3pPr>
            <a:lvl4pPr marL="1247907" indent="-259182">
              <a:lnSpc>
                <a:spcPct val="100000"/>
              </a:lnSpc>
              <a:spcBef>
                <a:spcPts val="0"/>
              </a:spcBef>
              <a:buClr>
                <a:schemeClr val="accent1"/>
              </a:buClr>
              <a:buSzPct val="50000"/>
              <a:buFont typeface="Wingdings" charset="2"/>
              <a:buChar char="u"/>
              <a:defRPr sz="2000"/>
            </a:lvl4pPr>
            <a:lvl5pPr marL="1551401" indent="-258214">
              <a:lnSpc>
                <a:spcPct val="100000"/>
              </a:lnSpc>
              <a:spcBef>
                <a:spcPts val="133"/>
              </a:spcBef>
              <a:defRPr sz="1600"/>
            </a:lvl5p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	</a:t>
            </a:r>
          </a:p>
        </p:txBody>
      </p:sp>
      <p:sp>
        <p:nvSpPr>
          <p:cNvPr id="11" name="Päivämäärän paikkamerkki 3"/>
          <p:cNvSpPr>
            <a:spLocks noGrp="1"/>
          </p:cNvSpPr>
          <p:nvPr>
            <p:ph type="dt" sz="half" idx="2"/>
          </p:nvPr>
        </p:nvSpPr>
        <p:spPr>
          <a:xfrm>
            <a:off x="482107" y="6372392"/>
            <a:ext cx="1157768" cy="365125"/>
          </a:xfrm>
          <a:prstGeom prst="rect">
            <a:avLst/>
          </a:prstGeom>
        </p:spPr>
        <p:txBody>
          <a:bodyPr/>
          <a:lstStyle>
            <a:lvl1pPr>
              <a:defRPr sz="1067">
                <a:latin typeface="+mn-lt"/>
                <a:ea typeface="Calibri" charset="0"/>
                <a:cs typeface="Calibri" charset="0"/>
              </a:defRPr>
            </a:lvl1pPr>
          </a:lstStyle>
          <a:p>
            <a:r>
              <a:rPr lang="fi-FI"/>
              <a:t>01/08/18</a:t>
            </a:r>
          </a:p>
        </p:txBody>
      </p:sp>
      <p:sp>
        <p:nvSpPr>
          <p:cNvPr id="12" name="Alatunnisteen paikkamerkki 4"/>
          <p:cNvSpPr>
            <a:spLocks noGrp="1"/>
          </p:cNvSpPr>
          <p:nvPr>
            <p:ph type="ftr" sz="quarter" idx="3"/>
          </p:nvPr>
        </p:nvSpPr>
        <p:spPr>
          <a:xfrm>
            <a:off x="1645467" y="6372392"/>
            <a:ext cx="8919412" cy="365125"/>
          </a:xfrm>
          <a:prstGeom prst="rect">
            <a:avLst/>
          </a:prstGeom>
        </p:spPr>
        <p:txBody>
          <a:bodyPr/>
          <a:lstStyle>
            <a:lvl1pPr algn="ctr">
              <a:defRPr sz="1067">
                <a:latin typeface="+mn-lt"/>
                <a:ea typeface="Calibri"/>
                <a:cs typeface="Calibri"/>
              </a:defRPr>
            </a:lvl1pPr>
          </a:lstStyle>
          <a:p>
            <a:r>
              <a:rPr lang="fi-FI"/>
              <a:t>Tässä esityksen aihe (muutetaan esityksen asetuksista)</a:t>
            </a:r>
          </a:p>
        </p:txBody>
      </p:sp>
      <p:sp>
        <p:nvSpPr>
          <p:cNvPr id="13" name="Dian numeron paikkamerkki 5"/>
          <p:cNvSpPr>
            <a:spLocks noGrp="1"/>
          </p:cNvSpPr>
          <p:nvPr>
            <p:ph type="sldNum" sz="quarter" idx="4"/>
          </p:nvPr>
        </p:nvSpPr>
        <p:spPr>
          <a:xfrm>
            <a:off x="11252064" y="6372392"/>
            <a:ext cx="505640" cy="365125"/>
          </a:xfrm>
          <a:prstGeom prst="rect">
            <a:avLst/>
          </a:prstGeom>
        </p:spPr>
        <p:txBody>
          <a:bodyPr/>
          <a:lstStyle>
            <a:lvl1pPr algn="r">
              <a:defRPr sz="1067">
                <a:latin typeface="+mn-lt"/>
                <a:ea typeface="Calibri" charset="0"/>
                <a:cs typeface="Calibri" charset="0"/>
              </a:defRPr>
            </a:lvl1pPr>
          </a:lstStyle>
          <a:p>
            <a:fld id="{62CCF657-A547-8C43-AD59-3D5EA746CF60}" type="slidenum">
              <a:rPr lang="fi-FI" smtClean="0"/>
              <a:pPr/>
              <a:t>‹#›</a:t>
            </a:fld>
            <a:endParaRPr lang="fi-FI"/>
          </a:p>
        </p:txBody>
      </p:sp>
      <p:pic>
        <p:nvPicPr>
          <p:cNvPr id="9" name="Kuva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47560" y="548219"/>
            <a:ext cx="512640" cy="468540"/>
          </a:xfrm>
          <a:prstGeom prst="rect">
            <a:avLst/>
          </a:prstGeom>
        </p:spPr>
      </p:pic>
    </p:spTree>
    <p:extLst>
      <p:ext uri="{BB962C8B-B14F-4D97-AF65-F5344CB8AC3E}">
        <p14:creationId xmlns:p14="http://schemas.microsoft.com/office/powerpoint/2010/main" val="1692349838"/>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secHead" preserve="1">
  <p:cSld name="1_Tekstinosto">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2667588" y="4106589"/>
            <a:ext cx="7246053" cy="1430923"/>
          </a:xfrm>
        </p:spPr>
        <p:txBody>
          <a:bodyPr anchor="t"/>
          <a:lstStyle>
            <a:lvl1pPr algn="l">
              <a:defRPr sz="2133" b="0" cap="none">
                <a:solidFill>
                  <a:schemeClr val="tx2"/>
                </a:solidFill>
                <a:latin typeface="+mn-lt"/>
                <a:cs typeface="Calibri"/>
              </a:defRPr>
            </a:lvl1pPr>
          </a:lstStyle>
          <a:p>
            <a:r>
              <a:rPr lang="fi-FI" noProof="0"/>
              <a:t>Muokkaa perustyylejä naps.</a:t>
            </a:r>
          </a:p>
        </p:txBody>
      </p:sp>
      <p:sp>
        <p:nvSpPr>
          <p:cNvPr id="3" name="Tekstin paikkamerkki 2"/>
          <p:cNvSpPr>
            <a:spLocks noGrp="1"/>
          </p:cNvSpPr>
          <p:nvPr>
            <p:ph type="body" idx="1"/>
          </p:nvPr>
        </p:nvSpPr>
        <p:spPr>
          <a:xfrm>
            <a:off x="2667588" y="1750883"/>
            <a:ext cx="7246053" cy="2172748"/>
          </a:xfrm>
        </p:spPr>
        <p:txBody>
          <a:bodyPr anchor="b"/>
          <a:lstStyle>
            <a:lvl1pPr marL="0" indent="0">
              <a:buNone/>
              <a:defRPr sz="2667" b="0" i="0">
                <a:solidFill>
                  <a:schemeClr val="tx2"/>
                </a:solidFill>
                <a:latin typeface="+mj-lt"/>
                <a:cs typeface="Calibri"/>
              </a:defRPr>
            </a:lvl1pPr>
            <a:lvl2pPr marL="609555" indent="0">
              <a:buNone/>
              <a:defRPr sz="2400">
                <a:solidFill>
                  <a:schemeClr val="tx1">
                    <a:tint val="75000"/>
                  </a:schemeClr>
                </a:solidFill>
              </a:defRPr>
            </a:lvl2pPr>
            <a:lvl3pPr marL="1219110" indent="0">
              <a:buNone/>
              <a:defRPr sz="2133">
                <a:solidFill>
                  <a:schemeClr val="tx1">
                    <a:tint val="75000"/>
                  </a:schemeClr>
                </a:solidFill>
              </a:defRPr>
            </a:lvl3pPr>
            <a:lvl4pPr marL="1828664" indent="0">
              <a:buNone/>
              <a:defRPr sz="1867">
                <a:solidFill>
                  <a:schemeClr val="tx1">
                    <a:tint val="75000"/>
                  </a:schemeClr>
                </a:solidFill>
              </a:defRPr>
            </a:lvl4pPr>
            <a:lvl5pPr marL="2438218" indent="0">
              <a:buNone/>
              <a:defRPr sz="1867">
                <a:solidFill>
                  <a:schemeClr val="tx1">
                    <a:tint val="75000"/>
                  </a:schemeClr>
                </a:solidFill>
              </a:defRPr>
            </a:lvl5pPr>
            <a:lvl6pPr marL="3047772" indent="0">
              <a:buNone/>
              <a:defRPr sz="1867">
                <a:solidFill>
                  <a:schemeClr val="tx1">
                    <a:tint val="75000"/>
                  </a:schemeClr>
                </a:solidFill>
              </a:defRPr>
            </a:lvl6pPr>
            <a:lvl7pPr marL="3657327" indent="0">
              <a:buNone/>
              <a:defRPr sz="1867">
                <a:solidFill>
                  <a:schemeClr val="tx1">
                    <a:tint val="75000"/>
                  </a:schemeClr>
                </a:solidFill>
              </a:defRPr>
            </a:lvl7pPr>
            <a:lvl8pPr marL="4266880" indent="0">
              <a:buNone/>
              <a:defRPr sz="1867">
                <a:solidFill>
                  <a:schemeClr val="tx1">
                    <a:tint val="75000"/>
                  </a:schemeClr>
                </a:solidFill>
              </a:defRPr>
            </a:lvl8pPr>
            <a:lvl9pPr marL="4876435" indent="0">
              <a:buNone/>
              <a:defRPr sz="1867">
                <a:solidFill>
                  <a:schemeClr val="tx1">
                    <a:tint val="75000"/>
                  </a:schemeClr>
                </a:solidFill>
              </a:defRPr>
            </a:lvl9pPr>
          </a:lstStyle>
          <a:p>
            <a:pPr lvl="0"/>
            <a:r>
              <a:rPr lang="en-US" noProof="0"/>
              <a:t>Click to edit Master text styles</a:t>
            </a:r>
          </a:p>
        </p:txBody>
      </p:sp>
      <p:sp>
        <p:nvSpPr>
          <p:cNvPr id="14" name="Päivämäärän paikkamerkki 3"/>
          <p:cNvSpPr>
            <a:spLocks noGrp="1"/>
          </p:cNvSpPr>
          <p:nvPr>
            <p:ph type="dt" sz="half" idx="2"/>
          </p:nvPr>
        </p:nvSpPr>
        <p:spPr>
          <a:xfrm>
            <a:off x="482111" y="6372392"/>
            <a:ext cx="1157768" cy="365125"/>
          </a:xfrm>
          <a:prstGeom prst="rect">
            <a:avLst/>
          </a:prstGeom>
        </p:spPr>
        <p:txBody>
          <a:bodyPr/>
          <a:lstStyle>
            <a:lvl1pPr>
              <a:defRPr sz="1067">
                <a:latin typeface="+mn-lt"/>
                <a:ea typeface="Calibri" charset="0"/>
                <a:cs typeface="Calibri" charset="0"/>
              </a:defRPr>
            </a:lvl1pPr>
          </a:lstStyle>
          <a:p>
            <a:r>
              <a:rPr lang="fi-FI"/>
              <a:t>01/08/18</a:t>
            </a:r>
          </a:p>
        </p:txBody>
      </p:sp>
      <p:sp>
        <p:nvSpPr>
          <p:cNvPr id="15" name="Alatunnisteen paikkamerkki 4"/>
          <p:cNvSpPr>
            <a:spLocks noGrp="1"/>
          </p:cNvSpPr>
          <p:nvPr>
            <p:ph type="ftr" sz="quarter" idx="3"/>
          </p:nvPr>
        </p:nvSpPr>
        <p:spPr>
          <a:xfrm>
            <a:off x="1645463" y="6372392"/>
            <a:ext cx="8919412" cy="365125"/>
          </a:xfrm>
          <a:prstGeom prst="rect">
            <a:avLst/>
          </a:prstGeom>
        </p:spPr>
        <p:txBody>
          <a:bodyPr/>
          <a:lstStyle>
            <a:lvl1pPr algn="ctr">
              <a:defRPr sz="1067">
                <a:latin typeface="+mn-lt"/>
                <a:ea typeface="Calibri"/>
                <a:cs typeface="Calibri"/>
              </a:defRPr>
            </a:lvl1pPr>
          </a:lstStyle>
          <a:p>
            <a:r>
              <a:rPr lang="fi-FI"/>
              <a:t>Tässä esityksen aihe (muutetaan esityksen asetuksista)</a:t>
            </a:r>
          </a:p>
        </p:txBody>
      </p:sp>
      <p:sp>
        <p:nvSpPr>
          <p:cNvPr id="16" name="Dian numeron paikkamerkki 5"/>
          <p:cNvSpPr>
            <a:spLocks noGrp="1"/>
          </p:cNvSpPr>
          <p:nvPr>
            <p:ph type="sldNum" sz="quarter" idx="4"/>
          </p:nvPr>
        </p:nvSpPr>
        <p:spPr>
          <a:xfrm>
            <a:off x="11260027" y="6372392"/>
            <a:ext cx="505640" cy="365125"/>
          </a:xfrm>
          <a:prstGeom prst="rect">
            <a:avLst/>
          </a:prstGeom>
        </p:spPr>
        <p:txBody>
          <a:bodyPr/>
          <a:lstStyle>
            <a:lvl1pPr algn="r">
              <a:defRPr sz="1067">
                <a:latin typeface="+mn-lt"/>
                <a:ea typeface="Calibri" charset="0"/>
                <a:cs typeface="Calibri" charset="0"/>
              </a:defRPr>
            </a:lvl1pPr>
          </a:lstStyle>
          <a:p>
            <a:fld id="{62CCF657-A547-8C43-AD59-3D5EA746CF60}" type="slidenum">
              <a:rPr lang="fi-FI" smtClean="0"/>
              <a:pPr/>
              <a:t>‹#›</a:t>
            </a:fld>
            <a:endParaRPr lang="fi-FI"/>
          </a:p>
        </p:txBody>
      </p:sp>
      <p:pic>
        <p:nvPicPr>
          <p:cNvPr id="9" name="Kuva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47560" y="548219"/>
            <a:ext cx="512640" cy="468540"/>
          </a:xfrm>
          <a:prstGeom prst="rect">
            <a:avLst/>
          </a:prstGeom>
        </p:spPr>
      </p:pic>
      <p:cxnSp>
        <p:nvCxnSpPr>
          <p:cNvPr id="8" name="Suora yhdysviiva 17">
            <a:extLst>
              <a:ext uri="{FF2B5EF4-FFF2-40B4-BE49-F238E27FC236}">
                <a16:creationId xmlns:a16="http://schemas.microsoft.com/office/drawing/2014/main" id="{5C0AC5B0-6FEA-488B-8043-E9937A63A147}"/>
              </a:ext>
            </a:extLst>
          </p:cNvPr>
          <p:cNvCxnSpPr>
            <a:cxnSpLocks/>
          </p:cNvCxnSpPr>
          <p:nvPr/>
        </p:nvCxnSpPr>
        <p:spPr>
          <a:xfrm>
            <a:off x="2413233" y="3172599"/>
            <a:ext cx="0" cy="1200000"/>
          </a:xfrm>
          <a:prstGeom prst="line">
            <a:avLst/>
          </a:prstGeom>
          <a:ln w="28575">
            <a:solidFill>
              <a:srgbClr val="9B003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30445934"/>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preserve="1">
  <p:cSld name="13_Kuva + teksti">
    <p:spTree>
      <p:nvGrpSpPr>
        <p:cNvPr id="1" name=""/>
        <p:cNvGrpSpPr/>
        <p:nvPr/>
      </p:nvGrpSpPr>
      <p:grpSpPr>
        <a:xfrm>
          <a:off x="0" y="0"/>
          <a:ext cx="0" cy="0"/>
          <a:chOff x="0" y="0"/>
          <a:chExt cx="0" cy="0"/>
        </a:xfrm>
      </p:grpSpPr>
      <p:sp>
        <p:nvSpPr>
          <p:cNvPr id="11" name="Sisällön paikkamerkki 2"/>
          <p:cNvSpPr>
            <a:spLocks noGrp="1"/>
          </p:cNvSpPr>
          <p:nvPr>
            <p:ph sz="half" idx="13"/>
          </p:nvPr>
        </p:nvSpPr>
        <p:spPr>
          <a:xfrm>
            <a:off x="1" y="0"/>
            <a:ext cx="6362067" cy="6858000"/>
          </a:xfrm>
          <a:solidFill>
            <a:schemeClr val="bg2"/>
          </a:solidFill>
        </p:spPr>
        <p:txBody>
          <a:bodyPr anchor="t"/>
          <a:lstStyle>
            <a:lvl1pPr marL="0" indent="0">
              <a:buFont typeface="Wingdings" charset="0"/>
              <a:buNone/>
              <a:defRPr sz="1867" baseline="0"/>
            </a:lvl1pPr>
            <a:lvl2pPr marL="609555" indent="0">
              <a:buFont typeface="Wingdings" charset="0"/>
              <a:buNone/>
              <a:defRPr sz="2133" baseline="0"/>
            </a:lvl2pPr>
            <a:lvl3pPr marL="1219110" indent="0">
              <a:buNone/>
              <a:defRPr sz="2667" baseline="0"/>
            </a:lvl3pPr>
            <a:lvl4pPr marL="1828664" indent="0">
              <a:buNone/>
              <a:defRPr sz="2400"/>
            </a:lvl4pPr>
            <a:lvl5pPr marL="2438218" indent="0">
              <a:buNone/>
              <a:defRPr sz="2400"/>
            </a:lvl5pPr>
            <a:lvl6pPr>
              <a:defRPr sz="2400"/>
            </a:lvl6pPr>
            <a:lvl7pPr>
              <a:defRPr sz="2400"/>
            </a:lvl7pPr>
            <a:lvl8pPr>
              <a:defRPr sz="2400"/>
            </a:lvl8pPr>
            <a:lvl9pPr>
              <a:defRPr sz="2400"/>
            </a:lvl9pPr>
          </a:lstStyle>
          <a:p>
            <a:pPr lvl="0"/>
            <a:r>
              <a:rPr lang="en-US" noProof="0"/>
              <a:t>Click to edit Master text styles</a:t>
            </a:r>
          </a:p>
        </p:txBody>
      </p:sp>
      <p:pic>
        <p:nvPicPr>
          <p:cNvPr id="13" name="Kuva 2" descr="valkoinen-raami.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144597" y="0"/>
            <a:ext cx="7569200" cy="6858000"/>
          </a:xfrm>
          <a:prstGeom prst="rect">
            <a:avLst/>
          </a:prstGeom>
        </p:spPr>
      </p:pic>
      <p:sp>
        <p:nvSpPr>
          <p:cNvPr id="20" name="Dian numeron paikkamerkki 5"/>
          <p:cNvSpPr txBox="1">
            <a:spLocks/>
          </p:cNvSpPr>
          <p:nvPr/>
        </p:nvSpPr>
        <p:spPr>
          <a:xfrm>
            <a:off x="11268003" y="6372392"/>
            <a:ext cx="505640" cy="365125"/>
          </a:xfrm>
          <a:prstGeom prst="rect">
            <a:avLst/>
          </a:prstGeom>
        </p:spPr>
        <p:txBody>
          <a:bodyPr/>
          <a:lstStyle>
            <a:defPPr>
              <a:defRPr lang="fi-FI"/>
            </a:defPPr>
            <a:lvl1pPr marL="0" algn="r" defTabSz="457200" rtl="0" eaLnBrk="1" latinLnBrk="0" hangingPunct="1">
              <a:defRPr sz="950" kern="1200">
                <a:solidFill>
                  <a:schemeClr val="tx1"/>
                </a:solidFill>
                <a:latin typeface="Calibri" charset="0"/>
                <a:ea typeface="Calibri" charset="0"/>
                <a:cs typeface="Calibri"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2CCF657-A547-8C43-AD59-3D5EA746CF60}" type="slidenum">
              <a:rPr lang="fi-FI" sz="1067" noProof="0" smtClean="0">
                <a:latin typeface="+mn-lt"/>
              </a:rPr>
              <a:pPr/>
              <a:t>‹#›</a:t>
            </a:fld>
            <a:endParaRPr lang="fi-FI" sz="1067" noProof="0">
              <a:latin typeface="+mn-lt"/>
            </a:endParaRPr>
          </a:p>
        </p:txBody>
      </p:sp>
      <p:pic>
        <p:nvPicPr>
          <p:cNvPr id="14" name="Kuva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47560" y="545255"/>
            <a:ext cx="512640" cy="468540"/>
          </a:xfrm>
          <a:prstGeom prst="rect">
            <a:avLst/>
          </a:prstGeom>
        </p:spPr>
      </p:pic>
      <p:sp>
        <p:nvSpPr>
          <p:cNvPr id="2" name="Otsikko 1"/>
          <p:cNvSpPr>
            <a:spLocks noGrp="1"/>
          </p:cNvSpPr>
          <p:nvPr>
            <p:ph type="title"/>
          </p:nvPr>
        </p:nvSpPr>
        <p:spPr>
          <a:xfrm>
            <a:off x="6096001" y="970018"/>
            <a:ext cx="5650867" cy="1285895"/>
          </a:xfrm>
        </p:spPr>
        <p:txBody>
          <a:bodyPr/>
          <a:lstStyle>
            <a:lvl1pPr>
              <a:defRPr b="0"/>
            </a:lvl1pPr>
          </a:lstStyle>
          <a:p>
            <a:r>
              <a:rPr lang="en-US" noProof="0"/>
              <a:t>Click to edit Master title style</a:t>
            </a:r>
            <a:endParaRPr lang="fi-FI" noProof="0"/>
          </a:p>
        </p:txBody>
      </p:sp>
      <p:sp>
        <p:nvSpPr>
          <p:cNvPr id="4" name="Sisällön paikkamerkki 3"/>
          <p:cNvSpPr>
            <a:spLocks noGrp="1"/>
          </p:cNvSpPr>
          <p:nvPr>
            <p:ph sz="half" idx="2"/>
          </p:nvPr>
        </p:nvSpPr>
        <p:spPr>
          <a:xfrm>
            <a:off x="6096001" y="2443069"/>
            <a:ext cx="5650867" cy="3686427"/>
          </a:xfrm>
        </p:spPr>
        <p:txBody>
          <a:bodyPr/>
          <a:lstStyle>
            <a:lvl1pPr marL="0" indent="0">
              <a:buNone/>
              <a:defRPr sz="2133"/>
            </a:lvl1pPr>
            <a:lvl2pPr marL="0" indent="0">
              <a:buNone/>
              <a:defRPr sz="2133">
                <a:latin typeface="+mn-lt"/>
              </a:defRPr>
            </a:lvl2pPr>
            <a:lvl3pPr marL="0" indent="0">
              <a:buNone/>
              <a:defRPr sz="2133">
                <a:latin typeface="+mn-lt"/>
              </a:defRPr>
            </a:lvl3pPr>
            <a:lvl4pPr marL="0" indent="0">
              <a:buNone/>
              <a:defRPr sz="2133">
                <a:latin typeface="+mn-lt"/>
              </a:defRPr>
            </a:lvl4pPr>
            <a:lvl5pPr marL="0" indent="0">
              <a:buNone/>
              <a:defRPr sz="2133">
                <a:latin typeface="+mn-lt"/>
                <a:cs typeface="Calibri"/>
              </a:defRPr>
            </a:lvl5pPr>
            <a:lvl6pPr>
              <a:defRPr sz="2400"/>
            </a:lvl6pPr>
            <a:lvl7pPr>
              <a:defRPr sz="2400"/>
            </a:lvl7pPr>
            <a:lvl8pPr>
              <a:defRPr sz="2400"/>
            </a:lvl8pPr>
            <a:lvl9pPr>
              <a:defRPr sz="24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Tree>
    <p:extLst>
      <p:ext uri="{BB962C8B-B14F-4D97-AF65-F5344CB8AC3E}">
        <p14:creationId xmlns:p14="http://schemas.microsoft.com/office/powerpoint/2010/main" val="777292586"/>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preserve="1">
  <p:cSld name="14_Kuva + teksti">
    <p:spTree>
      <p:nvGrpSpPr>
        <p:cNvPr id="1" name=""/>
        <p:cNvGrpSpPr/>
        <p:nvPr/>
      </p:nvGrpSpPr>
      <p:grpSpPr>
        <a:xfrm>
          <a:off x="0" y="0"/>
          <a:ext cx="0" cy="0"/>
          <a:chOff x="0" y="0"/>
          <a:chExt cx="0" cy="0"/>
        </a:xfrm>
      </p:grpSpPr>
      <p:pic>
        <p:nvPicPr>
          <p:cNvPr id="13" name="Kuva 9" descr="bussi-300dpi.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 y="3"/>
            <a:ext cx="4660148" cy="6858001"/>
          </a:xfrm>
          <a:prstGeom prst="rect">
            <a:avLst/>
          </a:prstGeom>
        </p:spPr>
      </p:pic>
      <p:pic>
        <p:nvPicPr>
          <p:cNvPr id="12" name="Kuva 11" descr="Motiva_vasenkuva_peitto.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162036" y="0"/>
            <a:ext cx="8029965" cy="6858000"/>
          </a:xfrm>
          <a:prstGeom prst="rect">
            <a:avLst/>
          </a:prstGeom>
        </p:spPr>
      </p:pic>
      <p:pic>
        <p:nvPicPr>
          <p:cNvPr id="3" name="Kuva 2" descr="valkoinen-raami.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144597" y="0"/>
            <a:ext cx="7569200" cy="6858000"/>
          </a:xfrm>
          <a:prstGeom prst="rect">
            <a:avLst/>
          </a:prstGeom>
        </p:spPr>
      </p:pic>
      <p:sp>
        <p:nvSpPr>
          <p:cNvPr id="2" name="Otsikko 1"/>
          <p:cNvSpPr>
            <a:spLocks noGrp="1"/>
          </p:cNvSpPr>
          <p:nvPr>
            <p:ph type="title"/>
          </p:nvPr>
        </p:nvSpPr>
        <p:spPr>
          <a:xfrm>
            <a:off x="6096000" y="966687"/>
            <a:ext cx="5653728" cy="1285895"/>
          </a:xfrm>
        </p:spPr>
        <p:txBody>
          <a:bodyPr/>
          <a:lstStyle>
            <a:lvl1pPr>
              <a:defRPr b="0"/>
            </a:lvl1pPr>
          </a:lstStyle>
          <a:p>
            <a:r>
              <a:rPr lang="en-US" noProof="0"/>
              <a:t>Click to edit Master title style</a:t>
            </a:r>
            <a:endParaRPr lang="fi-FI" noProof="0"/>
          </a:p>
        </p:txBody>
      </p:sp>
      <p:sp>
        <p:nvSpPr>
          <p:cNvPr id="4" name="Sisällön paikkamerkki 3"/>
          <p:cNvSpPr>
            <a:spLocks noGrp="1"/>
          </p:cNvSpPr>
          <p:nvPr>
            <p:ph sz="half" idx="2"/>
          </p:nvPr>
        </p:nvSpPr>
        <p:spPr>
          <a:xfrm>
            <a:off x="6096000" y="2439737"/>
            <a:ext cx="5653728" cy="3686427"/>
          </a:xfrm>
        </p:spPr>
        <p:txBody>
          <a:bodyPr/>
          <a:lstStyle>
            <a:lvl1pPr marL="0" indent="0">
              <a:buNone/>
              <a:defRPr sz="2133"/>
            </a:lvl1pPr>
            <a:lvl2pPr marL="0" indent="0">
              <a:buNone/>
              <a:defRPr sz="2133">
                <a:latin typeface="+mn-lt"/>
              </a:defRPr>
            </a:lvl2pPr>
            <a:lvl3pPr marL="0" indent="0">
              <a:buNone/>
              <a:defRPr sz="2133">
                <a:latin typeface="+mn-lt"/>
              </a:defRPr>
            </a:lvl3pPr>
            <a:lvl4pPr marL="0" indent="0">
              <a:buNone/>
              <a:defRPr sz="2133">
                <a:latin typeface="+mn-lt"/>
              </a:defRPr>
            </a:lvl4pPr>
            <a:lvl5pPr marL="0" indent="0">
              <a:buNone/>
              <a:defRPr sz="2133">
                <a:latin typeface="+mn-lt"/>
                <a:cs typeface="Calibri"/>
              </a:defRPr>
            </a:lvl5pPr>
            <a:lvl6pPr>
              <a:defRPr sz="2400"/>
            </a:lvl6pPr>
            <a:lvl7pPr>
              <a:defRPr sz="2400"/>
            </a:lvl7pPr>
            <a:lvl8pPr>
              <a:defRPr sz="2400"/>
            </a:lvl8pPr>
            <a:lvl9pPr>
              <a:defRPr sz="24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20" name="Dian numeron paikkamerkki 5"/>
          <p:cNvSpPr txBox="1">
            <a:spLocks/>
          </p:cNvSpPr>
          <p:nvPr/>
        </p:nvSpPr>
        <p:spPr>
          <a:xfrm>
            <a:off x="11244088" y="6372392"/>
            <a:ext cx="505640" cy="365125"/>
          </a:xfrm>
          <a:prstGeom prst="rect">
            <a:avLst/>
          </a:prstGeom>
        </p:spPr>
        <p:txBody>
          <a:bodyPr/>
          <a:lstStyle>
            <a:defPPr>
              <a:defRPr lang="fi-FI"/>
            </a:defPPr>
            <a:lvl1pPr marL="0" algn="r" defTabSz="457200" rtl="0" eaLnBrk="1" latinLnBrk="0" hangingPunct="1">
              <a:defRPr sz="950" kern="1200">
                <a:solidFill>
                  <a:schemeClr val="tx1"/>
                </a:solidFill>
                <a:latin typeface="Calibri" charset="0"/>
                <a:ea typeface="Calibri" charset="0"/>
                <a:cs typeface="Calibri"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2CCF657-A547-8C43-AD59-3D5EA746CF60}" type="slidenum">
              <a:rPr lang="fi-FI" sz="1067" noProof="0" smtClean="0">
                <a:latin typeface="+mn-lt"/>
              </a:rPr>
              <a:pPr/>
              <a:t>‹#›</a:t>
            </a:fld>
            <a:endParaRPr lang="fi-FI" sz="1067" noProof="0">
              <a:latin typeface="+mn-lt"/>
            </a:endParaRPr>
          </a:p>
        </p:txBody>
      </p:sp>
      <p:pic>
        <p:nvPicPr>
          <p:cNvPr id="14" name="Kuva 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247560" y="548219"/>
            <a:ext cx="512640" cy="468540"/>
          </a:xfrm>
          <a:prstGeom prst="rect">
            <a:avLst/>
          </a:prstGeom>
        </p:spPr>
      </p:pic>
    </p:spTree>
    <p:extLst>
      <p:ext uri="{BB962C8B-B14F-4D97-AF65-F5344CB8AC3E}">
        <p14:creationId xmlns:p14="http://schemas.microsoft.com/office/powerpoint/2010/main" val="1125132726"/>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preserve="1">
  <p:cSld name="15_Kuva + teksti">
    <p:spTree>
      <p:nvGrpSpPr>
        <p:cNvPr id="1" name=""/>
        <p:cNvGrpSpPr/>
        <p:nvPr/>
      </p:nvGrpSpPr>
      <p:grpSpPr>
        <a:xfrm>
          <a:off x="0" y="0"/>
          <a:ext cx="0" cy="0"/>
          <a:chOff x="0" y="0"/>
          <a:chExt cx="0" cy="0"/>
        </a:xfrm>
      </p:grpSpPr>
      <p:pic>
        <p:nvPicPr>
          <p:cNvPr id="14" name="Sisällön paikkamerkki 60"/>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 y="11762"/>
            <a:ext cx="4640231" cy="6846241"/>
          </a:xfrm>
          <a:prstGeom prst="rect">
            <a:avLst/>
          </a:prstGeom>
        </p:spPr>
      </p:pic>
      <p:pic>
        <p:nvPicPr>
          <p:cNvPr id="13" name="Kuva 2" descr="valkoinen-raami.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44597" y="0"/>
            <a:ext cx="7569200" cy="6858000"/>
          </a:xfrm>
          <a:prstGeom prst="rect">
            <a:avLst/>
          </a:prstGeom>
        </p:spPr>
      </p:pic>
      <p:sp>
        <p:nvSpPr>
          <p:cNvPr id="2" name="Otsikko 1"/>
          <p:cNvSpPr>
            <a:spLocks noGrp="1"/>
          </p:cNvSpPr>
          <p:nvPr>
            <p:ph type="title"/>
          </p:nvPr>
        </p:nvSpPr>
        <p:spPr>
          <a:xfrm>
            <a:off x="6096000" y="966687"/>
            <a:ext cx="5653728" cy="1285895"/>
          </a:xfrm>
        </p:spPr>
        <p:txBody>
          <a:bodyPr/>
          <a:lstStyle/>
          <a:p>
            <a:r>
              <a:rPr lang="en-US" noProof="0"/>
              <a:t>Click to edit Master title style</a:t>
            </a:r>
            <a:endParaRPr lang="fi-FI" noProof="0"/>
          </a:p>
        </p:txBody>
      </p:sp>
      <p:sp>
        <p:nvSpPr>
          <p:cNvPr id="4" name="Sisällön paikkamerkki 3"/>
          <p:cNvSpPr>
            <a:spLocks noGrp="1"/>
          </p:cNvSpPr>
          <p:nvPr>
            <p:ph sz="half" idx="2"/>
          </p:nvPr>
        </p:nvSpPr>
        <p:spPr>
          <a:xfrm>
            <a:off x="6096000" y="2439737"/>
            <a:ext cx="5653728" cy="3686427"/>
          </a:xfrm>
        </p:spPr>
        <p:txBody>
          <a:bodyPr/>
          <a:lstStyle>
            <a:lvl1pPr marL="0" indent="0">
              <a:buNone/>
              <a:defRPr sz="2133"/>
            </a:lvl1pPr>
            <a:lvl2pPr marL="0" indent="0">
              <a:buNone/>
              <a:defRPr sz="2133">
                <a:latin typeface="+mn-lt"/>
              </a:defRPr>
            </a:lvl2pPr>
            <a:lvl3pPr marL="0" indent="0">
              <a:buNone/>
              <a:defRPr sz="2133">
                <a:latin typeface="+mn-lt"/>
              </a:defRPr>
            </a:lvl3pPr>
            <a:lvl4pPr marL="0" indent="0">
              <a:buNone/>
              <a:defRPr sz="2133">
                <a:latin typeface="+mn-lt"/>
              </a:defRPr>
            </a:lvl4pPr>
            <a:lvl5pPr marL="0" indent="0">
              <a:buNone/>
              <a:defRPr sz="2133">
                <a:latin typeface="+mn-lt"/>
                <a:cs typeface="Calibri"/>
              </a:defRPr>
            </a:lvl5pPr>
            <a:lvl6pPr>
              <a:defRPr sz="2400"/>
            </a:lvl6pPr>
            <a:lvl7pPr>
              <a:defRPr sz="2400"/>
            </a:lvl7pPr>
            <a:lvl8pPr>
              <a:defRPr sz="2400"/>
            </a:lvl8pPr>
            <a:lvl9pPr>
              <a:defRPr sz="24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20" name="Dian numeron paikkamerkki 5"/>
          <p:cNvSpPr txBox="1">
            <a:spLocks/>
          </p:cNvSpPr>
          <p:nvPr/>
        </p:nvSpPr>
        <p:spPr>
          <a:xfrm>
            <a:off x="11244088" y="6372392"/>
            <a:ext cx="505640" cy="365125"/>
          </a:xfrm>
          <a:prstGeom prst="rect">
            <a:avLst/>
          </a:prstGeom>
        </p:spPr>
        <p:txBody>
          <a:bodyPr/>
          <a:lstStyle>
            <a:defPPr>
              <a:defRPr lang="fi-FI"/>
            </a:defPPr>
            <a:lvl1pPr marL="0" algn="r" defTabSz="457200" rtl="0" eaLnBrk="1" latinLnBrk="0" hangingPunct="1">
              <a:defRPr sz="950" kern="1200">
                <a:solidFill>
                  <a:schemeClr val="tx1"/>
                </a:solidFill>
                <a:latin typeface="Calibri" charset="0"/>
                <a:ea typeface="Calibri" charset="0"/>
                <a:cs typeface="Calibri"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2CCF657-A547-8C43-AD59-3D5EA746CF60}" type="slidenum">
              <a:rPr lang="fi-FI" sz="1067" noProof="0" smtClean="0">
                <a:latin typeface="+mn-lt"/>
              </a:rPr>
              <a:pPr/>
              <a:t>‹#›</a:t>
            </a:fld>
            <a:endParaRPr lang="fi-FI" sz="1067" noProof="0">
              <a:latin typeface="+mn-lt"/>
            </a:endParaRPr>
          </a:p>
        </p:txBody>
      </p:sp>
      <p:pic>
        <p:nvPicPr>
          <p:cNvPr id="15" name="Kuva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247560" y="548219"/>
            <a:ext cx="512640" cy="468540"/>
          </a:xfrm>
          <a:prstGeom prst="rect">
            <a:avLst/>
          </a:prstGeom>
        </p:spPr>
      </p:pic>
    </p:spTree>
    <p:extLst>
      <p:ext uri="{BB962C8B-B14F-4D97-AF65-F5344CB8AC3E}">
        <p14:creationId xmlns:p14="http://schemas.microsoft.com/office/powerpoint/2010/main" val="390195599"/>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preserve="1">
  <p:cSld name="16_Kuva + teksti">
    <p:spTree>
      <p:nvGrpSpPr>
        <p:cNvPr id="1" name=""/>
        <p:cNvGrpSpPr/>
        <p:nvPr/>
      </p:nvGrpSpPr>
      <p:grpSpPr>
        <a:xfrm>
          <a:off x="0" y="0"/>
          <a:ext cx="0" cy="0"/>
          <a:chOff x="0" y="0"/>
          <a:chExt cx="0" cy="0"/>
        </a:xfrm>
      </p:grpSpPr>
      <p:pic>
        <p:nvPicPr>
          <p:cNvPr id="11" name="Kuva 7" descr="tuomiokirkko-72dpi.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1756"/>
            <a:ext cx="4651605" cy="6869757"/>
          </a:xfrm>
          <a:prstGeom prst="rect">
            <a:avLst/>
          </a:prstGeom>
        </p:spPr>
      </p:pic>
      <p:pic>
        <p:nvPicPr>
          <p:cNvPr id="13" name="Kuva 2" descr="valkoinen-raami.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44597" y="0"/>
            <a:ext cx="7569200" cy="6858000"/>
          </a:xfrm>
          <a:prstGeom prst="rect">
            <a:avLst/>
          </a:prstGeom>
        </p:spPr>
      </p:pic>
      <p:sp>
        <p:nvSpPr>
          <p:cNvPr id="2" name="Otsikko 1"/>
          <p:cNvSpPr>
            <a:spLocks noGrp="1"/>
          </p:cNvSpPr>
          <p:nvPr>
            <p:ph type="title"/>
          </p:nvPr>
        </p:nvSpPr>
        <p:spPr>
          <a:xfrm>
            <a:off x="6096000" y="966687"/>
            <a:ext cx="5653736" cy="1285895"/>
          </a:xfrm>
        </p:spPr>
        <p:txBody>
          <a:bodyPr/>
          <a:lstStyle/>
          <a:p>
            <a:r>
              <a:rPr lang="en-US" noProof="0"/>
              <a:t>Click to edit Master title style</a:t>
            </a:r>
            <a:endParaRPr lang="fi-FI" noProof="0"/>
          </a:p>
        </p:txBody>
      </p:sp>
      <p:sp>
        <p:nvSpPr>
          <p:cNvPr id="4" name="Sisällön paikkamerkki 3"/>
          <p:cNvSpPr>
            <a:spLocks noGrp="1"/>
          </p:cNvSpPr>
          <p:nvPr>
            <p:ph sz="half" idx="2"/>
          </p:nvPr>
        </p:nvSpPr>
        <p:spPr>
          <a:xfrm>
            <a:off x="6096000" y="2439737"/>
            <a:ext cx="5653736" cy="3686427"/>
          </a:xfrm>
        </p:spPr>
        <p:txBody>
          <a:bodyPr/>
          <a:lstStyle>
            <a:lvl1pPr marL="0" indent="0">
              <a:buNone/>
              <a:defRPr sz="2133"/>
            </a:lvl1pPr>
            <a:lvl2pPr marL="0" indent="0">
              <a:buNone/>
              <a:defRPr sz="2133">
                <a:latin typeface="+mn-lt"/>
              </a:defRPr>
            </a:lvl2pPr>
            <a:lvl3pPr marL="0" indent="0">
              <a:buNone/>
              <a:defRPr sz="2133">
                <a:latin typeface="+mn-lt"/>
              </a:defRPr>
            </a:lvl3pPr>
            <a:lvl4pPr marL="0" indent="0">
              <a:buNone/>
              <a:defRPr sz="2133">
                <a:latin typeface="+mn-lt"/>
              </a:defRPr>
            </a:lvl4pPr>
            <a:lvl5pPr marL="0" indent="0">
              <a:buNone/>
              <a:defRPr sz="2133">
                <a:latin typeface="+mn-lt"/>
                <a:cs typeface="Calibri"/>
              </a:defRPr>
            </a:lvl5pPr>
            <a:lvl6pPr>
              <a:defRPr sz="2400"/>
            </a:lvl6pPr>
            <a:lvl7pPr>
              <a:defRPr sz="2400"/>
            </a:lvl7pPr>
            <a:lvl8pPr>
              <a:defRPr sz="2400"/>
            </a:lvl8pPr>
            <a:lvl9pPr>
              <a:defRPr sz="24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pic>
        <p:nvPicPr>
          <p:cNvPr id="14" name="Kuva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247560" y="548219"/>
            <a:ext cx="512640" cy="468540"/>
          </a:xfrm>
          <a:prstGeom prst="rect">
            <a:avLst/>
          </a:prstGeom>
        </p:spPr>
      </p:pic>
      <p:sp>
        <p:nvSpPr>
          <p:cNvPr id="9" name="Dian numeron paikkamerkki 5">
            <a:extLst>
              <a:ext uri="{FF2B5EF4-FFF2-40B4-BE49-F238E27FC236}">
                <a16:creationId xmlns:a16="http://schemas.microsoft.com/office/drawing/2014/main" id="{87234E15-4EB3-428B-93F9-665D2EC43784}"/>
              </a:ext>
            </a:extLst>
          </p:cNvPr>
          <p:cNvSpPr txBox="1">
            <a:spLocks/>
          </p:cNvSpPr>
          <p:nvPr/>
        </p:nvSpPr>
        <p:spPr>
          <a:xfrm>
            <a:off x="11244088" y="6372392"/>
            <a:ext cx="505640" cy="365125"/>
          </a:xfrm>
          <a:prstGeom prst="rect">
            <a:avLst/>
          </a:prstGeom>
        </p:spPr>
        <p:txBody>
          <a:bodyPr/>
          <a:lstStyle>
            <a:defPPr>
              <a:defRPr lang="fi-FI"/>
            </a:defPPr>
            <a:lvl1pPr marL="0" algn="r" defTabSz="457200" rtl="0" eaLnBrk="1" latinLnBrk="0" hangingPunct="1">
              <a:defRPr sz="950" kern="1200">
                <a:solidFill>
                  <a:schemeClr val="tx1"/>
                </a:solidFill>
                <a:latin typeface="Calibri" charset="0"/>
                <a:ea typeface="Calibri" charset="0"/>
                <a:cs typeface="Calibri"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2CCF657-A547-8C43-AD59-3D5EA746CF60}" type="slidenum">
              <a:rPr lang="fi-FI" sz="1067" noProof="0" smtClean="0">
                <a:latin typeface="+mn-lt"/>
              </a:rPr>
              <a:pPr/>
              <a:t>‹#›</a:t>
            </a:fld>
            <a:endParaRPr lang="fi-FI" sz="1067" noProof="0">
              <a:latin typeface="+mn-lt"/>
            </a:endParaRPr>
          </a:p>
        </p:txBody>
      </p:sp>
    </p:spTree>
    <p:extLst>
      <p:ext uri="{BB962C8B-B14F-4D97-AF65-F5344CB8AC3E}">
        <p14:creationId xmlns:p14="http://schemas.microsoft.com/office/powerpoint/2010/main" val="2402149009"/>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preserve="1">
  <p:cSld name="17_Kuva + teksti">
    <p:spTree>
      <p:nvGrpSpPr>
        <p:cNvPr id="1" name=""/>
        <p:cNvGrpSpPr/>
        <p:nvPr/>
      </p:nvGrpSpPr>
      <p:grpSpPr>
        <a:xfrm>
          <a:off x="0" y="0"/>
          <a:ext cx="0" cy="0"/>
          <a:chOff x="0" y="0"/>
          <a:chExt cx="0" cy="0"/>
        </a:xfrm>
      </p:grpSpPr>
      <p:pic>
        <p:nvPicPr>
          <p:cNvPr id="11" name="Kuva 7" descr="rakennus-1-72dpi.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 y="-1"/>
            <a:ext cx="4667529" cy="6858001"/>
          </a:xfrm>
          <a:prstGeom prst="rect">
            <a:avLst/>
          </a:prstGeom>
        </p:spPr>
      </p:pic>
      <p:pic>
        <p:nvPicPr>
          <p:cNvPr id="13" name="Kuva 2" descr="valkoinen-raami.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44597" y="0"/>
            <a:ext cx="7569200" cy="6858000"/>
          </a:xfrm>
          <a:prstGeom prst="rect">
            <a:avLst/>
          </a:prstGeom>
        </p:spPr>
      </p:pic>
      <p:sp>
        <p:nvSpPr>
          <p:cNvPr id="2" name="Otsikko 1"/>
          <p:cNvSpPr>
            <a:spLocks noGrp="1"/>
          </p:cNvSpPr>
          <p:nvPr>
            <p:ph type="title"/>
          </p:nvPr>
        </p:nvSpPr>
        <p:spPr>
          <a:xfrm>
            <a:off x="6096003" y="966687"/>
            <a:ext cx="5653735" cy="1285895"/>
          </a:xfrm>
        </p:spPr>
        <p:txBody>
          <a:bodyPr/>
          <a:lstStyle/>
          <a:p>
            <a:r>
              <a:rPr lang="en-US" noProof="0"/>
              <a:t>Click to edit Master title style</a:t>
            </a:r>
            <a:endParaRPr lang="fi-FI" noProof="0"/>
          </a:p>
        </p:txBody>
      </p:sp>
      <p:sp>
        <p:nvSpPr>
          <p:cNvPr id="4" name="Sisällön paikkamerkki 3"/>
          <p:cNvSpPr>
            <a:spLocks noGrp="1"/>
          </p:cNvSpPr>
          <p:nvPr>
            <p:ph sz="half" idx="2"/>
          </p:nvPr>
        </p:nvSpPr>
        <p:spPr>
          <a:xfrm>
            <a:off x="6096003" y="2439737"/>
            <a:ext cx="5653735" cy="3686427"/>
          </a:xfrm>
        </p:spPr>
        <p:txBody>
          <a:bodyPr/>
          <a:lstStyle>
            <a:lvl1pPr marL="0" indent="0">
              <a:buNone/>
              <a:defRPr sz="2133"/>
            </a:lvl1pPr>
            <a:lvl2pPr marL="0" indent="0">
              <a:buNone/>
              <a:defRPr sz="2133">
                <a:latin typeface="+mn-lt"/>
              </a:defRPr>
            </a:lvl2pPr>
            <a:lvl3pPr marL="0" indent="0">
              <a:buNone/>
              <a:defRPr sz="2133">
                <a:latin typeface="+mn-lt"/>
              </a:defRPr>
            </a:lvl3pPr>
            <a:lvl4pPr marL="0" indent="0">
              <a:buNone/>
              <a:defRPr sz="2133">
                <a:latin typeface="+mn-lt"/>
              </a:defRPr>
            </a:lvl4pPr>
            <a:lvl5pPr marL="0" indent="0">
              <a:buNone/>
              <a:defRPr sz="2133">
                <a:latin typeface="+mn-lt"/>
                <a:cs typeface="Calibri"/>
              </a:defRPr>
            </a:lvl5pPr>
            <a:lvl6pPr>
              <a:defRPr sz="2400"/>
            </a:lvl6pPr>
            <a:lvl7pPr>
              <a:defRPr sz="2400"/>
            </a:lvl7pPr>
            <a:lvl8pPr>
              <a:defRPr sz="2400"/>
            </a:lvl8pPr>
            <a:lvl9pPr>
              <a:defRPr sz="24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pic>
        <p:nvPicPr>
          <p:cNvPr id="14" name="Kuva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247560" y="548219"/>
            <a:ext cx="512640" cy="468540"/>
          </a:xfrm>
          <a:prstGeom prst="rect">
            <a:avLst/>
          </a:prstGeom>
        </p:spPr>
      </p:pic>
      <p:sp>
        <p:nvSpPr>
          <p:cNvPr id="9" name="Dian numeron paikkamerkki 5">
            <a:extLst>
              <a:ext uri="{FF2B5EF4-FFF2-40B4-BE49-F238E27FC236}">
                <a16:creationId xmlns:a16="http://schemas.microsoft.com/office/drawing/2014/main" id="{0529BC2A-E3DB-4A2C-A17D-414A717AB9F2}"/>
              </a:ext>
            </a:extLst>
          </p:cNvPr>
          <p:cNvSpPr txBox="1">
            <a:spLocks/>
          </p:cNvSpPr>
          <p:nvPr/>
        </p:nvSpPr>
        <p:spPr>
          <a:xfrm>
            <a:off x="11244088" y="6372392"/>
            <a:ext cx="505640" cy="365125"/>
          </a:xfrm>
          <a:prstGeom prst="rect">
            <a:avLst/>
          </a:prstGeom>
        </p:spPr>
        <p:txBody>
          <a:bodyPr/>
          <a:lstStyle>
            <a:defPPr>
              <a:defRPr lang="fi-FI"/>
            </a:defPPr>
            <a:lvl1pPr marL="0" algn="r" defTabSz="457200" rtl="0" eaLnBrk="1" latinLnBrk="0" hangingPunct="1">
              <a:defRPr sz="950" kern="1200">
                <a:solidFill>
                  <a:schemeClr val="tx1"/>
                </a:solidFill>
                <a:latin typeface="Calibri" charset="0"/>
                <a:ea typeface="Calibri" charset="0"/>
                <a:cs typeface="Calibri"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2CCF657-A547-8C43-AD59-3D5EA746CF60}" type="slidenum">
              <a:rPr lang="fi-FI" sz="1067" noProof="0" smtClean="0">
                <a:latin typeface="+mn-lt"/>
              </a:rPr>
              <a:pPr/>
              <a:t>‹#›</a:t>
            </a:fld>
            <a:endParaRPr lang="fi-FI" sz="1067" noProof="0">
              <a:latin typeface="+mn-lt"/>
            </a:endParaRPr>
          </a:p>
        </p:txBody>
      </p:sp>
    </p:spTree>
    <p:extLst>
      <p:ext uri="{BB962C8B-B14F-4D97-AF65-F5344CB8AC3E}">
        <p14:creationId xmlns:p14="http://schemas.microsoft.com/office/powerpoint/2010/main" val="2425334190"/>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preserve="1">
  <p:cSld name="18_Kuva + teksti">
    <p:spTree>
      <p:nvGrpSpPr>
        <p:cNvPr id="1" name=""/>
        <p:cNvGrpSpPr/>
        <p:nvPr/>
      </p:nvGrpSpPr>
      <p:grpSpPr>
        <a:xfrm>
          <a:off x="0" y="0"/>
          <a:ext cx="0" cy="0"/>
          <a:chOff x="0" y="0"/>
          <a:chExt cx="0" cy="0"/>
        </a:xfrm>
      </p:grpSpPr>
      <p:pic>
        <p:nvPicPr>
          <p:cNvPr id="11" name="Kuva 7" descr="rakennus-2-72dpi.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0"/>
            <a:ext cx="4667531" cy="6858000"/>
          </a:xfrm>
          <a:prstGeom prst="rect">
            <a:avLst/>
          </a:prstGeom>
        </p:spPr>
      </p:pic>
      <p:pic>
        <p:nvPicPr>
          <p:cNvPr id="13" name="Kuva 2" descr="valkoinen-raami.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44597" y="0"/>
            <a:ext cx="7569200" cy="6858000"/>
          </a:xfrm>
          <a:prstGeom prst="rect">
            <a:avLst/>
          </a:prstGeom>
        </p:spPr>
      </p:pic>
      <p:sp>
        <p:nvSpPr>
          <p:cNvPr id="2" name="Otsikko 1"/>
          <p:cNvSpPr>
            <a:spLocks noGrp="1"/>
          </p:cNvSpPr>
          <p:nvPr>
            <p:ph type="title"/>
          </p:nvPr>
        </p:nvSpPr>
        <p:spPr>
          <a:xfrm>
            <a:off x="6096000" y="966687"/>
            <a:ext cx="5653728" cy="1285895"/>
          </a:xfrm>
        </p:spPr>
        <p:txBody>
          <a:bodyPr/>
          <a:lstStyle/>
          <a:p>
            <a:r>
              <a:rPr lang="en-US" noProof="0"/>
              <a:t>Click to edit Master title style</a:t>
            </a:r>
            <a:endParaRPr lang="fi-FI" noProof="0"/>
          </a:p>
        </p:txBody>
      </p:sp>
      <p:sp>
        <p:nvSpPr>
          <p:cNvPr id="4" name="Sisällön paikkamerkki 3"/>
          <p:cNvSpPr>
            <a:spLocks noGrp="1"/>
          </p:cNvSpPr>
          <p:nvPr>
            <p:ph sz="half" idx="2"/>
          </p:nvPr>
        </p:nvSpPr>
        <p:spPr>
          <a:xfrm>
            <a:off x="6096000" y="2439737"/>
            <a:ext cx="5653728" cy="3686427"/>
          </a:xfrm>
        </p:spPr>
        <p:txBody>
          <a:bodyPr/>
          <a:lstStyle>
            <a:lvl1pPr marL="0" indent="0">
              <a:buNone/>
              <a:defRPr sz="2133"/>
            </a:lvl1pPr>
            <a:lvl2pPr marL="0" indent="0">
              <a:buNone/>
              <a:defRPr sz="2133">
                <a:latin typeface="+mn-lt"/>
              </a:defRPr>
            </a:lvl2pPr>
            <a:lvl3pPr marL="0" indent="0">
              <a:buNone/>
              <a:defRPr sz="2133">
                <a:latin typeface="+mn-lt"/>
              </a:defRPr>
            </a:lvl3pPr>
            <a:lvl4pPr marL="0" indent="0">
              <a:buNone/>
              <a:defRPr sz="2133">
                <a:latin typeface="+mn-lt"/>
              </a:defRPr>
            </a:lvl4pPr>
            <a:lvl5pPr marL="0" indent="0">
              <a:buNone/>
              <a:defRPr sz="2133">
                <a:latin typeface="+mn-lt"/>
                <a:cs typeface="Calibri"/>
              </a:defRPr>
            </a:lvl5pPr>
            <a:lvl6pPr>
              <a:defRPr sz="2400"/>
            </a:lvl6pPr>
            <a:lvl7pPr>
              <a:defRPr sz="2400"/>
            </a:lvl7pPr>
            <a:lvl8pPr>
              <a:defRPr sz="2400"/>
            </a:lvl8pPr>
            <a:lvl9pPr>
              <a:defRPr sz="24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20" name="Dian numeron paikkamerkki 5"/>
          <p:cNvSpPr txBox="1">
            <a:spLocks/>
          </p:cNvSpPr>
          <p:nvPr/>
        </p:nvSpPr>
        <p:spPr>
          <a:xfrm>
            <a:off x="11260024" y="6364424"/>
            <a:ext cx="505640" cy="365125"/>
          </a:xfrm>
          <a:prstGeom prst="rect">
            <a:avLst/>
          </a:prstGeom>
        </p:spPr>
        <p:txBody>
          <a:bodyPr/>
          <a:lstStyle>
            <a:defPPr>
              <a:defRPr lang="fi-FI"/>
            </a:defPPr>
            <a:lvl1pPr marL="0" algn="r" defTabSz="457200" rtl="0" eaLnBrk="1" latinLnBrk="0" hangingPunct="1">
              <a:defRPr sz="950" kern="1200">
                <a:solidFill>
                  <a:schemeClr val="tx1"/>
                </a:solidFill>
                <a:latin typeface="Calibri" charset="0"/>
                <a:ea typeface="Calibri" charset="0"/>
                <a:cs typeface="Calibri"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2CCF657-A547-8C43-AD59-3D5EA746CF60}" type="slidenum">
              <a:rPr lang="fi-FI" sz="1067" noProof="0" smtClean="0">
                <a:latin typeface="+mn-lt"/>
              </a:rPr>
              <a:pPr/>
              <a:t>‹#›</a:t>
            </a:fld>
            <a:endParaRPr lang="fi-FI" sz="1067" noProof="0">
              <a:latin typeface="+mn-lt"/>
            </a:endParaRPr>
          </a:p>
        </p:txBody>
      </p:sp>
      <p:pic>
        <p:nvPicPr>
          <p:cNvPr id="14" name="Kuva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247560" y="553223"/>
            <a:ext cx="512640" cy="468540"/>
          </a:xfrm>
          <a:prstGeom prst="rect">
            <a:avLst/>
          </a:prstGeom>
        </p:spPr>
      </p:pic>
    </p:spTree>
    <p:extLst>
      <p:ext uri="{BB962C8B-B14F-4D97-AF65-F5344CB8AC3E}">
        <p14:creationId xmlns:p14="http://schemas.microsoft.com/office/powerpoint/2010/main" val="4045354159"/>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preserve="1">
  <p:cSld name="19_Kuva + teksti">
    <p:spTree>
      <p:nvGrpSpPr>
        <p:cNvPr id="1" name=""/>
        <p:cNvGrpSpPr/>
        <p:nvPr/>
      </p:nvGrpSpPr>
      <p:grpSpPr>
        <a:xfrm>
          <a:off x="0" y="0"/>
          <a:ext cx="0" cy="0"/>
          <a:chOff x="0" y="0"/>
          <a:chExt cx="0" cy="0"/>
        </a:xfrm>
      </p:grpSpPr>
      <p:sp>
        <p:nvSpPr>
          <p:cNvPr id="10" name="Sisällön paikkamerkki 2"/>
          <p:cNvSpPr>
            <a:spLocks noGrp="1"/>
          </p:cNvSpPr>
          <p:nvPr>
            <p:ph sz="half" idx="13"/>
          </p:nvPr>
        </p:nvSpPr>
        <p:spPr>
          <a:xfrm>
            <a:off x="5869237" y="0"/>
            <a:ext cx="6322763" cy="6858000"/>
          </a:xfrm>
          <a:solidFill>
            <a:schemeClr val="bg2"/>
          </a:solidFill>
        </p:spPr>
        <p:txBody>
          <a:bodyPr anchor="t"/>
          <a:lstStyle>
            <a:lvl1pPr marL="0" indent="0" algn="r">
              <a:buFont typeface="Wingdings" charset="0"/>
              <a:buNone/>
              <a:defRPr sz="1867" baseline="0"/>
            </a:lvl1pPr>
            <a:lvl2pPr marL="609555" indent="0" algn="r">
              <a:buFont typeface="Wingdings" charset="0"/>
              <a:buNone/>
              <a:defRPr sz="2133" baseline="0"/>
            </a:lvl2pPr>
            <a:lvl3pPr marL="1219110" indent="0">
              <a:buNone/>
              <a:defRPr sz="2667" baseline="0"/>
            </a:lvl3pPr>
            <a:lvl4pPr marL="1828664" indent="0">
              <a:buNone/>
              <a:defRPr sz="2400"/>
            </a:lvl4pPr>
            <a:lvl5pPr marL="2438218" indent="0">
              <a:buNone/>
              <a:defRPr sz="2400"/>
            </a:lvl5pPr>
            <a:lvl6pPr>
              <a:defRPr sz="2400"/>
            </a:lvl6pPr>
            <a:lvl7pPr>
              <a:defRPr sz="2400"/>
            </a:lvl7pPr>
            <a:lvl8pPr>
              <a:defRPr sz="2400"/>
            </a:lvl8pPr>
            <a:lvl9pPr>
              <a:defRPr sz="2400"/>
            </a:lvl9pPr>
          </a:lstStyle>
          <a:p>
            <a:pPr lvl="0"/>
            <a:r>
              <a:rPr lang="en-US" noProof="0"/>
              <a:t>Click to edit Master text styles</a:t>
            </a:r>
          </a:p>
        </p:txBody>
      </p:sp>
      <p:pic>
        <p:nvPicPr>
          <p:cNvPr id="13" name="Kuva 12" descr="Motiva_vasenkuva_peitto.png"/>
          <p:cNvPicPr>
            <a:picLocks noChangeAspect="1"/>
          </p:cNvPicPr>
          <p:nvPr/>
        </p:nvPicPr>
        <p:blipFill rotWithShape="1">
          <a:blip r:embed="rId2" cstate="screen">
            <a:extLst>
              <a:ext uri="{28A0092B-C50C-407E-A947-70E740481C1C}">
                <a14:useLocalDpi xmlns:a14="http://schemas.microsoft.com/office/drawing/2010/main"/>
              </a:ext>
            </a:extLst>
          </a:blip>
          <a:srcRect r="44406"/>
          <a:stretch/>
        </p:blipFill>
        <p:spPr>
          <a:xfrm flipH="1">
            <a:off x="5052109" y="0"/>
            <a:ext cx="4499344" cy="6858000"/>
          </a:xfrm>
          <a:prstGeom prst="rect">
            <a:avLst/>
          </a:prstGeom>
        </p:spPr>
      </p:pic>
      <p:sp>
        <p:nvSpPr>
          <p:cNvPr id="2" name="Otsikko 1"/>
          <p:cNvSpPr>
            <a:spLocks noGrp="1"/>
          </p:cNvSpPr>
          <p:nvPr>
            <p:ph type="title"/>
          </p:nvPr>
        </p:nvSpPr>
        <p:spPr>
          <a:xfrm>
            <a:off x="484437" y="966687"/>
            <a:ext cx="5611563" cy="1285895"/>
          </a:xfrm>
        </p:spPr>
        <p:txBody>
          <a:bodyPr/>
          <a:lstStyle/>
          <a:p>
            <a:r>
              <a:rPr lang="en-US" noProof="0"/>
              <a:t>Click to edit Master title style</a:t>
            </a:r>
            <a:endParaRPr lang="fi-FI" noProof="0"/>
          </a:p>
        </p:txBody>
      </p:sp>
      <p:sp>
        <p:nvSpPr>
          <p:cNvPr id="4" name="Sisällön paikkamerkki 3"/>
          <p:cNvSpPr>
            <a:spLocks noGrp="1"/>
          </p:cNvSpPr>
          <p:nvPr>
            <p:ph sz="half" idx="2"/>
          </p:nvPr>
        </p:nvSpPr>
        <p:spPr>
          <a:xfrm>
            <a:off x="484437" y="2439737"/>
            <a:ext cx="5611563" cy="3686427"/>
          </a:xfrm>
        </p:spPr>
        <p:txBody>
          <a:bodyPr/>
          <a:lstStyle>
            <a:lvl1pPr marL="0" indent="0">
              <a:buNone/>
              <a:defRPr sz="2133"/>
            </a:lvl1pPr>
            <a:lvl2pPr marL="0" indent="0">
              <a:buNone/>
              <a:defRPr sz="2133">
                <a:latin typeface="+mn-lt"/>
              </a:defRPr>
            </a:lvl2pPr>
            <a:lvl3pPr marL="0" indent="0">
              <a:buNone/>
              <a:defRPr sz="2133">
                <a:latin typeface="+mn-lt"/>
              </a:defRPr>
            </a:lvl3pPr>
            <a:lvl4pPr marL="0" indent="0">
              <a:buNone/>
              <a:defRPr sz="2133">
                <a:latin typeface="+mn-lt"/>
              </a:defRPr>
            </a:lvl4pPr>
            <a:lvl5pPr marL="0" indent="0">
              <a:buNone/>
              <a:defRPr sz="2133">
                <a:latin typeface="+mn-lt"/>
                <a:cs typeface="Calibri"/>
              </a:defRPr>
            </a:lvl5pPr>
            <a:lvl6pPr>
              <a:defRPr sz="2400"/>
            </a:lvl6pPr>
            <a:lvl7pPr>
              <a:defRPr sz="2400"/>
            </a:lvl7pPr>
            <a:lvl8pPr>
              <a:defRPr sz="2400"/>
            </a:lvl8pPr>
            <a:lvl9pPr>
              <a:defRPr sz="24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pic>
        <p:nvPicPr>
          <p:cNvPr id="8" name="Kuva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8367" y="548219"/>
            <a:ext cx="512640" cy="468540"/>
          </a:xfrm>
          <a:prstGeom prst="rect">
            <a:avLst/>
          </a:prstGeom>
        </p:spPr>
      </p:pic>
      <p:sp>
        <p:nvSpPr>
          <p:cNvPr id="9" name="Dian numeron paikkamerkki 5">
            <a:extLst>
              <a:ext uri="{FF2B5EF4-FFF2-40B4-BE49-F238E27FC236}">
                <a16:creationId xmlns:a16="http://schemas.microsoft.com/office/drawing/2014/main" id="{CD4F233A-E87C-4DB9-99DC-4B4A94DEC9EF}"/>
              </a:ext>
            </a:extLst>
          </p:cNvPr>
          <p:cNvSpPr txBox="1">
            <a:spLocks/>
          </p:cNvSpPr>
          <p:nvPr/>
        </p:nvSpPr>
        <p:spPr>
          <a:xfrm>
            <a:off x="494363" y="6372392"/>
            <a:ext cx="505640" cy="365125"/>
          </a:xfrm>
          <a:prstGeom prst="rect">
            <a:avLst/>
          </a:prstGeom>
        </p:spPr>
        <p:txBody>
          <a:bodyPr/>
          <a:lstStyle>
            <a:defPPr>
              <a:defRPr lang="fi-FI"/>
            </a:defPPr>
            <a:lvl1pPr marL="0" algn="r" defTabSz="457200" rtl="0" eaLnBrk="1" latinLnBrk="0" hangingPunct="1">
              <a:defRPr sz="950" kern="1200">
                <a:solidFill>
                  <a:schemeClr val="tx1"/>
                </a:solidFill>
                <a:latin typeface="Calibri" charset="0"/>
                <a:ea typeface="Calibri" charset="0"/>
                <a:cs typeface="Calibri"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62CCF657-A547-8C43-AD59-3D5EA746CF60}" type="slidenum">
              <a:rPr lang="fi-FI" sz="1067" noProof="0" smtClean="0">
                <a:latin typeface="+mn-lt"/>
              </a:rPr>
              <a:pPr algn="l"/>
              <a:t>‹#›</a:t>
            </a:fld>
            <a:endParaRPr lang="fi-FI" sz="1067" noProof="0">
              <a:latin typeface="+mn-lt"/>
            </a:endParaRPr>
          </a:p>
        </p:txBody>
      </p:sp>
    </p:spTree>
    <p:extLst>
      <p:ext uri="{BB962C8B-B14F-4D97-AF65-F5344CB8AC3E}">
        <p14:creationId xmlns:p14="http://schemas.microsoft.com/office/powerpoint/2010/main" val="11582737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13_Otsikkodia 2">
    <p:bg>
      <p:bgPr>
        <a:solidFill>
          <a:srgbClr val="045550"/>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78369" y="2130427"/>
            <a:ext cx="11281833" cy="1398837"/>
          </a:xfrm>
        </p:spPr>
        <p:txBody>
          <a:bodyPr anchor="b" anchorCtr="0"/>
          <a:lstStyle>
            <a:lvl1pPr algn="ctr">
              <a:defRPr sz="3733" b="0" i="0">
                <a:solidFill>
                  <a:schemeClr val="bg1"/>
                </a:solidFill>
                <a:latin typeface="+mj-lt"/>
                <a:cs typeface="Calibri"/>
              </a:defRPr>
            </a:lvl1pPr>
          </a:lstStyle>
          <a:p>
            <a:r>
              <a:rPr lang="en-US" noProof="0"/>
              <a:t>Click to edit Master title style</a:t>
            </a:r>
            <a:endParaRPr lang="fi-FI" noProof="0" dirty="0"/>
          </a:p>
        </p:txBody>
      </p:sp>
      <p:sp>
        <p:nvSpPr>
          <p:cNvPr id="3" name="Alaotsikko 2"/>
          <p:cNvSpPr>
            <a:spLocks noGrp="1"/>
          </p:cNvSpPr>
          <p:nvPr>
            <p:ph type="subTitle" idx="1"/>
          </p:nvPr>
        </p:nvSpPr>
        <p:spPr>
          <a:xfrm>
            <a:off x="478369" y="3529264"/>
            <a:ext cx="11281833" cy="2109539"/>
          </a:xfrm>
        </p:spPr>
        <p:txBody>
          <a:bodyPr/>
          <a:lstStyle>
            <a:lvl1pPr marL="0" indent="0" algn="ctr">
              <a:buNone/>
              <a:defRPr sz="3733" b="0">
                <a:solidFill>
                  <a:srgbClr val="FFFFFF"/>
                </a:solidFill>
                <a:latin typeface="+mn-lt"/>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noProof="0"/>
              <a:t>Click to edit Master subtitle style</a:t>
            </a:r>
            <a:endParaRPr lang="fi-FI" noProof="0" dirty="0"/>
          </a:p>
        </p:txBody>
      </p:sp>
      <p:sp>
        <p:nvSpPr>
          <p:cNvPr id="17" name="Päivämäärän paikkamerkki 3"/>
          <p:cNvSpPr>
            <a:spLocks noGrp="1"/>
          </p:cNvSpPr>
          <p:nvPr>
            <p:ph type="dt" sz="half" idx="2"/>
          </p:nvPr>
        </p:nvSpPr>
        <p:spPr>
          <a:xfrm>
            <a:off x="482384" y="6372392"/>
            <a:ext cx="1157768" cy="365125"/>
          </a:xfrm>
          <a:prstGeom prst="rect">
            <a:avLst/>
          </a:prstGeom>
        </p:spPr>
        <p:txBody>
          <a:bodyPr/>
          <a:lstStyle>
            <a:lvl1pPr>
              <a:defRPr sz="1067">
                <a:solidFill>
                  <a:schemeClr val="bg1"/>
                </a:solidFill>
                <a:latin typeface="+mn-lt"/>
                <a:ea typeface="Calibri" charset="0"/>
                <a:cs typeface="Calibri" charset="0"/>
              </a:defRPr>
            </a:lvl1pPr>
          </a:lstStyle>
          <a:p>
            <a:r>
              <a:rPr lang="fi-FI"/>
              <a:t>01/08/18</a:t>
            </a:r>
            <a:endParaRPr lang="fi-FI" dirty="0"/>
          </a:p>
        </p:txBody>
      </p:sp>
      <p:sp>
        <p:nvSpPr>
          <p:cNvPr id="18" name="Alatunnisteen paikkamerkki 4"/>
          <p:cNvSpPr>
            <a:spLocks noGrp="1"/>
          </p:cNvSpPr>
          <p:nvPr>
            <p:ph type="ftr" sz="quarter" idx="3"/>
          </p:nvPr>
        </p:nvSpPr>
        <p:spPr>
          <a:xfrm>
            <a:off x="1636299" y="6372392"/>
            <a:ext cx="8919412" cy="365125"/>
          </a:xfrm>
          <a:prstGeom prst="rect">
            <a:avLst/>
          </a:prstGeom>
        </p:spPr>
        <p:txBody>
          <a:bodyPr/>
          <a:lstStyle>
            <a:lvl1pPr algn="ctr">
              <a:defRPr sz="1067">
                <a:solidFill>
                  <a:schemeClr val="bg1"/>
                </a:solidFill>
                <a:latin typeface="+mn-lt"/>
                <a:ea typeface="Calibri"/>
                <a:cs typeface="Calibri"/>
              </a:defRPr>
            </a:lvl1pPr>
          </a:lstStyle>
          <a:p>
            <a:r>
              <a:rPr lang="fi-FI"/>
              <a:t>Tässä esityksen aihe (muutetaan esityksen asetuksista)</a:t>
            </a:r>
            <a:endParaRPr lang="fi-FI" dirty="0"/>
          </a:p>
        </p:txBody>
      </p:sp>
      <p:sp>
        <p:nvSpPr>
          <p:cNvPr id="19" name="Dian numeron paikkamerkki 5"/>
          <p:cNvSpPr>
            <a:spLocks noGrp="1"/>
          </p:cNvSpPr>
          <p:nvPr>
            <p:ph type="sldNum" sz="quarter" idx="4"/>
          </p:nvPr>
        </p:nvSpPr>
        <p:spPr>
          <a:xfrm>
            <a:off x="11256991" y="6385628"/>
            <a:ext cx="505640" cy="365125"/>
          </a:xfrm>
          <a:prstGeom prst="rect">
            <a:avLst/>
          </a:prstGeom>
        </p:spPr>
        <p:txBody>
          <a:bodyPr/>
          <a:lstStyle>
            <a:lvl1pPr algn="r">
              <a:defRPr sz="1067">
                <a:solidFill>
                  <a:schemeClr val="bg1"/>
                </a:solidFill>
                <a:latin typeface="+mn-lt"/>
                <a:ea typeface="Calibri" charset="0"/>
                <a:cs typeface="Calibri" charset="0"/>
              </a:defRPr>
            </a:lvl1pPr>
          </a:lstStyle>
          <a:p>
            <a:fld id="{62CCF657-A547-8C43-AD59-3D5EA746CF60}" type="slidenum">
              <a:rPr lang="fi-FI" smtClean="0"/>
              <a:pPr/>
              <a:t>‹#›</a:t>
            </a:fld>
            <a:endParaRPr lang="fi-FI"/>
          </a:p>
        </p:txBody>
      </p:sp>
      <p:pic>
        <p:nvPicPr>
          <p:cNvPr id="11" name="Kuva 9" descr="Motiva_White_M_RGB.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41269" y="586072"/>
            <a:ext cx="512640" cy="468541"/>
          </a:xfrm>
          <a:prstGeom prst="rect">
            <a:avLst/>
          </a:prstGeom>
        </p:spPr>
      </p:pic>
    </p:spTree>
    <p:extLst>
      <p:ext uri="{BB962C8B-B14F-4D97-AF65-F5344CB8AC3E}">
        <p14:creationId xmlns:p14="http://schemas.microsoft.com/office/powerpoint/2010/main" val="2827795611"/>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preserve="1">
  <p:cSld name="20_Kuva + teksti">
    <p:spTree>
      <p:nvGrpSpPr>
        <p:cNvPr id="1" name=""/>
        <p:cNvGrpSpPr/>
        <p:nvPr/>
      </p:nvGrpSpPr>
      <p:grpSpPr>
        <a:xfrm>
          <a:off x="0" y="0"/>
          <a:ext cx="0" cy="0"/>
          <a:chOff x="0" y="0"/>
          <a:chExt cx="0" cy="0"/>
        </a:xfrm>
      </p:grpSpPr>
      <p:pic>
        <p:nvPicPr>
          <p:cNvPr id="10" name="Kuva 5" descr="vesipisarat-72dpi.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97426" y="0"/>
            <a:ext cx="4594577" cy="6858000"/>
          </a:xfrm>
          <a:prstGeom prst="rect">
            <a:avLst/>
          </a:prstGeom>
        </p:spPr>
      </p:pic>
      <p:pic>
        <p:nvPicPr>
          <p:cNvPr id="13" name="Kuva 12" descr="Motiva_vasenkuva_peitto.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1433690" y="-1"/>
            <a:ext cx="8093193" cy="6858001"/>
          </a:xfrm>
          <a:prstGeom prst="rect">
            <a:avLst/>
          </a:prstGeom>
        </p:spPr>
      </p:pic>
      <p:sp>
        <p:nvSpPr>
          <p:cNvPr id="2" name="Otsikko 1"/>
          <p:cNvSpPr>
            <a:spLocks noGrp="1"/>
          </p:cNvSpPr>
          <p:nvPr>
            <p:ph type="title"/>
          </p:nvPr>
        </p:nvSpPr>
        <p:spPr>
          <a:xfrm>
            <a:off x="484437" y="966687"/>
            <a:ext cx="5611563" cy="1285895"/>
          </a:xfrm>
        </p:spPr>
        <p:txBody>
          <a:bodyPr/>
          <a:lstStyle/>
          <a:p>
            <a:r>
              <a:rPr lang="en-US" noProof="0"/>
              <a:t>Click to edit Master title style</a:t>
            </a:r>
            <a:endParaRPr lang="fi-FI" noProof="0"/>
          </a:p>
        </p:txBody>
      </p:sp>
      <p:sp>
        <p:nvSpPr>
          <p:cNvPr id="4" name="Sisällön paikkamerkki 3"/>
          <p:cNvSpPr>
            <a:spLocks noGrp="1"/>
          </p:cNvSpPr>
          <p:nvPr>
            <p:ph sz="half" idx="2"/>
          </p:nvPr>
        </p:nvSpPr>
        <p:spPr>
          <a:xfrm>
            <a:off x="484437" y="2439737"/>
            <a:ext cx="5611563" cy="3686427"/>
          </a:xfrm>
        </p:spPr>
        <p:txBody>
          <a:bodyPr/>
          <a:lstStyle>
            <a:lvl1pPr marL="0" indent="0">
              <a:buNone/>
              <a:defRPr sz="2133"/>
            </a:lvl1pPr>
            <a:lvl2pPr marL="0" indent="0">
              <a:buNone/>
              <a:defRPr sz="2133">
                <a:latin typeface="+mn-lt"/>
              </a:defRPr>
            </a:lvl2pPr>
            <a:lvl3pPr marL="0" indent="0">
              <a:buNone/>
              <a:defRPr sz="2133">
                <a:latin typeface="+mn-lt"/>
              </a:defRPr>
            </a:lvl3pPr>
            <a:lvl4pPr marL="0" indent="0">
              <a:buNone/>
              <a:defRPr sz="2133">
                <a:latin typeface="+mn-lt"/>
              </a:defRPr>
            </a:lvl4pPr>
            <a:lvl5pPr marL="0" indent="0">
              <a:buNone/>
              <a:defRPr sz="2133">
                <a:latin typeface="+mn-lt"/>
                <a:cs typeface="Calibri"/>
              </a:defRPr>
            </a:lvl5pPr>
            <a:lvl6pPr>
              <a:defRPr sz="2400"/>
            </a:lvl6pPr>
            <a:lvl7pPr>
              <a:defRPr sz="2400"/>
            </a:lvl7pPr>
            <a:lvl8pPr>
              <a:defRPr sz="2400"/>
            </a:lvl8pPr>
            <a:lvl9pPr>
              <a:defRPr sz="24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pic>
        <p:nvPicPr>
          <p:cNvPr id="11" name="Kuva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7215" y="538971"/>
            <a:ext cx="512640" cy="468540"/>
          </a:xfrm>
          <a:prstGeom prst="rect">
            <a:avLst/>
          </a:prstGeom>
        </p:spPr>
      </p:pic>
      <p:sp>
        <p:nvSpPr>
          <p:cNvPr id="8" name="Dian numeron paikkamerkki 5">
            <a:extLst>
              <a:ext uri="{FF2B5EF4-FFF2-40B4-BE49-F238E27FC236}">
                <a16:creationId xmlns:a16="http://schemas.microsoft.com/office/drawing/2014/main" id="{2EFFBC9D-F153-4852-9057-C927DAEDF4EC}"/>
              </a:ext>
            </a:extLst>
          </p:cNvPr>
          <p:cNvSpPr txBox="1">
            <a:spLocks/>
          </p:cNvSpPr>
          <p:nvPr/>
        </p:nvSpPr>
        <p:spPr>
          <a:xfrm>
            <a:off x="494363" y="6372392"/>
            <a:ext cx="505640" cy="365125"/>
          </a:xfrm>
          <a:prstGeom prst="rect">
            <a:avLst/>
          </a:prstGeom>
        </p:spPr>
        <p:txBody>
          <a:bodyPr/>
          <a:lstStyle>
            <a:defPPr>
              <a:defRPr lang="fi-FI"/>
            </a:defPPr>
            <a:lvl1pPr marL="0" algn="r" defTabSz="457200" rtl="0" eaLnBrk="1" latinLnBrk="0" hangingPunct="1">
              <a:defRPr sz="950" kern="1200">
                <a:solidFill>
                  <a:schemeClr val="tx1"/>
                </a:solidFill>
                <a:latin typeface="Calibri" charset="0"/>
                <a:ea typeface="Calibri" charset="0"/>
                <a:cs typeface="Calibri"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62CCF657-A547-8C43-AD59-3D5EA746CF60}" type="slidenum">
              <a:rPr lang="fi-FI" sz="1067" noProof="0" smtClean="0">
                <a:latin typeface="+mn-lt"/>
              </a:rPr>
              <a:pPr algn="l"/>
              <a:t>‹#›</a:t>
            </a:fld>
            <a:endParaRPr lang="fi-FI" sz="1067" noProof="0">
              <a:latin typeface="+mn-lt"/>
            </a:endParaRPr>
          </a:p>
        </p:txBody>
      </p:sp>
    </p:spTree>
    <p:extLst>
      <p:ext uri="{BB962C8B-B14F-4D97-AF65-F5344CB8AC3E}">
        <p14:creationId xmlns:p14="http://schemas.microsoft.com/office/powerpoint/2010/main" val="1206038091"/>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preserve="1">
  <p:cSld name="21_Kuva + teksti">
    <p:spTree>
      <p:nvGrpSpPr>
        <p:cNvPr id="1" name=""/>
        <p:cNvGrpSpPr/>
        <p:nvPr/>
      </p:nvGrpSpPr>
      <p:grpSpPr>
        <a:xfrm>
          <a:off x="0" y="0"/>
          <a:ext cx="0" cy="0"/>
          <a:chOff x="0" y="0"/>
          <a:chExt cx="0" cy="0"/>
        </a:xfrm>
      </p:grpSpPr>
      <p:pic>
        <p:nvPicPr>
          <p:cNvPr id="10" name="Kuva 4" descr="Masi-300dpi.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609821" y="3"/>
            <a:ext cx="4582183" cy="6857999"/>
          </a:xfrm>
          <a:prstGeom prst="rect">
            <a:avLst/>
          </a:prstGeom>
        </p:spPr>
      </p:pic>
      <p:pic>
        <p:nvPicPr>
          <p:cNvPr id="11" name="Kuva 12" descr="Motiva_vasenkuva_peitto.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1433689" y="1"/>
            <a:ext cx="8093193" cy="6858000"/>
          </a:xfrm>
          <a:prstGeom prst="rect">
            <a:avLst/>
          </a:prstGeom>
        </p:spPr>
      </p:pic>
      <p:sp>
        <p:nvSpPr>
          <p:cNvPr id="2" name="Otsikko 1"/>
          <p:cNvSpPr>
            <a:spLocks noGrp="1"/>
          </p:cNvSpPr>
          <p:nvPr>
            <p:ph type="title"/>
          </p:nvPr>
        </p:nvSpPr>
        <p:spPr>
          <a:xfrm>
            <a:off x="484435" y="966687"/>
            <a:ext cx="5611567" cy="1285895"/>
          </a:xfrm>
        </p:spPr>
        <p:txBody>
          <a:bodyPr/>
          <a:lstStyle/>
          <a:p>
            <a:r>
              <a:rPr lang="en-US" noProof="0"/>
              <a:t>Click to edit Master title style</a:t>
            </a:r>
            <a:endParaRPr lang="fi-FI" noProof="0"/>
          </a:p>
        </p:txBody>
      </p:sp>
      <p:sp>
        <p:nvSpPr>
          <p:cNvPr id="4" name="Sisällön paikkamerkki 3"/>
          <p:cNvSpPr>
            <a:spLocks noGrp="1"/>
          </p:cNvSpPr>
          <p:nvPr>
            <p:ph sz="half" idx="2"/>
          </p:nvPr>
        </p:nvSpPr>
        <p:spPr>
          <a:xfrm>
            <a:off x="484435" y="2439737"/>
            <a:ext cx="5611567" cy="3686427"/>
          </a:xfrm>
        </p:spPr>
        <p:txBody>
          <a:bodyPr/>
          <a:lstStyle>
            <a:lvl1pPr marL="0" indent="0">
              <a:buNone/>
              <a:defRPr sz="2133"/>
            </a:lvl1pPr>
            <a:lvl2pPr marL="0" indent="0">
              <a:buNone/>
              <a:defRPr sz="2133">
                <a:latin typeface="+mn-lt"/>
              </a:defRPr>
            </a:lvl2pPr>
            <a:lvl3pPr marL="0" indent="0">
              <a:buNone/>
              <a:defRPr sz="2133">
                <a:latin typeface="+mn-lt"/>
              </a:defRPr>
            </a:lvl3pPr>
            <a:lvl4pPr marL="0" indent="0">
              <a:buNone/>
              <a:defRPr sz="2133">
                <a:latin typeface="+mn-lt"/>
              </a:defRPr>
            </a:lvl4pPr>
            <a:lvl5pPr marL="0" indent="0">
              <a:buNone/>
              <a:defRPr sz="2133">
                <a:latin typeface="+mn-lt"/>
                <a:cs typeface="Calibri"/>
              </a:defRPr>
            </a:lvl5pPr>
            <a:lvl6pPr>
              <a:defRPr sz="2400"/>
            </a:lvl6pPr>
            <a:lvl7pPr>
              <a:defRPr sz="2400"/>
            </a:lvl7pPr>
            <a:lvl8pPr>
              <a:defRPr sz="2400"/>
            </a:lvl8pPr>
            <a:lvl9pPr>
              <a:defRPr sz="24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pic>
        <p:nvPicPr>
          <p:cNvPr id="12" name="Kuva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4309" y="545255"/>
            <a:ext cx="512640" cy="468540"/>
          </a:xfrm>
          <a:prstGeom prst="rect">
            <a:avLst/>
          </a:prstGeom>
        </p:spPr>
      </p:pic>
      <p:sp>
        <p:nvSpPr>
          <p:cNvPr id="8" name="Dian numeron paikkamerkki 5">
            <a:extLst>
              <a:ext uri="{FF2B5EF4-FFF2-40B4-BE49-F238E27FC236}">
                <a16:creationId xmlns:a16="http://schemas.microsoft.com/office/drawing/2014/main" id="{82D7F05B-DA5A-4950-B2F4-7B9CB00B01D5}"/>
              </a:ext>
            </a:extLst>
          </p:cNvPr>
          <p:cNvSpPr txBox="1">
            <a:spLocks/>
          </p:cNvSpPr>
          <p:nvPr/>
        </p:nvSpPr>
        <p:spPr>
          <a:xfrm>
            <a:off x="494363" y="6372392"/>
            <a:ext cx="505640" cy="365125"/>
          </a:xfrm>
          <a:prstGeom prst="rect">
            <a:avLst/>
          </a:prstGeom>
        </p:spPr>
        <p:txBody>
          <a:bodyPr/>
          <a:lstStyle>
            <a:defPPr>
              <a:defRPr lang="fi-FI"/>
            </a:defPPr>
            <a:lvl1pPr marL="0" algn="r" defTabSz="457200" rtl="0" eaLnBrk="1" latinLnBrk="0" hangingPunct="1">
              <a:defRPr sz="950" kern="1200">
                <a:solidFill>
                  <a:schemeClr val="tx1"/>
                </a:solidFill>
                <a:latin typeface="Calibri" charset="0"/>
                <a:ea typeface="Calibri" charset="0"/>
                <a:cs typeface="Calibri"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62CCF657-A547-8C43-AD59-3D5EA746CF60}" type="slidenum">
              <a:rPr lang="fi-FI" sz="1067" noProof="0" smtClean="0">
                <a:latin typeface="+mn-lt"/>
              </a:rPr>
              <a:pPr algn="l"/>
              <a:t>‹#›</a:t>
            </a:fld>
            <a:endParaRPr lang="fi-FI" sz="1067" noProof="0">
              <a:latin typeface="+mn-lt"/>
            </a:endParaRPr>
          </a:p>
        </p:txBody>
      </p:sp>
    </p:spTree>
    <p:extLst>
      <p:ext uri="{BB962C8B-B14F-4D97-AF65-F5344CB8AC3E}">
        <p14:creationId xmlns:p14="http://schemas.microsoft.com/office/powerpoint/2010/main" val="3785199525"/>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preserve="1">
  <p:cSld name="22_Kuva + teksti">
    <p:spTree>
      <p:nvGrpSpPr>
        <p:cNvPr id="1" name=""/>
        <p:cNvGrpSpPr/>
        <p:nvPr/>
      </p:nvGrpSpPr>
      <p:grpSpPr>
        <a:xfrm>
          <a:off x="0" y="0"/>
          <a:ext cx="0" cy="0"/>
          <a:chOff x="0" y="0"/>
          <a:chExt cx="0" cy="0"/>
        </a:xfrm>
      </p:grpSpPr>
      <p:pic>
        <p:nvPicPr>
          <p:cNvPr id="10" name="Kuva 5" descr="Tuuli-300dpi.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609817" y="0"/>
            <a:ext cx="4630800" cy="6858000"/>
          </a:xfrm>
          <a:prstGeom prst="rect">
            <a:avLst/>
          </a:prstGeom>
        </p:spPr>
      </p:pic>
      <p:pic>
        <p:nvPicPr>
          <p:cNvPr id="11" name="Kuva 12" descr="Motiva_vasenkuva_peitto.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1433690" y="0"/>
            <a:ext cx="8093193" cy="6858000"/>
          </a:xfrm>
          <a:prstGeom prst="rect">
            <a:avLst/>
          </a:prstGeom>
        </p:spPr>
      </p:pic>
      <p:sp>
        <p:nvSpPr>
          <p:cNvPr id="2" name="Otsikko 1"/>
          <p:cNvSpPr>
            <a:spLocks noGrp="1"/>
          </p:cNvSpPr>
          <p:nvPr>
            <p:ph type="title"/>
          </p:nvPr>
        </p:nvSpPr>
        <p:spPr>
          <a:xfrm>
            <a:off x="484437" y="966687"/>
            <a:ext cx="5611563" cy="1285895"/>
          </a:xfrm>
        </p:spPr>
        <p:txBody>
          <a:bodyPr/>
          <a:lstStyle/>
          <a:p>
            <a:r>
              <a:rPr lang="en-US" noProof="0"/>
              <a:t>Click to edit Master title style</a:t>
            </a:r>
            <a:endParaRPr lang="fi-FI" noProof="0"/>
          </a:p>
        </p:txBody>
      </p:sp>
      <p:sp>
        <p:nvSpPr>
          <p:cNvPr id="4" name="Sisällön paikkamerkki 3"/>
          <p:cNvSpPr>
            <a:spLocks noGrp="1"/>
          </p:cNvSpPr>
          <p:nvPr>
            <p:ph sz="half" idx="2"/>
          </p:nvPr>
        </p:nvSpPr>
        <p:spPr>
          <a:xfrm>
            <a:off x="484437" y="2439737"/>
            <a:ext cx="5611563" cy="3686427"/>
          </a:xfrm>
        </p:spPr>
        <p:txBody>
          <a:bodyPr/>
          <a:lstStyle>
            <a:lvl1pPr marL="0" indent="0">
              <a:buNone/>
              <a:defRPr sz="2133"/>
            </a:lvl1pPr>
            <a:lvl2pPr marL="0" indent="0">
              <a:buNone/>
              <a:defRPr sz="2133">
                <a:latin typeface="+mn-lt"/>
              </a:defRPr>
            </a:lvl2pPr>
            <a:lvl3pPr marL="0" indent="0">
              <a:buNone/>
              <a:defRPr sz="2133">
                <a:latin typeface="+mn-lt"/>
              </a:defRPr>
            </a:lvl3pPr>
            <a:lvl4pPr marL="0" indent="0">
              <a:buNone/>
              <a:defRPr sz="2133">
                <a:latin typeface="+mn-lt"/>
              </a:defRPr>
            </a:lvl4pPr>
            <a:lvl5pPr marL="0" indent="0">
              <a:buNone/>
              <a:defRPr sz="2133">
                <a:latin typeface="+mn-lt"/>
                <a:cs typeface="Calibri"/>
              </a:defRPr>
            </a:lvl5pPr>
            <a:lvl6pPr>
              <a:defRPr sz="2400"/>
            </a:lvl6pPr>
            <a:lvl7pPr>
              <a:defRPr sz="2400"/>
            </a:lvl7pPr>
            <a:lvl8pPr>
              <a:defRPr sz="2400"/>
            </a:lvl8pPr>
            <a:lvl9pPr>
              <a:defRPr sz="24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pic>
        <p:nvPicPr>
          <p:cNvPr id="12" name="Kuva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4311" y="545255"/>
            <a:ext cx="512640" cy="468540"/>
          </a:xfrm>
          <a:prstGeom prst="rect">
            <a:avLst/>
          </a:prstGeom>
        </p:spPr>
      </p:pic>
      <p:sp>
        <p:nvSpPr>
          <p:cNvPr id="8" name="Dian numeron paikkamerkki 5">
            <a:extLst>
              <a:ext uri="{FF2B5EF4-FFF2-40B4-BE49-F238E27FC236}">
                <a16:creationId xmlns:a16="http://schemas.microsoft.com/office/drawing/2014/main" id="{55E56507-A09D-4B49-A421-A69EA12A1987}"/>
              </a:ext>
            </a:extLst>
          </p:cNvPr>
          <p:cNvSpPr txBox="1">
            <a:spLocks/>
          </p:cNvSpPr>
          <p:nvPr/>
        </p:nvSpPr>
        <p:spPr>
          <a:xfrm>
            <a:off x="494363" y="6372392"/>
            <a:ext cx="505640" cy="365125"/>
          </a:xfrm>
          <a:prstGeom prst="rect">
            <a:avLst/>
          </a:prstGeom>
        </p:spPr>
        <p:txBody>
          <a:bodyPr/>
          <a:lstStyle>
            <a:defPPr>
              <a:defRPr lang="fi-FI"/>
            </a:defPPr>
            <a:lvl1pPr marL="0" algn="r" defTabSz="457200" rtl="0" eaLnBrk="1" latinLnBrk="0" hangingPunct="1">
              <a:defRPr sz="950" kern="1200">
                <a:solidFill>
                  <a:schemeClr val="tx1"/>
                </a:solidFill>
                <a:latin typeface="Calibri" charset="0"/>
                <a:ea typeface="Calibri" charset="0"/>
                <a:cs typeface="Calibri"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62CCF657-A547-8C43-AD59-3D5EA746CF60}" type="slidenum">
              <a:rPr lang="fi-FI" sz="1067" noProof="0" smtClean="0">
                <a:latin typeface="+mn-lt"/>
              </a:rPr>
              <a:pPr algn="l"/>
              <a:t>‹#›</a:t>
            </a:fld>
            <a:endParaRPr lang="fi-FI" sz="1067" noProof="0">
              <a:latin typeface="+mn-lt"/>
            </a:endParaRPr>
          </a:p>
        </p:txBody>
      </p:sp>
    </p:spTree>
    <p:extLst>
      <p:ext uri="{BB962C8B-B14F-4D97-AF65-F5344CB8AC3E}">
        <p14:creationId xmlns:p14="http://schemas.microsoft.com/office/powerpoint/2010/main" val="2745425738"/>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preserve="1">
  <p:cSld name="23_Kuva + teksti">
    <p:spTree>
      <p:nvGrpSpPr>
        <p:cNvPr id="1" name=""/>
        <p:cNvGrpSpPr/>
        <p:nvPr/>
      </p:nvGrpSpPr>
      <p:grpSpPr>
        <a:xfrm>
          <a:off x="0" y="0"/>
          <a:ext cx="0" cy="0"/>
          <a:chOff x="0" y="0"/>
          <a:chExt cx="0" cy="0"/>
        </a:xfrm>
      </p:grpSpPr>
      <p:pic>
        <p:nvPicPr>
          <p:cNvPr id="10" name="Kuva 2" descr="tuomiokirkko-2.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36705" y="0"/>
            <a:ext cx="4666800" cy="6858000"/>
          </a:xfrm>
          <a:prstGeom prst="rect">
            <a:avLst/>
          </a:prstGeom>
        </p:spPr>
      </p:pic>
      <p:pic>
        <p:nvPicPr>
          <p:cNvPr id="11" name="Kuva 12" descr="Motiva_vasenkuva_peitto.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1433690" y="0"/>
            <a:ext cx="8093193" cy="6858000"/>
          </a:xfrm>
          <a:prstGeom prst="rect">
            <a:avLst/>
          </a:prstGeom>
        </p:spPr>
      </p:pic>
      <p:sp>
        <p:nvSpPr>
          <p:cNvPr id="2" name="Otsikko 1"/>
          <p:cNvSpPr>
            <a:spLocks noGrp="1"/>
          </p:cNvSpPr>
          <p:nvPr>
            <p:ph type="title"/>
          </p:nvPr>
        </p:nvSpPr>
        <p:spPr>
          <a:xfrm>
            <a:off x="484435" y="966687"/>
            <a:ext cx="5611567" cy="1285895"/>
          </a:xfrm>
        </p:spPr>
        <p:txBody>
          <a:bodyPr/>
          <a:lstStyle/>
          <a:p>
            <a:r>
              <a:rPr lang="en-US" noProof="0"/>
              <a:t>Click to edit Master title style</a:t>
            </a:r>
            <a:endParaRPr lang="fi-FI" noProof="0"/>
          </a:p>
        </p:txBody>
      </p:sp>
      <p:sp>
        <p:nvSpPr>
          <p:cNvPr id="4" name="Sisällön paikkamerkki 3"/>
          <p:cNvSpPr>
            <a:spLocks noGrp="1"/>
          </p:cNvSpPr>
          <p:nvPr>
            <p:ph sz="half" idx="2"/>
          </p:nvPr>
        </p:nvSpPr>
        <p:spPr>
          <a:xfrm>
            <a:off x="484435" y="2439737"/>
            <a:ext cx="5611567" cy="3686427"/>
          </a:xfrm>
        </p:spPr>
        <p:txBody>
          <a:bodyPr/>
          <a:lstStyle>
            <a:lvl1pPr marL="0" indent="0">
              <a:buNone/>
              <a:defRPr sz="2133"/>
            </a:lvl1pPr>
            <a:lvl2pPr marL="0" indent="0">
              <a:buNone/>
              <a:defRPr sz="2133">
                <a:latin typeface="+mn-lt"/>
              </a:defRPr>
            </a:lvl2pPr>
            <a:lvl3pPr marL="0" indent="0">
              <a:buNone/>
              <a:defRPr sz="2133">
                <a:latin typeface="+mn-lt"/>
              </a:defRPr>
            </a:lvl3pPr>
            <a:lvl4pPr marL="0" indent="0">
              <a:buNone/>
              <a:defRPr sz="2133">
                <a:latin typeface="+mn-lt"/>
              </a:defRPr>
            </a:lvl4pPr>
            <a:lvl5pPr marL="0" indent="0">
              <a:buNone/>
              <a:defRPr sz="2133">
                <a:latin typeface="+mn-lt"/>
                <a:cs typeface="Calibri"/>
              </a:defRPr>
            </a:lvl5pPr>
            <a:lvl6pPr>
              <a:defRPr sz="2400"/>
            </a:lvl6pPr>
            <a:lvl7pPr>
              <a:defRPr sz="2400"/>
            </a:lvl7pPr>
            <a:lvl8pPr>
              <a:defRPr sz="2400"/>
            </a:lvl8pPr>
            <a:lvl9pPr>
              <a:defRPr sz="24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pic>
        <p:nvPicPr>
          <p:cNvPr id="12" name="Kuva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8367" y="540251"/>
            <a:ext cx="512640" cy="468540"/>
          </a:xfrm>
          <a:prstGeom prst="rect">
            <a:avLst/>
          </a:prstGeom>
        </p:spPr>
      </p:pic>
      <p:sp>
        <p:nvSpPr>
          <p:cNvPr id="8" name="Dian numeron paikkamerkki 5">
            <a:extLst>
              <a:ext uri="{FF2B5EF4-FFF2-40B4-BE49-F238E27FC236}">
                <a16:creationId xmlns:a16="http://schemas.microsoft.com/office/drawing/2014/main" id="{318135AC-AB5B-4CA0-A473-7CF3FD1B16F9}"/>
              </a:ext>
            </a:extLst>
          </p:cNvPr>
          <p:cNvSpPr txBox="1">
            <a:spLocks/>
          </p:cNvSpPr>
          <p:nvPr/>
        </p:nvSpPr>
        <p:spPr>
          <a:xfrm>
            <a:off x="494363" y="6372392"/>
            <a:ext cx="505640" cy="365125"/>
          </a:xfrm>
          <a:prstGeom prst="rect">
            <a:avLst/>
          </a:prstGeom>
        </p:spPr>
        <p:txBody>
          <a:bodyPr/>
          <a:lstStyle>
            <a:defPPr>
              <a:defRPr lang="fi-FI"/>
            </a:defPPr>
            <a:lvl1pPr marL="0" algn="r" defTabSz="457200" rtl="0" eaLnBrk="1" latinLnBrk="0" hangingPunct="1">
              <a:defRPr sz="950" kern="1200">
                <a:solidFill>
                  <a:schemeClr val="tx1"/>
                </a:solidFill>
                <a:latin typeface="Calibri" charset="0"/>
                <a:ea typeface="Calibri" charset="0"/>
                <a:cs typeface="Calibri"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62CCF657-A547-8C43-AD59-3D5EA746CF60}" type="slidenum">
              <a:rPr lang="fi-FI" sz="1067" noProof="0" smtClean="0">
                <a:latin typeface="+mn-lt"/>
              </a:rPr>
              <a:pPr algn="l"/>
              <a:t>‹#›</a:t>
            </a:fld>
            <a:endParaRPr lang="fi-FI" sz="1067" noProof="0">
              <a:latin typeface="+mn-lt"/>
            </a:endParaRPr>
          </a:p>
        </p:txBody>
      </p:sp>
    </p:spTree>
    <p:extLst>
      <p:ext uri="{BB962C8B-B14F-4D97-AF65-F5344CB8AC3E}">
        <p14:creationId xmlns:p14="http://schemas.microsoft.com/office/powerpoint/2010/main" val="3485549619"/>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preserve="1">
  <p:cSld name="24_Kuva + teksti">
    <p:spTree>
      <p:nvGrpSpPr>
        <p:cNvPr id="1" name=""/>
        <p:cNvGrpSpPr/>
        <p:nvPr/>
      </p:nvGrpSpPr>
      <p:grpSpPr>
        <a:xfrm>
          <a:off x="0" y="0"/>
          <a:ext cx="0" cy="0"/>
          <a:chOff x="0" y="0"/>
          <a:chExt cx="0" cy="0"/>
        </a:xfrm>
      </p:grpSpPr>
      <p:pic>
        <p:nvPicPr>
          <p:cNvPr id="10" name="Kuva 4" descr="bussi-300dpi.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621581" y="0"/>
            <a:ext cx="4570423" cy="6858000"/>
          </a:xfrm>
          <a:prstGeom prst="rect">
            <a:avLst/>
          </a:prstGeom>
        </p:spPr>
      </p:pic>
      <p:pic>
        <p:nvPicPr>
          <p:cNvPr id="11" name="Kuva 12" descr="Motiva_vasenkuva_peitto.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1433689" y="1"/>
            <a:ext cx="8093193" cy="6858000"/>
          </a:xfrm>
          <a:prstGeom prst="rect">
            <a:avLst/>
          </a:prstGeom>
        </p:spPr>
      </p:pic>
      <p:sp>
        <p:nvSpPr>
          <p:cNvPr id="2" name="Otsikko 1"/>
          <p:cNvSpPr>
            <a:spLocks noGrp="1"/>
          </p:cNvSpPr>
          <p:nvPr>
            <p:ph type="title"/>
          </p:nvPr>
        </p:nvSpPr>
        <p:spPr>
          <a:xfrm>
            <a:off x="484437" y="966687"/>
            <a:ext cx="5611563" cy="1285895"/>
          </a:xfrm>
        </p:spPr>
        <p:txBody>
          <a:bodyPr/>
          <a:lstStyle/>
          <a:p>
            <a:r>
              <a:rPr lang="en-US" noProof="0"/>
              <a:t>Click to edit Master title style</a:t>
            </a:r>
            <a:endParaRPr lang="fi-FI" noProof="0"/>
          </a:p>
        </p:txBody>
      </p:sp>
      <p:sp>
        <p:nvSpPr>
          <p:cNvPr id="4" name="Sisällön paikkamerkki 3"/>
          <p:cNvSpPr>
            <a:spLocks noGrp="1"/>
          </p:cNvSpPr>
          <p:nvPr>
            <p:ph sz="half" idx="2"/>
          </p:nvPr>
        </p:nvSpPr>
        <p:spPr>
          <a:xfrm>
            <a:off x="484437" y="2439737"/>
            <a:ext cx="5611563" cy="3686427"/>
          </a:xfrm>
        </p:spPr>
        <p:txBody>
          <a:bodyPr/>
          <a:lstStyle>
            <a:lvl1pPr marL="0" indent="0">
              <a:buNone/>
              <a:defRPr sz="2133"/>
            </a:lvl1pPr>
            <a:lvl2pPr marL="0" indent="0">
              <a:buNone/>
              <a:defRPr sz="2133">
                <a:latin typeface="+mn-lt"/>
              </a:defRPr>
            </a:lvl2pPr>
            <a:lvl3pPr marL="0" indent="0">
              <a:buNone/>
              <a:defRPr sz="2133">
                <a:latin typeface="+mn-lt"/>
              </a:defRPr>
            </a:lvl3pPr>
            <a:lvl4pPr marL="0" indent="0">
              <a:buNone/>
              <a:defRPr sz="2133">
                <a:latin typeface="+mn-lt"/>
              </a:defRPr>
            </a:lvl4pPr>
            <a:lvl5pPr marL="0" indent="0">
              <a:buNone/>
              <a:defRPr sz="2133">
                <a:latin typeface="+mn-lt"/>
                <a:cs typeface="Calibri"/>
              </a:defRPr>
            </a:lvl5pPr>
            <a:lvl6pPr>
              <a:defRPr sz="2400"/>
            </a:lvl6pPr>
            <a:lvl7pPr>
              <a:defRPr sz="2400"/>
            </a:lvl7pPr>
            <a:lvl8pPr>
              <a:defRPr sz="2400"/>
            </a:lvl8pPr>
            <a:lvl9pPr>
              <a:defRPr sz="24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pic>
        <p:nvPicPr>
          <p:cNvPr id="12" name="Kuva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4309" y="545255"/>
            <a:ext cx="512640" cy="468540"/>
          </a:xfrm>
          <a:prstGeom prst="rect">
            <a:avLst/>
          </a:prstGeom>
        </p:spPr>
      </p:pic>
      <p:sp>
        <p:nvSpPr>
          <p:cNvPr id="8" name="Dian numeron paikkamerkki 5">
            <a:extLst>
              <a:ext uri="{FF2B5EF4-FFF2-40B4-BE49-F238E27FC236}">
                <a16:creationId xmlns:a16="http://schemas.microsoft.com/office/drawing/2014/main" id="{8F5F7367-3EFE-4B42-9E26-EB9334D0963D}"/>
              </a:ext>
            </a:extLst>
          </p:cNvPr>
          <p:cNvSpPr txBox="1">
            <a:spLocks/>
          </p:cNvSpPr>
          <p:nvPr/>
        </p:nvSpPr>
        <p:spPr>
          <a:xfrm>
            <a:off x="494363" y="6372392"/>
            <a:ext cx="505640" cy="365125"/>
          </a:xfrm>
          <a:prstGeom prst="rect">
            <a:avLst/>
          </a:prstGeom>
        </p:spPr>
        <p:txBody>
          <a:bodyPr/>
          <a:lstStyle>
            <a:defPPr>
              <a:defRPr lang="fi-FI"/>
            </a:defPPr>
            <a:lvl1pPr marL="0" algn="r" defTabSz="457200" rtl="0" eaLnBrk="1" latinLnBrk="0" hangingPunct="1">
              <a:defRPr sz="950" kern="1200">
                <a:solidFill>
                  <a:schemeClr val="tx1"/>
                </a:solidFill>
                <a:latin typeface="Calibri" charset="0"/>
                <a:ea typeface="Calibri" charset="0"/>
                <a:cs typeface="Calibri"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62CCF657-A547-8C43-AD59-3D5EA746CF60}" type="slidenum">
              <a:rPr lang="fi-FI" sz="1067" noProof="0" smtClean="0">
                <a:latin typeface="+mn-lt"/>
              </a:rPr>
              <a:pPr algn="l"/>
              <a:t>‹#›</a:t>
            </a:fld>
            <a:endParaRPr lang="fi-FI" sz="1067" noProof="0">
              <a:latin typeface="+mn-lt"/>
            </a:endParaRPr>
          </a:p>
        </p:txBody>
      </p:sp>
    </p:spTree>
    <p:extLst>
      <p:ext uri="{BB962C8B-B14F-4D97-AF65-F5344CB8AC3E}">
        <p14:creationId xmlns:p14="http://schemas.microsoft.com/office/powerpoint/2010/main" val="1906656054"/>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preserve="1">
  <p:cSld name="25_Kuva + teksti">
    <p:spTree>
      <p:nvGrpSpPr>
        <p:cNvPr id="1" name=""/>
        <p:cNvGrpSpPr/>
        <p:nvPr/>
      </p:nvGrpSpPr>
      <p:grpSpPr>
        <a:xfrm>
          <a:off x="0" y="0"/>
          <a:ext cx="0" cy="0"/>
          <a:chOff x="0" y="0"/>
          <a:chExt cx="0" cy="0"/>
        </a:xfrm>
      </p:grpSpPr>
      <p:sp>
        <p:nvSpPr>
          <p:cNvPr id="2" name="Otsikko 1"/>
          <p:cNvSpPr>
            <a:spLocks noGrp="1"/>
          </p:cNvSpPr>
          <p:nvPr>
            <p:ph type="title"/>
          </p:nvPr>
        </p:nvSpPr>
        <p:spPr>
          <a:xfrm>
            <a:off x="6096000" y="1046367"/>
            <a:ext cx="5648264" cy="1285895"/>
          </a:xfrm>
        </p:spPr>
        <p:txBody>
          <a:bodyPr/>
          <a:lstStyle/>
          <a:p>
            <a:r>
              <a:rPr lang="en-US" noProof="0"/>
              <a:t>Click to edit Master title style</a:t>
            </a:r>
            <a:endParaRPr lang="fi-FI" noProof="0"/>
          </a:p>
        </p:txBody>
      </p:sp>
      <p:sp>
        <p:nvSpPr>
          <p:cNvPr id="4" name="Sisällön paikkamerkki 3"/>
          <p:cNvSpPr>
            <a:spLocks noGrp="1"/>
          </p:cNvSpPr>
          <p:nvPr>
            <p:ph sz="half" idx="2"/>
          </p:nvPr>
        </p:nvSpPr>
        <p:spPr>
          <a:xfrm>
            <a:off x="6096004" y="2439737"/>
            <a:ext cx="5648261" cy="3686427"/>
          </a:xfrm>
        </p:spPr>
        <p:txBody>
          <a:bodyPr/>
          <a:lstStyle>
            <a:lvl1pPr marL="0" indent="0">
              <a:buNone/>
              <a:defRPr sz="2133"/>
            </a:lvl1pPr>
            <a:lvl2pPr marL="0" indent="0">
              <a:buNone/>
              <a:defRPr sz="2133">
                <a:latin typeface="+mn-lt"/>
              </a:defRPr>
            </a:lvl2pPr>
            <a:lvl3pPr marL="0" indent="0">
              <a:buNone/>
              <a:defRPr sz="2133">
                <a:latin typeface="+mn-lt"/>
              </a:defRPr>
            </a:lvl3pPr>
            <a:lvl4pPr marL="0" indent="0">
              <a:buNone/>
              <a:defRPr sz="2133">
                <a:latin typeface="+mn-lt"/>
              </a:defRPr>
            </a:lvl4pPr>
            <a:lvl5pPr marL="0" indent="0">
              <a:buNone/>
              <a:defRPr sz="2133">
                <a:latin typeface="+mn-lt"/>
                <a:cs typeface="Calibri"/>
              </a:defRPr>
            </a:lvl5pPr>
            <a:lvl6pPr>
              <a:defRPr sz="2400"/>
            </a:lvl6pPr>
            <a:lvl7pPr>
              <a:defRPr sz="2400"/>
            </a:lvl7pPr>
            <a:lvl8pPr>
              <a:defRPr sz="2400"/>
            </a:lvl8pPr>
            <a:lvl9pPr>
              <a:defRPr sz="24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20" name="Dian numeron paikkamerkki 5"/>
          <p:cNvSpPr txBox="1">
            <a:spLocks/>
          </p:cNvSpPr>
          <p:nvPr/>
        </p:nvSpPr>
        <p:spPr>
          <a:xfrm>
            <a:off x="11260035" y="6372392"/>
            <a:ext cx="505640" cy="365125"/>
          </a:xfrm>
          <a:prstGeom prst="rect">
            <a:avLst/>
          </a:prstGeom>
        </p:spPr>
        <p:txBody>
          <a:bodyPr/>
          <a:lstStyle>
            <a:defPPr>
              <a:defRPr lang="fi-FI"/>
            </a:defPPr>
            <a:lvl1pPr marL="0" algn="r" defTabSz="457200" rtl="0" eaLnBrk="1" latinLnBrk="0" hangingPunct="1">
              <a:defRPr sz="950" kern="1200">
                <a:solidFill>
                  <a:schemeClr val="tx1"/>
                </a:solidFill>
                <a:latin typeface="Calibri" charset="0"/>
                <a:ea typeface="Calibri" charset="0"/>
                <a:cs typeface="Calibri"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2CCF657-A547-8C43-AD59-3D5EA746CF60}" type="slidenum">
              <a:rPr lang="fi-FI" sz="1067" noProof="0" smtClean="0">
                <a:latin typeface="+mn-lt"/>
              </a:rPr>
              <a:pPr/>
              <a:t>‹#›</a:t>
            </a:fld>
            <a:endParaRPr lang="fi-FI" sz="1067" noProof="0">
              <a:latin typeface="+mn-lt"/>
            </a:endParaRPr>
          </a:p>
        </p:txBody>
      </p:sp>
    </p:spTree>
    <p:extLst>
      <p:ext uri="{BB962C8B-B14F-4D97-AF65-F5344CB8AC3E}">
        <p14:creationId xmlns:p14="http://schemas.microsoft.com/office/powerpoint/2010/main" val="4184511548"/>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preserve="1">
  <p:cSld name="1_tyhjä + teksti">
    <p:spTree>
      <p:nvGrpSpPr>
        <p:cNvPr id="1" name=""/>
        <p:cNvGrpSpPr/>
        <p:nvPr/>
      </p:nvGrpSpPr>
      <p:grpSpPr>
        <a:xfrm>
          <a:off x="0" y="0"/>
          <a:ext cx="0" cy="0"/>
          <a:chOff x="0" y="0"/>
          <a:chExt cx="0" cy="0"/>
        </a:xfrm>
      </p:grpSpPr>
      <p:sp>
        <p:nvSpPr>
          <p:cNvPr id="4" name="Sisällön paikkamerkki 3"/>
          <p:cNvSpPr>
            <a:spLocks noGrp="1"/>
          </p:cNvSpPr>
          <p:nvPr>
            <p:ph sz="half" idx="2"/>
          </p:nvPr>
        </p:nvSpPr>
        <p:spPr>
          <a:xfrm>
            <a:off x="6096004" y="2439737"/>
            <a:ext cx="5664197" cy="3686427"/>
          </a:xfrm>
        </p:spPr>
        <p:txBody>
          <a:bodyPr/>
          <a:lstStyle>
            <a:lvl1pPr marL="0" indent="0">
              <a:buNone/>
              <a:defRPr sz="2133"/>
            </a:lvl1pPr>
            <a:lvl2pPr marL="0" indent="0">
              <a:buNone/>
              <a:defRPr sz="2133">
                <a:latin typeface="+mn-lt"/>
              </a:defRPr>
            </a:lvl2pPr>
            <a:lvl3pPr marL="0" indent="0">
              <a:buNone/>
              <a:defRPr sz="2133">
                <a:latin typeface="+mn-lt"/>
              </a:defRPr>
            </a:lvl3pPr>
            <a:lvl4pPr marL="0" indent="0">
              <a:buNone/>
              <a:defRPr sz="2133">
                <a:latin typeface="+mn-lt"/>
              </a:defRPr>
            </a:lvl4pPr>
            <a:lvl5pPr marL="0" indent="0">
              <a:buNone/>
              <a:defRPr sz="2133">
                <a:latin typeface="+mn-lt"/>
                <a:cs typeface="Calibri"/>
              </a:defRPr>
            </a:lvl5pPr>
            <a:lvl6pPr>
              <a:defRPr sz="2400"/>
            </a:lvl6pPr>
            <a:lvl7pPr>
              <a:defRPr sz="2400"/>
            </a:lvl7pPr>
            <a:lvl8pPr>
              <a:defRPr sz="2400"/>
            </a:lvl8pPr>
            <a:lvl9pPr>
              <a:defRPr sz="2400"/>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8" name="Otsikko 1"/>
          <p:cNvSpPr>
            <a:spLocks noGrp="1"/>
          </p:cNvSpPr>
          <p:nvPr>
            <p:ph type="title"/>
          </p:nvPr>
        </p:nvSpPr>
        <p:spPr>
          <a:xfrm>
            <a:off x="6096000" y="1046367"/>
            <a:ext cx="5664200" cy="1285895"/>
          </a:xfrm>
        </p:spPr>
        <p:txBody>
          <a:bodyPr/>
          <a:lstStyle/>
          <a:p>
            <a:r>
              <a:rPr lang="en-US" noProof="0"/>
              <a:t>Click to edit Master title style</a:t>
            </a:r>
            <a:endParaRPr lang="fi-FI" noProof="0"/>
          </a:p>
        </p:txBody>
      </p:sp>
      <p:sp>
        <p:nvSpPr>
          <p:cNvPr id="17" name="Päivämäärän paikkamerkki 3"/>
          <p:cNvSpPr>
            <a:spLocks noGrp="1"/>
          </p:cNvSpPr>
          <p:nvPr>
            <p:ph type="dt" sz="half" idx="10"/>
          </p:nvPr>
        </p:nvSpPr>
        <p:spPr>
          <a:xfrm>
            <a:off x="482105" y="6372392"/>
            <a:ext cx="1157768" cy="365125"/>
          </a:xfrm>
          <a:prstGeom prst="rect">
            <a:avLst/>
          </a:prstGeom>
        </p:spPr>
        <p:txBody>
          <a:bodyPr/>
          <a:lstStyle>
            <a:lvl1pPr>
              <a:defRPr sz="1067">
                <a:latin typeface="+mn-lt"/>
                <a:ea typeface="Calibri" charset="0"/>
                <a:cs typeface="Calibri" charset="0"/>
              </a:defRPr>
            </a:lvl1pPr>
          </a:lstStyle>
          <a:p>
            <a:r>
              <a:rPr lang="fi-FI"/>
              <a:t>01/08/18</a:t>
            </a:r>
          </a:p>
        </p:txBody>
      </p:sp>
      <p:sp>
        <p:nvSpPr>
          <p:cNvPr id="18" name="Alatunnisteen paikkamerkki 4"/>
          <p:cNvSpPr>
            <a:spLocks noGrp="1"/>
          </p:cNvSpPr>
          <p:nvPr>
            <p:ph type="ftr" sz="quarter" idx="3"/>
          </p:nvPr>
        </p:nvSpPr>
        <p:spPr>
          <a:xfrm>
            <a:off x="1636303" y="6372392"/>
            <a:ext cx="8919412" cy="365125"/>
          </a:xfrm>
          <a:prstGeom prst="rect">
            <a:avLst/>
          </a:prstGeom>
        </p:spPr>
        <p:txBody>
          <a:bodyPr/>
          <a:lstStyle>
            <a:lvl1pPr algn="ctr">
              <a:defRPr sz="1067">
                <a:latin typeface="+mn-lt"/>
                <a:ea typeface="Calibri"/>
                <a:cs typeface="Calibri"/>
              </a:defRPr>
            </a:lvl1pPr>
          </a:lstStyle>
          <a:p>
            <a:r>
              <a:rPr lang="fi-FI"/>
              <a:t>Tässä esityksen aihe (muutetaan esityksen asetuksista)</a:t>
            </a:r>
          </a:p>
        </p:txBody>
      </p:sp>
      <p:sp>
        <p:nvSpPr>
          <p:cNvPr id="19" name="Dian numeron paikkamerkki 5"/>
          <p:cNvSpPr>
            <a:spLocks noGrp="1"/>
          </p:cNvSpPr>
          <p:nvPr>
            <p:ph type="sldNum" sz="quarter" idx="4"/>
          </p:nvPr>
        </p:nvSpPr>
        <p:spPr>
          <a:xfrm>
            <a:off x="11260032" y="6372392"/>
            <a:ext cx="505640" cy="365125"/>
          </a:xfrm>
          <a:prstGeom prst="rect">
            <a:avLst/>
          </a:prstGeom>
        </p:spPr>
        <p:txBody>
          <a:bodyPr/>
          <a:lstStyle>
            <a:lvl1pPr algn="r">
              <a:defRPr sz="1067">
                <a:latin typeface="+mn-lt"/>
                <a:ea typeface="Calibri" charset="0"/>
                <a:cs typeface="Calibri" charset="0"/>
              </a:defRPr>
            </a:lvl1pPr>
          </a:lstStyle>
          <a:p>
            <a:fld id="{62CCF657-A547-8C43-AD59-3D5EA746CF60}" type="slidenum">
              <a:rPr lang="fi-FI" smtClean="0"/>
              <a:pPr/>
              <a:t>‹#›</a:t>
            </a:fld>
            <a:endParaRPr lang="fi-FI"/>
          </a:p>
        </p:txBody>
      </p:sp>
      <p:pic>
        <p:nvPicPr>
          <p:cNvPr id="11" name="Kuva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53032" y="548219"/>
            <a:ext cx="512640" cy="468540"/>
          </a:xfrm>
          <a:prstGeom prst="rect">
            <a:avLst/>
          </a:prstGeom>
        </p:spPr>
      </p:pic>
    </p:spTree>
    <p:extLst>
      <p:ext uri="{BB962C8B-B14F-4D97-AF65-F5344CB8AC3E}">
        <p14:creationId xmlns:p14="http://schemas.microsoft.com/office/powerpoint/2010/main" val="1194872173"/>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preserve="1">
  <p:cSld name="1_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en-US" noProof="0"/>
              <a:t>Click to edit Master title style</a:t>
            </a:r>
            <a:endParaRPr lang="fi-FI" noProof="0"/>
          </a:p>
        </p:txBody>
      </p:sp>
      <p:sp>
        <p:nvSpPr>
          <p:cNvPr id="15" name="Päivämäärän paikkamerkki 3"/>
          <p:cNvSpPr>
            <a:spLocks noGrp="1"/>
          </p:cNvSpPr>
          <p:nvPr>
            <p:ph type="dt" sz="half" idx="10"/>
          </p:nvPr>
        </p:nvSpPr>
        <p:spPr>
          <a:xfrm>
            <a:off x="482108" y="6372392"/>
            <a:ext cx="1157768" cy="365125"/>
          </a:xfrm>
          <a:prstGeom prst="rect">
            <a:avLst/>
          </a:prstGeom>
        </p:spPr>
        <p:txBody>
          <a:bodyPr/>
          <a:lstStyle>
            <a:lvl1pPr>
              <a:defRPr sz="1067">
                <a:latin typeface="+mn-lt"/>
                <a:ea typeface="Calibri" charset="0"/>
                <a:cs typeface="Calibri" charset="0"/>
              </a:defRPr>
            </a:lvl1pPr>
          </a:lstStyle>
          <a:p>
            <a:r>
              <a:rPr lang="fi-FI"/>
              <a:t>01/08/18</a:t>
            </a:r>
          </a:p>
        </p:txBody>
      </p:sp>
      <p:sp>
        <p:nvSpPr>
          <p:cNvPr id="16" name="Alatunnisteen paikkamerkki 4"/>
          <p:cNvSpPr>
            <a:spLocks noGrp="1"/>
          </p:cNvSpPr>
          <p:nvPr>
            <p:ph type="ftr" sz="quarter" idx="3"/>
          </p:nvPr>
        </p:nvSpPr>
        <p:spPr>
          <a:xfrm>
            <a:off x="1636299" y="6372392"/>
            <a:ext cx="8919412" cy="365125"/>
          </a:xfrm>
          <a:prstGeom prst="rect">
            <a:avLst/>
          </a:prstGeom>
        </p:spPr>
        <p:txBody>
          <a:bodyPr/>
          <a:lstStyle>
            <a:lvl1pPr algn="ctr">
              <a:defRPr sz="1067">
                <a:latin typeface="+mn-lt"/>
                <a:ea typeface="Calibri"/>
                <a:cs typeface="Calibri"/>
              </a:defRPr>
            </a:lvl1pPr>
          </a:lstStyle>
          <a:p>
            <a:r>
              <a:rPr lang="fi-FI"/>
              <a:t>Tässä esityksen aihe (muutetaan esityksen asetuksista)</a:t>
            </a:r>
          </a:p>
        </p:txBody>
      </p:sp>
      <p:sp>
        <p:nvSpPr>
          <p:cNvPr id="17" name="Dian numeron paikkamerkki 5"/>
          <p:cNvSpPr>
            <a:spLocks noGrp="1"/>
          </p:cNvSpPr>
          <p:nvPr>
            <p:ph type="sldNum" sz="quarter" idx="4"/>
          </p:nvPr>
        </p:nvSpPr>
        <p:spPr>
          <a:xfrm>
            <a:off x="11260032" y="6372392"/>
            <a:ext cx="505640" cy="365125"/>
          </a:xfrm>
          <a:prstGeom prst="rect">
            <a:avLst/>
          </a:prstGeom>
        </p:spPr>
        <p:txBody>
          <a:bodyPr/>
          <a:lstStyle>
            <a:lvl1pPr algn="r">
              <a:defRPr sz="1067">
                <a:latin typeface="+mn-lt"/>
                <a:ea typeface="Calibri" charset="0"/>
                <a:cs typeface="Calibri" charset="0"/>
              </a:defRPr>
            </a:lvl1pPr>
          </a:lstStyle>
          <a:p>
            <a:fld id="{62CCF657-A547-8C43-AD59-3D5EA746CF60}" type="slidenum">
              <a:rPr lang="fi-FI" smtClean="0"/>
              <a:pPr/>
              <a:t>‹#›</a:t>
            </a:fld>
            <a:endParaRPr lang="fi-FI"/>
          </a:p>
        </p:txBody>
      </p:sp>
      <p:pic>
        <p:nvPicPr>
          <p:cNvPr id="10" name="Kuva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47560" y="548219"/>
            <a:ext cx="512640" cy="468540"/>
          </a:xfrm>
          <a:prstGeom prst="rect">
            <a:avLst/>
          </a:prstGeom>
        </p:spPr>
      </p:pic>
      <p:sp>
        <p:nvSpPr>
          <p:cNvPr id="9" name="Sisällön paikkamerkki 3">
            <a:extLst>
              <a:ext uri="{FF2B5EF4-FFF2-40B4-BE49-F238E27FC236}">
                <a16:creationId xmlns:a16="http://schemas.microsoft.com/office/drawing/2014/main" id="{8A365BFB-02C4-4674-B782-A680B0172A96}"/>
              </a:ext>
            </a:extLst>
          </p:cNvPr>
          <p:cNvSpPr>
            <a:spLocks noGrp="1"/>
          </p:cNvSpPr>
          <p:nvPr>
            <p:ph sz="half" idx="11"/>
          </p:nvPr>
        </p:nvSpPr>
        <p:spPr>
          <a:xfrm>
            <a:off x="478368" y="1937447"/>
            <a:ext cx="5386917" cy="4188716"/>
          </a:xfrm>
        </p:spPr>
        <p:txBody>
          <a:bodyPr/>
          <a:lstStyle>
            <a:lvl1pPr>
              <a:buClr>
                <a:srgbClr val="9B003F"/>
              </a:buClr>
              <a:defRPr sz="2667"/>
            </a:lvl1pPr>
            <a:lvl2pPr>
              <a:defRPr sz="2667"/>
            </a:lvl2pPr>
            <a:lvl3pPr>
              <a:buClr>
                <a:srgbClr val="9B003F"/>
              </a:buClr>
              <a:defRPr sz="2000"/>
            </a:lvl3pPr>
            <a:lvl4pPr>
              <a:defRPr sz="2000"/>
            </a:lvl4pPr>
            <a:lvl5pPr>
              <a:defRPr sz="1600">
                <a:latin typeface="+mn-lt"/>
                <a:cs typeface="Calibri"/>
              </a:defRPr>
            </a:lvl5pPr>
            <a:lvl6pPr>
              <a:defRPr sz="2133"/>
            </a:lvl6pPr>
            <a:lvl7pPr>
              <a:defRPr sz="2133"/>
            </a:lvl7pPr>
            <a:lvl8pPr>
              <a:defRPr sz="2133"/>
            </a:lvl8pPr>
            <a:lvl9pPr>
              <a:defRPr sz="2133"/>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11" name="Sisällön paikkamerkki 3">
            <a:extLst>
              <a:ext uri="{FF2B5EF4-FFF2-40B4-BE49-F238E27FC236}">
                <a16:creationId xmlns:a16="http://schemas.microsoft.com/office/drawing/2014/main" id="{9BADFDA3-FCDD-4661-9B63-5D2B49021651}"/>
              </a:ext>
            </a:extLst>
          </p:cNvPr>
          <p:cNvSpPr>
            <a:spLocks noGrp="1"/>
          </p:cNvSpPr>
          <p:nvPr>
            <p:ph sz="half" idx="12"/>
          </p:nvPr>
        </p:nvSpPr>
        <p:spPr>
          <a:xfrm>
            <a:off x="6373284" y="1937447"/>
            <a:ext cx="5386917" cy="4188716"/>
          </a:xfrm>
        </p:spPr>
        <p:txBody>
          <a:bodyPr/>
          <a:lstStyle>
            <a:lvl1pPr>
              <a:buClr>
                <a:srgbClr val="9B003F"/>
              </a:buClr>
              <a:defRPr sz="2667"/>
            </a:lvl1pPr>
            <a:lvl2pPr>
              <a:defRPr sz="2667"/>
            </a:lvl2pPr>
            <a:lvl3pPr>
              <a:buClr>
                <a:srgbClr val="9B003F"/>
              </a:buClr>
              <a:defRPr sz="2000"/>
            </a:lvl3pPr>
            <a:lvl4pPr>
              <a:defRPr sz="2000"/>
            </a:lvl4pPr>
            <a:lvl5pPr>
              <a:defRPr sz="1600">
                <a:latin typeface="+mn-lt"/>
                <a:cs typeface="Calibri"/>
              </a:defRPr>
            </a:lvl5pPr>
            <a:lvl6pPr>
              <a:defRPr sz="2133"/>
            </a:lvl6pPr>
            <a:lvl7pPr>
              <a:defRPr sz="2133"/>
            </a:lvl7pPr>
            <a:lvl8pPr>
              <a:defRPr sz="2133"/>
            </a:lvl8pPr>
            <a:lvl9pPr>
              <a:defRPr sz="2133"/>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Tree>
    <p:extLst>
      <p:ext uri="{BB962C8B-B14F-4D97-AF65-F5344CB8AC3E}">
        <p14:creationId xmlns:p14="http://schemas.microsoft.com/office/powerpoint/2010/main" val="2287704020"/>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preserve="1">
  <p:cSld name="1_pelkkä teksti">
    <p:spTree>
      <p:nvGrpSpPr>
        <p:cNvPr id="1" name=""/>
        <p:cNvGrpSpPr/>
        <p:nvPr/>
      </p:nvGrpSpPr>
      <p:grpSpPr>
        <a:xfrm>
          <a:off x="0" y="0"/>
          <a:ext cx="0" cy="0"/>
          <a:chOff x="0" y="0"/>
          <a:chExt cx="0" cy="0"/>
        </a:xfrm>
      </p:grpSpPr>
      <p:sp>
        <p:nvSpPr>
          <p:cNvPr id="2" name="Otsikko 1"/>
          <p:cNvSpPr>
            <a:spLocks noGrp="1"/>
          </p:cNvSpPr>
          <p:nvPr>
            <p:ph type="title"/>
          </p:nvPr>
        </p:nvSpPr>
        <p:spPr>
          <a:xfrm>
            <a:off x="478370" y="548221"/>
            <a:ext cx="10183657" cy="1129369"/>
          </a:xfrm>
        </p:spPr>
        <p:txBody>
          <a:bodyPr/>
          <a:lstStyle>
            <a:lvl1pPr algn="l">
              <a:defRPr/>
            </a:lvl1pPr>
          </a:lstStyle>
          <a:p>
            <a:r>
              <a:rPr lang="en-US" noProof="0"/>
              <a:t>Click to edit Master title style</a:t>
            </a:r>
            <a:endParaRPr lang="fi-FI" noProof="0"/>
          </a:p>
        </p:txBody>
      </p:sp>
      <p:sp>
        <p:nvSpPr>
          <p:cNvPr id="4" name="Sisällön paikkamerkki 3"/>
          <p:cNvSpPr>
            <a:spLocks noGrp="1"/>
          </p:cNvSpPr>
          <p:nvPr>
            <p:ph sz="half" idx="2"/>
          </p:nvPr>
        </p:nvSpPr>
        <p:spPr>
          <a:xfrm>
            <a:off x="478370" y="1797053"/>
            <a:ext cx="11281833" cy="4329113"/>
          </a:xfrm>
        </p:spPr>
        <p:txBody>
          <a:bodyPr/>
          <a:lstStyle>
            <a:lvl1pPr marL="0" indent="0">
              <a:lnSpc>
                <a:spcPct val="150000"/>
              </a:lnSpc>
              <a:buNone/>
              <a:defRPr sz="2667">
                <a:latin typeface="+mj-lt"/>
              </a:defRPr>
            </a:lvl1pPr>
            <a:lvl2pPr marL="0" indent="0">
              <a:lnSpc>
                <a:spcPct val="150000"/>
              </a:lnSpc>
              <a:buNone/>
              <a:defRPr sz="2000">
                <a:latin typeface="+mn-lt"/>
              </a:defRPr>
            </a:lvl2pPr>
            <a:lvl3pPr marL="0" indent="0">
              <a:lnSpc>
                <a:spcPct val="150000"/>
              </a:lnSpc>
              <a:buNone/>
              <a:defRPr sz="2133">
                <a:latin typeface="+mn-lt"/>
              </a:defRPr>
            </a:lvl3pPr>
            <a:lvl4pPr marL="0" indent="0">
              <a:lnSpc>
                <a:spcPct val="150000"/>
              </a:lnSpc>
              <a:buNone/>
              <a:defRPr sz="2133">
                <a:latin typeface="+mn-lt"/>
              </a:defRPr>
            </a:lvl4pPr>
            <a:lvl5pPr marL="0" indent="0">
              <a:lnSpc>
                <a:spcPct val="150000"/>
              </a:lnSpc>
              <a:buNone/>
              <a:defRPr sz="2133">
                <a:latin typeface="+mn-lt"/>
                <a:cs typeface="Calibri"/>
              </a:defRPr>
            </a:lvl5pPr>
            <a:lvl6pPr>
              <a:defRPr sz="2400"/>
            </a:lvl6pPr>
            <a:lvl7pPr>
              <a:defRPr sz="2400"/>
            </a:lvl7pPr>
            <a:lvl8pPr>
              <a:defRPr sz="2400"/>
            </a:lvl8pPr>
            <a:lvl9pPr>
              <a:defRPr sz="2400"/>
            </a:lvl9pPr>
          </a:lstStyle>
          <a:p>
            <a:pPr lvl="0"/>
            <a:r>
              <a:rPr lang="en-US" noProof="0"/>
              <a:t>Click to edit Master text styles</a:t>
            </a:r>
          </a:p>
          <a:p>
            <a:pPr lvl="1"/>
            <a:r>
              <a:rPr lang="en-US" noProof="0"/>
              <a:t>Second level</a:t>
            </a:r>
          </a:p>
        </p:txBody>
      </p:sp>
      <p:sp>
        <p:nvSpPr>
          <p:cNvPr id="17" name="Päivämäärän paikkamerkki 3"/>
          <p:cNvSpPr>
            <a:spLocks noGrp="1"/>
          </p:cNvSpPr>
          <p:nvPr>
            <p:ph type="dt" sz="half" idx="10"/>
          </p:nvPr>
        </p:nvSpPr>
        <p:spPr>
          <a:xfrm>
            <a:off x="482105" y="6372392"/>
            <a:ext cx="1157768" cy="365125"/>
          </a:xfrm>
          <a:prstGeom prst="rect">
            <a:avLst/>
          </a:prstGeom>
        </p:spPr>
        <p:txBody>
          <a:bodyPr/>
          <a:lstStyle>
            <a:lvl1pPr>
              <a:defRPr sz="1067">
                <a:latin typeface="+mn-lt"/>
                <a:ea typeface="Calibri" charset="0"/>
                <a:cs typeface="Calibri" charset="0"/>
              </a:defRPr>
            </a:lvl1pPr>
          </a:lstStyle>
          <a:p>
            <a:r>
              <a:rPr lang="fi-FI"/>
              <a:t>01/08/18</a:t>
            </a:r>
          </a:p>
        </p:txBody>
      </p:sp>
      <p:sp>
        <p:nvSpPr>
          <p:cNvPr id="18" name="Alatunnisteen paikkamerkki 4"/>
          <p:cNvSpPr>
            <a:spLocks noGrp="1"/>
          </p:cNvSpPr>
          <p:nvPr>
            <p:ph type="ftr" sz="quarter" idx="3"/>
          </p:nvPr>
        </p:nvSpPr>
        <p:spPr>
          <a:xfrm>
            <a:off x="1636299" y="6372392"/>
            <a:ext cx="8919412" cy="365125"/>
          </a:xfrm>
          <a:prstGeom prst="rect">
            <a:avLst/>
          </a:prstGeom>
        </p:spPr>
        <p:txBody>
          <a:bodyPr/>
          <a:lstStyle>
            <a:lvl1pPr algn="ctr">
              <a:defRPr sz="1067">
                <a:latin typeface="+mn-lt"/>
                <a:ea typeface="Calibri"/>
                <a:cs typeface="Calibri"/>
              </a:defRPr>
            </a:lvl1pPr>
          </a:lstStyle>
          <a:p>
            <a:r>
              <a:rPr lang="fi-FI"/>
              <a:t>Tässä esityksen aihe (muutetaan esityksen asetuksista)</a:t>
            </a:r>
          </a:p>
        </p:txBody>
      </p:sp>
      <p:sp>
        <p:nvSpPr>
          <p:cNvPr id="19" name="Dian numeron paikkamerkki 5"/>
          <p:cNvSpPr>
            <a:spLocks noGrp="1"/>
          </p:cNvSpPr>
          <p:nvPr>
            <p:ph type="sldNum" sz="quarter" idx="4"/>
          </p:nvPr>
        </p:nvSpPr>
        <p:spPr>
          <a:xfrm>
            <a:off x="11260037" y="6372392"/>
            <a:ext cx="505640" cy="365125"/>
          </a:xfrm>
          <a:prstGeom prst="rect">
            <a:avLst/>
          </a:prstGeom>
        </p:spPr>
        <p:txBody>
          <a:bodyPr/>
          <a:lstStyle>
            <a:lvl1pPr algn="r">
              <a:defRPr sz="1067">
                <a:latin typeface="+mn-lt"/>
                <a:ea typeface="Calibri" charset="0"/>
                <a:cs typeface="Calibri" charset="0"/>
              </a:defRPr>
            </a:lvl1pPr>
          </a:lstStyle>
          <a:p>
            <a:fld id="{62CCF657-A547-8C43-AD59-3D5EA746CF60}" type="slidenum">
              <a:rPr lang="fi-FI" smtClean="0"/>
              <a:pPr/>
              <a:t>‹#›</a:t>
            </a:fld>
            <a:endParaRPr lang="fi-FI"/>
          </a:p>
        </p:txBody>
      </p:sp>
      <p:pic>
        <p:nvPicPr>
          <p:cNvPr id="10" name="Kuva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47560" y="548219"/>
            <a:ext cx="512640" cy="468540"/>
          </a:xfrm>
          <a:prstGeom prst="rect">
            <a:avLst/>
          </a:prstGeom>
        </p:spPr>
      </p:pic>
    </p:spTree>
    <p:extLst>
      <p:ext uri="{BB962C8B-B14F-4D97-AF65-F5344CB8AC3E}">
        <p14:creationId xmlns:p14="http://schemas.microsoft.com/office/powerpoint/2010/main" val="4082533941"/>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preserve="1">
  <p:cSld name="Takakansi">
    <p:spTree>
      <p:nvGrpSpPr>
        <p:cNvPr id="1" name=""/>
        <p:cNvGrpSpPr/>
        <p:nvPr/>
      </p:nvGrpSpPr>
      <p:grpSpPr>
        <a:xfrm>
          <a:off x="0" y="0"/>
          <a:ext cx="0" cy="0"/>
          <a:chOff x="0" y="0"/>
          <a:chExt cx="0" cy="0"/>
        </a:xfrm>
      </p:grpSpPr>
      <p:pic>
        <p:nvPicPr>
          <p:cNvPr id="6" name="Kuva 11"/>
          <p:cNvPicPr>
            <a:picLocks noChangeAspect="1"/>
          </p:cNvPicPr>
          <p:nvPr/>
        </p:nvPicPr>
        <p:blipFill rotWithShape="1">
          <a:blip r:embed="rId2" cstate="screen">
            <a:extLst>
              <a:ext uri="{28A0092B-C50C-407E-A947-70E740481C1C}">
                <a14:useLocalDpi xmlns:a14="http://schemas.microsoft.com/office/drawing/2010/main"/>
              </a:ext>
            </a:extLst>
          </a:blip>
          <a:srcRect b="12464"/>
          <a:stretch/>
        </p:blipFill>
        <p:spPr>
          <a:xfrm>
            <a:off x="0" y="-1"/>
            <a:ext cx="12192000" cy="6858001"/>
          </a:xfrm>
          <a:prstGeom prst="rect">
            <a:avLst/>
          </a:prstGeom>
        </p:spPr>
      </p:pic>
      <p:pic>
        <p:nvPicPr>
          <p:cNvPr id="5" name="Kuva 12" descr="Motiva_White_vert_RGB.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97684" y="2450589"/>
            <a:ext cx="3202016" cy="2065051"/>
          </a:xfrm>
          <a:prstGeom prst="rect">
            <a:avLst/>
          </a:prstGeom>
        </p:spPr>
      </p:pic>
    </p:spTree>
    <p:extLst>
      <p:ext uri="{BB962C8B-B14F-4D97-AF65-F5344CB8AC3E}">
        <p14:creationId xmlns:p14="http://schemas.microsoft.com/office/powerpoint/2010/main" val="7568854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9_Otsikkodia 2">
    <p:bg>
      <p:bgPr>
        <a:solidFill>
          <a:srgbClr val="0E7C8E"/>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78369" y="2130427"/>
            <a:ext cx="11281833" cy="1398837"/>
          </a:xfrm>
        </p:spPr>
        <p:txBody>
          <a:bodyPr anchor="b" anchorCtr="0"/>
          <a:lstStyle>
            <a:lvl1pPr algn="ctr">
              <a:defRPr sz="3733" b="0" i="0">
                <a:solidFill>
                  <a:schemeClr val="bg1"/>
                </a:solidFill>
                <a:latin typeface="+mj-lt"/>
                <a:cs typeface="Calibri"/>
              </a:defRPr>
            </a:lvl1pPr>
          </a:lstStyle>
          <a:p>
            <a:r>
              <a:rPr lang="en-US" noProof="0"/>
              <a:t>Click to edit Master title style</a:t>
            </a:r>
            <a:endParaRPr lang="fi-FI" noProof="0" dirty="0"/>
          </a:p>
        </p:txBody>
      </p:sp>
      <p:sp>
        <p:nvSpPr>
          <p:cNvPr id="3" name="Alaotsikko 2"/>
          <p:cNvSpPr>
            <a:spLocks noGrp="1"/>
          </p:cNvSpPr>
          <p:nvPr>
            <p:ph type="subTitle" idx="1"/>
          </p:nvPr>
        </p:nvSpPr>
        <p:spPr>
          <a:xfrm>
            <a:off x="478369" y="3529264"/>
            <a:ext cx="11281833" cy="2109539"/>
          </a:xfrm>
        </p:spPr>
        <p:txBody>
          <a:bodyPr/>
          <a:lstStyle>
            <a:lvl1pPr marL="0" indent="0" algn="ctr">
              <a:buNone/>
              <a:defRPr sz="3733" b="0">
                <a:solidFill>
                  <a:srgbClr val="FFFFFF"/>
                </a:solidFill>
                <a:latin typeface="+mn-lt"/>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noProof="0"/>
              <a:t>Click to edit Master subtitle style</a:t>
            </a:r>
            <a:endParaRPr lang="fi-FI" noProof="0" dirty="0"/>
          </a:p>
        </p:txBody>
      </p:sp>
      <p:sp>
        <p:nvSpPr>
          <p:cNvPr id="17" name="Päivämäärän paikkamerkki 3"/>
          <p:cNvSpPr>
            <a:spLocks noGrp="1"/>
          </p:cNvSpPr>
          <p:nvPr>
            <p:ph type="dt" sz="half" idx="2"/>
          </p:nvPr>
        </p:nvSpPr>
        <p:spPr>
          <a:xfrm>
            <a:off x="482384" y="6372392"/>
            <a:ext cx="1157768" cy="365125"/>
          </a:xfrm>
          <a:prstGeom prst="rect">
            <a:avLst/>
          </a:prstGeom>
        </p:spPr>
        <p:txBody>
          <a:bodyPr/>
          <a:lstStyle>
            <a:lvl1pPr>
              <a:defRPr sz="1067">
                <a:solidFill>
                  <a:schemeClr val="bg1"/>
                </a:solidFill>
                <a:latin typeface="+mn-lt"/>
                <a:ea typeface="Calibri" charset="0"/>
                <a:cs typeface="Calibri" charset="0"/>
              </a:defRPr>
            </a:lvl1pPr>
          </a:lstStyle>
          <a:p>
            <a:r>
              <a:rPr lang="fi-FI"/>
              <a:t>01/08/18</a:t>
            </a:r>
            <a:endParaRPr lang="fi-FI" dirty="0"/>
          </a:p>
        </p:txBody>
      </p:sp>
      <p:sp>
        <p:nvSpPr>
          <p:cNvPr id="18" name="Alatunnisteen paikkamerkki 4"/>
          <p:cNvSpPr>
            <a:spLocks noGrp="1"/>
          </p:cNvSpPr>
          <p:nvPr>
            <p:ph type="ftr" sz="quarter" idx="3"/>
          </p:nvPr>
        </p:nvSpPr>
        <p:spPr>
          <a:xfrm>
            <a:off x="1636299" y="6372392"/>
            <a:ext cx="8919412" cy="365125"/>
          </a:xfrm>
          <a:prstGeom prst="rect">
            <a:avLst/>
          </a:prstGeom>
        </p:spPr>
        <p:txBody>
          <a:bodyPr/>
          <a:lstStyle>
            <a:lvl1pPr algn="ctr">
              <a:defRPr sz="1067">
                <a:solidFill>
                  <a:schemeClr val="bg1"/>
                </a:solidFill>
                <a:latin typeface="+mn-lt"/>
                <a:ea typeface="Calibri"/>
                <a:cs typeface="Calibri"/>
              </a:defRPr>
            </a:lvl1pPr>
          </a:lstStyle>
          <a:p>
            <a:r>
              <a:rPr lang="fi-FI"/>
              <a:t>Tässä esityksen aihe (muutetaan esityksen asetuksista)</a:t>
            </a:r>
            <a:endParaRPr lang="fi-FI" dirty="0"/>
          </a:p>
        </p:txBody>
      </p:sp>
      <p:sp>
        <p:nvSpPr>
          <p:cNvPr id="19" name="Dian numeron paikkamerkki 5"/>
          <p:cNvSpPr>
            <a:spLocks noGrp="1"/>
          </p:cNvSpPr>
          <p:nvPr>
            <p:ph type="sldNum" sz="quarter" idx="4"/>
          </p:nvPr>
        </p:nvSpPr>
        <p:spPr>
          <a:xfrm>
            <a:off x="11256991" y="6385628"/>
            <a:ext cx="505640" cy="365125"/>
          </a:xfrm>
          <a:prstGeom prst="rect">
            <a:avLst/>
          </a:prstGeom>
        </p:spPr>
        <p:txBody>
          <a:bodyPr/>
          <a:lstStyle>
            <a:lvl1pPr algn="r">
              <a:defRPr sz="1067">
                <a:solidFill>
                  <a:schemeClr val="bg1"/>
                </a:solidFill>
                <a:latin typeface="+mn-lt"/>
                <a:ea typeface="Calibri" charset="0"/>
                <a:cs typeface="Calibri" charset="0"/>
              </a:defRPr>
            </a:lvl1pPr>
          </a:lstStyle>
          <a:p>
            <a:fld id="{62CCF657-A547-8C43-AD59-3D5EA746CF60}" type="slidenum">
              <a:rPr lang="fi-FI" smtClean="0"/>
              <a:pPr/>
              <a:t>‹#›</a:t>
            </a:fld>
            <a:endParaRPr lang="fi-FI"/>
          </a:p>
        </p:txBody>
      </p:sp>
      <p:pic>
        <p:nvPicPr>
          <p:cNvPr id="11" name="Kuva 9" descr="Motiva_White_M_RGB.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41269" y="586072"/>
            <a:ext cx="512640" cy="468541"/>
          </a:xfrm>
          <a:prstGeom prst="rect">
            <a:avLst/>
          </a:prstGeom>
        </p:spPr>
      </p:pic>
    </p:spTree>
    <p:extLst>
      <p:ext uri="{BB962C8B-B14F-4D97-AF65-F5344CB8AC3E}">
        <p14:creationId xmlns:p14="http://schemas.microsoft.com/office/powerpoint/2010/main" val="350519266"/>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preserve="1">
  <p:cSld name="1_Takakansi">
    <p:spTree>
      <p:nvGrpSpPr>
        <p:cNvPr id="1" name=""/>
        <p:cNvGrpSpPr/>
        <p:nvPr/>
      </p:nvGrpSpPr>
      <p:grpSpPr>
        <a:xfrm>
          <a:off x="0" y="0"/>
          <a:ext cx="0" cy="0"/>
          <a:chOff x="0" y="0"/>
          <a:chExt cx="0" cy="0"/>
        </a:xfrm>
      </p:grpSpPr>
      <p:pic>
        <p:nvPicPr>
          <p:cNvPr id="13" name="Kuva 11"/>
          <p:cNvPicPr>
            <a:picLocks noChangeAspect="1"/>
          </p:cNvPicPr>
          <p:nvPr/>
        </p:nvPicPr>
        <p:blipFill rotWithShape="1">
          <a:blip r:embed="rId2" cstate="screen">
            <a:extLst>
              <a:ext uri="{28A0092B-C50C-407E-A947-70E740481C1C}">
                <a14:useLocalDpi xmlns:a14="http://schemas.microsoft.com/office/drawing/2010/main"/>
              </a:ext>
            </a:extLst>
          </a:blip>
          <a:srcRect b="12464"/>
          <a:stretch/>
        </p:blipFill>
        <p:spPr>
          <a:xfrm>
            <a:off x="0" y="-1"/>
            <a:ext cx="12192000" cy="6858001"/>
          </a:xfrm>
          <a:prstGeom prst="rect">
            <a:avLst/>
          </a:prstGeom>
        </p:spPr>
      </p:pic>
      <p:sp>
        <p:nvSpPr>
          <p:cNvPr id="5" name="TextBox 8">
            <a:hlinkClick r:id="rId3"/>
          </p:cNvPr>
          <p:cNvSpPr txBox="1"/>
          <p:nvPr/>
        </p:nvSpPr>
        <p:spPr>
          <a:xfrm>
            <a:off x="5331431" y="5378448"/>
            <a:ext cx="1592013" cy="369332"/>
          </a:xfrm>
          <a:prstGeom prst="rect">
            <a:avLst/>
          </a:prstGeom>
          <a:noFill/>
        </p:spPr>
        <p:txBody>
          <a:bodyPr wrap="square" rtlCol="0">
            <a:spAutoFit/>
          </a:bodyPr>
          <a:lstStyle/>
          <a:p>
            <a:pPr algn="ctr"/>
            <a:r>
              <a:rPr lang="en-US" sz="1800" err="1">
                <a:solidFill>
                  <a:schemeClr val="bg1"/>
                </a:solidFill>
                <a:latin typeface="+mj-lt"/>
              </a:rPr>
              <a:t>motiva.fi</a:t>
            </a:r>
            <a:endParaRPr lang="en-US" sz="1800">
              <a:solidFill>
                <a:schemeClr val="bg1"/>
              </a:solidFill>
              <a:latin typeface="+mj-lt"/>
            </a:endParaRPr>
          </a:p>
        </p:txBody>
      </p:sp>
      <p:sp>
        <p:nvSpPr>
          <p:cNvPr id="14" name="Otsikko 4"/>
          <p:cNvSpPr txBox="1">
            <a:spLocks/>
          </p:cNvSpPr>
          <p:nvPr/>
        </p:nvSpPr>
        <p:spPr>
          <a:xfrm>
            <a:off x="609600" y="2955877"/>
            <a:ext cx="10972800" cy="971568"/>
          </a:xfrm>
          <a:prstGeom prst="rect">
            <a:avLst/>
          </a:prstGeom>
        </p:spPr>
        <p:txBody>
          <a:bodyPr/>
          <a:lstStyle>
            <a:lvl1pPr algn="l" defTabSz="457200" rtl="0" eaLnBrk="1" latinLnBrk="0" hangingPunct="1">
              <a:spcBef>
                <a:spcPct val="0"/>
              </a:spcBef>
              <a:buNone/>
              <a:defRPr sz="2800" b="1" i="0" kern="1200">
                <a:solidFill>
                  <a:srgbClr val="9B003F"/>
                </a:solidFill>
                <a:latin typeface="Corbel"/>
                <a:ea typeface="+mj-ea"/>
                <a:cs typeface="Corbel"/>
              </a:defRPr>
            </a:lvl1pPr>
          </a:lstStyle>
          <a:p>
            <a:pPr algn="ctr"/>
            <a:r>
              <a:rPr lang="fi-FI" sz="6400" b="0">
                <a:solidFill>
                  <a:schemeClr val="bg1"/>
                </a:solidFill>
                <a:latin typeface="+mj-lt"/>
                <a:cs typeface="Calibri"/>
              </a:rPr>
              <a:t>Kiitos</a:t>
            </a:r>
            <a:r>
              <a:rPr lang="fi-FI" sz="6400">
                <a:solidFill>
                  <a:schemeClr val="bg1"/>
                </a:solidFill>
                <a:latin typeface="+mj-lt"/>
                <a:cs typeface="Calibri"/>
              </a:rPr>
              <a:t>.</a:t>
            </a:r>
          </a:p>
        </p:txBody>
      </p:sp>
      <p:grpSp>
        <p:nvGrpSpPr>
          <p:cNvPr id="16" name="Ryhmitä 5"/>
          <p:cNvGrpSpPr>
            <a:grpSpLocks noChangeAspect="1"/>
          </p:cNvGrpSpPr>
          <p:nvPr/>
        </p:nvGrpSpPr>
        <p:grpSpPr>
          <a:xfrm>
            <a:off x="4831644" y="5871657"/>
            <a:ext cx="2528712" cy="646147"/>
            <a:chOff x="807350" y="400208"/>
            <a:chExt cx="5296236" cy="1353312"/>
          </a:xfrm>
        </p:grpSpPr>
        <p:pic>
          <p:nvPicPr>
            <p:cNvPr id="17" name="Kuva 6" descr="FB.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7350" y="400208"/>
              <a:ext cx="1225296" cy="1353312"/>
            </a:xfrm>
            <a:prstGeom prst="rect">
              <a:avLst/>
            </a:prstGeom>
          </p:spPr>
        </p:pic>
        <p:pic>
          <p:nvPicPr>
            <p:cNvPr id="18" name="Kuva 7" descr="linkedin.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521310" y="400208"/>
              <a:ext cx="1225296" cy="1353312"/>
            </a:xfrm>
            <a:prstGeom prst="rect">
              <a:avLst/>
            </a:prstGeom>
          </p:spPr>
        </p:pic>
        <p:pic>
          <p:nvPicPr>
            <p:cNvPr id="19" name="Kuva 8" descr="slideshare.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878290" y="400208"/>
              <a:ext cx="1225296" cy="1353312"/>
            </a:xfrm>
            <a:prstGeom prst="rect">
              <a:avLst/>
            </a:prstGeom>
          </p:spPr>
        </p:pic>
        <p:pic>
          <p:nvPicPr>
            <p:cNvPr id="20" name="Kuva 9" descr="Twitter.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164330" y="400208"/>
              <a:ext cx="1225296" cy="1353312"/>
            </a:xfrm>
            <a:prstGeom prst="rect">
              <a:avLst/>
            </a:prstGeom>
          </p:spPr>
        </p:pic>
      </p:grpSp>
      <p:pic>
        <p:nvPicPr>
          <p:cNvPr id="21" name="Kuva 9" descr="Motiva_White_M_RGB.pn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1247560" y="548220"/>
            <a:ext cx="512640" cy="468541"/>
          </a:xfrm>
          <a:prstGeom prst="rect">
            <a:avLst/>
          </a:prstGeom>
        </p:spPr>
      </p:pic>
    </p:spTree>
    <p:extLst>
      <p:ext uri="{BB962C8B-B14F-4D97-AF65-F5344CB8AC3E}">
        <p14:creationId xmlns:p14="http://schemas.microsoft.com/office/powerpoint/2010/main" val="3835526309"/>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78368" y="548217"/>
            <a:ext cx="10183656" cy="1143000"/>
          </a:xfrm>
        </p:spPr>
        <p:txBody>
          <a:bodyPr/>
          <a:lstStyle>
            <a:lvl1pPr>
              <a:defRPr/>
            </a:lvl1pPr>
          </a:lstStyle>
          <a:p>
            <a:r>
              <a:rPr lang="en-US" noProof="0"/>
              <a:t>Click to edit Master title style</a:t>
            </a:r>
            <a:endParaRPr lang="fi-FI" noProof="0"/>
          </a:p>
        </p:txBody>
      </p:sp>
      <p:sp>
        <p:nvSpPr>
          <p:cNvPr id="3" name="Tekstin paikkamerkki 2"/>
          <p:cNvSpPr>
            <a:spLocks noGrp="1"/>
          </p:cNvSpPr>
          <p:nvPr>
            <p:ph type="body" idx="1"/>
          </p:nvPr>
        </p:nvSpPr>
        <p:spPr>
          <a:xfrm>
            <a:off x="474144" y="1805021"/>
            <a:ext cx="5386917" cy="639763"/>
          </a:xfrm>
        </p:spPr>
        <p:txBody>
          <a:bodyPr anchor="b"/>
          <a:lstStyle>
            <a:lvl1pPr marL="0" indent="0">
              <a:buNone/>
              <a:defRPr sz="2700" b="0"/>
            </a:lvl1pPr>
            <a:lvl2pPr marL="609555" indent="0">
              <a:buNone/>
              <a:defRPr sz="2700" b="1"/>
            </a:lvl2pPr>
            <a:lvl3pPr marL="1219110" indent="0">
              <a:buNone/>
              <a:defRPr sz="2400" b="1"/>
            </a:lvl3pPr>
            <a:lvl4pPr marL="1828664" indent="0">
              <a:buNone/>
              <a:defRPr sz="2100" b="1"/>
            </a:lvl4pPr>
            <a:lvl5pPr marL="2438218" indent="0">
              <a:buNone/>
              <a:defRPr sz="2100" b="1"/>
            </a:lvl5pPr>
            <a:lvl6pPr marL="3047772" indent="0">
              <a:buNone/>
              <a:defRPr sz="2100" b="1"/>
            </a:lvl6pPr>
            <a:lvl7pPr marL="3657327" indent="0">
              <a:buNone/>
              <a:defRPr sz="2100" b="1"/>
            </a:lvl7pPr>
            <a:lvl8pPr marL="4266880" indent="0">
              <a:buNone/>
              <a:defRPr sz="2100" b="1"/>
            </a:lvl8pPr>
            <a:lvl9pPr marL="4876435" indent="0">
              <a:buNone/>
              <a:defRPr sz="2100" b="1"/>
            </a:lvl9pPr>
          </a:lstStyle>
          <a:p>
            <a:pPr lvl="0"/>
            <a:r>
              <a:rPr lang="en-US" noProof="0"/>
              <a:t>Edit Master text styles</a:t>
            </a:r>
          </a:p>
        </p:txBody>
      </p:sp>
      <p:sp>
        <p:nvSpPr>
          <p:cNvPr id="4" name="Sisällön paikkamerkki 3"/>
          <p:cNvSpPr>
            <a:spLocks noGrp="1"/>
          </p:cNvSpPr>
          <p:nvPr>
            <p:ph sz="half" idx="2"/>
          </p:nvPr>
        </p:nvSpPr>
        <p:spPr>
          <a:xfrm>
            <a:off x="474144" y="2444784"/>
            <a:ext cx="5386917" cy="3681381"/>
          </a:xfrm>
        </p:spPr>
        <p:txBody>
          <a:bodyPr/>
          <a:lstStyle>
            <a:lvl1pPr>
              <a:buClr>
                <a:srgbClr val="9B003F"/>
              </a:buClr>
              <a:defRPr sz="2700" b="0"/>
            </a:lvl1pPr>
            <a:lvl2pPr>
              <a:defRPr sz="2700" b="0"/>
            </a:lvl2pPr>
            <a:lvl3pPr>
              <a:buClr>
                <a:srgbClr val="9B003F"/>
              </a:buClr>
              <a:defRPr sz="2000" b="0"/>
            </a:lvl3pPr>
            <a:lvl4pPr>
              <a:defRPr sz="2000" b="0"/>
            </a:lvl4pPr>
            <a:lvl5pPr>
              <a:defRPr sz="1600" b="0">
                <a:latin typeface="+mn-lt"/>
                <a:cs typeface="Calibri"/>
              </a:defRPr>
            </a:lvl5pPr>
            <a:lvl6pPr>
              <a:defRPr sz="2100"/>
            </a:lvl6pPr>
            <a:lvl7pPr>
              <a:defRPr sz="2100"/>
            </a:lvl7pPr>
            <a:lvl8pPr>
              <a:defRPr sz="2100"/>
            </a:lvl8pPr>
            <a:lvl9pPr>
              <a:defRPr sz="21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5" name="Tekstin paikkamerkki 4"/>
          <p:cNvSpPr>
            <a:spLocks noGrp="1"/>
          </p:cNvSpPr>
          <p:nvPr>
            <p:ph type="body" sz="quarter" idx="3"/>
          </p:nvPr>
        </p:nvSpPr>
        <p:spPr>
          <a:xfrm>
            <a:off x="6366934" y="1807985"/>
            <a:ext cx="5389033" cy="639763"/>
          </a:xfrm>
        </p:spPr>
        <p:txBody>
          <a:bodyPr anchor="b"/>
          <a:lstStyle>
            <a:lvl1pPr marL="0" indent="0">
              <a:buNone/>
              <a:defRPr sz="2700" b="0"/>
            </a:lvl1pPr>
            <a:lvl2pPr marL="609555" indent="0">
              <a:buNone/>
              <a:defRPr sz="2700" b="1"/>
            </a:lvl2pPr>
            <a:lvl3pPr marL="1219110" indent="0">
              <a:buNone/>
              <a:defRPr sz="2400" b="1"/>
            </a:lvl3pPr>
            <a:lvl4pPr marL="1828664" indent="0">
              <a:buNone/>
              <a:defRPr sz="2100" b="1"/>
            </a:lvl4pPr>
            <a:lvl5pPr marL="2438218" indent="0">
              <a:buNone/>
              <a:defRPr sz="2100" b="1"/>
            </a:lvl5pPr>
            <a:lvl6pPr marL="3047772" indent="0">
              <a:buNone/>
              <a:defRPr sz="2100" b="1"/>
            </a:lvl6pPr>
            <a:lvl7pPr marL="3657327" indent="0">
              <a:buNone/>
              <a:defRPr sz="2100" b="1"/>
            </a:lvl7pPr>
            <a:lvl8pPr marL="4266880" indent="0">
              <a:buNone/>
              <a:defRPr sz="2100" b="1"/>
            </a:lvl8pPr>
            <a:lvl9pPr marL="4876435" indent="0">
              <a:buNone/>
              <a:defRPr sz="2100" b="1"/>
            </a:lvl9pPr>
          </a:lstStyle>
          <a:p>
            <a:pPr lvl="0"/>
            <a:r>
              <a:rPr lang="en-US" noProof="0"/>
              <a:t>Edit Master text styles</a:t>
            </a:r>
          </a:p>
        </p:txBody>
      </p:sp>
      <p:sp>
        <p:nvSpPr>
          <p:cNvPr id="6" name="Sisällön paikkamerkki 5"/>
          <p:cNvSpPr>
            <a:spLocks noGrp="1"/>
          </p:cNvSpPr>
          <p:nvPr>
            <p:ph sz="quarter" idx="4"/>
          </p:nvPr>
        </p:nvSpPr>
        <p:spPr>
          <a:xfrm>
            <a:off x="6371170" y="2444784"/>
            <a:ext cx="5389033" cy="3681381"/>
          </a:xfrm>
        </p:spPr>
        <p:txBody>
          <a:bodyPr/>
          <a:lstStyle>
            <a:lvl1pPr>
              <a:buClr>
                <a:srgbClr val="9B003F"/>
              </a:buClr>
              <a:defRPr sz="2700" b="0"/>
            </a:lvl1pPr>
            <a:lvl2pPr>
              <a:defRPr sz="2700" b="0"/>
            </a:lvl2pPr>
            <a:lvl3pPr>
              <a:buClr>
                <a:srgbClr val="9B003F"/>
              </a:buClr>
              <a:defRPr sz="2000" b="0"/>
            </a:lvl3pPr>
            <a:lvl4pPr>
              <a:defRPr sz="2000" b="0"/>
            </a:lvl4pPr>
            <a:lvl5pPr>
              <a:defRPr sz="1600" b="0">
                <a:latin typeface="+mn-lt"/>
                <a:cs typeface="Calibri"/>
              </a:defRPr>
            </a:lvl5pPr>
            <a:lvl6pPr>
              <a:defRPr sz="2100"/>
            </a:lvl6pPr>
            <a:lvl7pPr>
              <a:defRPr sz="2100"/>
            </a:lvl7pPr>
            <a:lvl8pPr>
              <a:defRPr sz="2100"/>
            </a:lvl8pPr>
            <a:lvl9pPr>
              <a:defRPr sz="21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17" name="Päivämäärän paikkamerkki 3"/>
          <p:cNvSpPr>
            <a:spLocks noGrp="1"/>
          </p:cNvSpPr>
          <p:nvPr>
            <p:ph type="dt" sz="half" idx="10"/>
          </p:nvPr>
        </p:nvSpPr>
        <p:spPr>
          <a:xfrm>
            <a:off x="482108" y="6372392"/>
            <a:ext cx="1157768" cy="365125"/>
          </a:xfrm>
          <a:prstGeom prst="rect">
            <a:avLst/>
          </a:prstGeom>
        </p:spPr>
        <p:txBody>
          <a:bodyPr/>
          <a:lstStyle>
            <a:lvl1pPr>
              <a:defRPr sz="1100">
                <a:latin typeface="+mn-lt"/>
                <a:ea typeface="Calibri" charset="0"/>
                <a:cs typeface="Calibri" charset="0"/>
              </a:defRPr>
            </a:lvl1pPr>
          </a:lstStyle>
          <a:p>
            <a:r>
              <a:rPr lang="fi-FI"/>
              <a:t>01/08/18</a:t>
            </a:r>
          </a:p>
        </p:txBody>
      </p:sp>
      <p:sp>
        <p:nvSpPr>
          <p:cNvPr id="18" name="Alatunnisteen paikkamerkki 4"/>
          <p:cNvSpPr>
            <a:spLocks noGrp="1"/>
          </p:cNvSpPr>
          <p:nvPr>
            <p:ph type="ftr" sz="quarter" idx="11"/>
          </p:nvPr>
        </p:nvSpPr>
        <p:spPr>
          <a:xfrm>
            <a:off x="1636299" y="6372392"/>
            <a:ext cx="8919412" cy="365125"/>
          </a:xfrm>
          <a:prstGeom prst="rect">
            <a:avLst/>
          </a:prstGeom>
        </p:spPr>
        <p:txBody>
          <a:bodyPr/>
          <a:lstStyle>
            <a:lvl1pPr algn="ctr">
              <a:defRPr sz="1100">
                <a:latin typeface="+mn-lt"/>
                <a:ea typeface="Calibri"/>
                <a:cs typeface="Calibri"/>
              </a:defRPr>
            </a:lvl1pPr>
          </a:lstStyle>
          <a:p>
            <a:r>
              <a:rPr lang="fi-FI"/>
              <a:t>Tässä esityksen aihe (muutetaan esityksen asetuksista)</a:t>
            </a:r>
          </a:p>
        </p:txBody>
      </p:sp>
      <p:sp>
        <p:nvSpPr>
          <p:cNvPr id="19" name="Dian numeron paikkamerkki 5"/>
          <p:cNvSpPr>
            <a:spLocks noGrp="1"/>
          </p:cNvSpPr>
          <p:nvPr>
            <p:ph type="sldNum" sz="quarter" idx="12"/>
          </p:nvPr>
        </p:nvSpPr>
        <p:spPr>
          <a:xfrm>
            <a:off x="11260035" y="6372392"/>
            <a:ext cx="505640" cy="365125"/>
          </a:xfrm>
          <a:prstGeom prst="rect">
            <a:avLst/>
          </a:prstGeom>
        </p:spPr>
        <p:txBody>
          <a:bodyPr/>
          <a:lstStyle>
            <a:lvl1pPr algn="r">
              <a:defRPr sz="1100">
                <a:latin typeface="+mn-lt"/>
                <a:ea typeface="Calibri" charset="0"/>
                <a:cs typeface="Calibri" charset="0"/>
              </a:defRPr>
            </a:lvl1pPr>
          </a:lstStyle>
          <a:p>
            <a:fld id="{62CCF657-A547-8C43-AD59-3D5EA746CF60}" type="slidenum">
              <a:rPr lang="fi-FI" smtClean="0"/>
              <a:pPr/>
              <a:t>‹#›</a:t>
            </a:fld>
            <a:endParaRPr lang="fi-FI"/>
          </a:p>
        </p:txBody>
      </p:sp>
      <p:pic>
        <p:nvPicPr>
          <p:cNvPr id="12" name="Kuva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47560" y="548219"/>
            <a:ext cx="512640" cy="468540"/>
          </a:xfrm>
          <a:prstGeom prst="rect">
            <a:avLst/>
          </a:prstGeom>
        </p:spPr>
      </p:pic>
    </p:spTree>
    <p:extLst>
      <p:ext uri="{BB962C8B-B14F-4D97-AF65-F5344CB8AC3E}">
        <p14:creationId xmlns:p14="http://schemas.microsoft.com/office/powerpoint/2010/main" val="1837776290"/>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a:xfrm>
            <a:off x="478368" y="548217"/>
            <a:ext cx="10182757" cy="1143000"/>
          </a:xfrm>
        </p:spPr>
        <p:txBody>
          <a:bodyPr/>
          <a:lstStyle/>
          <a:p>
            <a:r>
              <a:rPr lang="en-US" noProof="0"/>
              <a:t>Click to edit Master title style</a:t>
            </a:r>
            <a:endParaRPr lang="fi-FI" noProof="0"/>
          </a:p>
        </p:txBody>
      </p:sp>
      <p:sp>
        <p:nvSpPr>
          <p:cNvPr id="13" name="Päivämäärän paikkamerkki 3"/>
          <p:cNvSpPr>
            <a:spLocks noGrp="1"/>
          </p:cNvSpPr>
          <p:nvPr>
            <p:ph type="dt" sz="half" idx="2"/>
          </p:nvPr>
        </p:nvSpPr>
        <p:spPr>
          <a:xfrm>
            <a:off x="482111" y="6372392"/>
            <a:ext cx="1157768" cy="365125"/>
          </a:xfrm>
          <a:prstGeom prst="rect">
            <a:avLst/>
          </a:prstGeom>
        </p:spPr>
        <p:txBody>
          <a:bodyPr/>
          <a:lstStyle>
            <a:lvl1pPr>
              <a:defRPr sz="1100">
                <a:latin typeface="+mn-lt"/>
                <a:ea typeface="Calibri" charset="0"/>
                <a:cs typeface="Calibri" charset="0"/>
              </a:defRPr>
            </a:lvl1pPr>
          </a:lstStyle>
          <a:p>
            <a:r>
              <a:rPr lang="fi-FI"/>
              <a:t>01/08/18</a:t>
            </a:r>
          </a:p>
        </p:txBody>
      </p:sp>
      <p:sp>
        <p:nvSpPr>
          <p:cNvPr id="14" name="Alatunnisteen paikkamerkki 4"/>
          <p:cNvSpPr>
            <a:spLocks noGrp="1"/>
          </p:cNvSpPr>
          <p:nvPr>
            <p:ph type="ftr" sz="quarter" idx="3"/>
          </p:nvPr>
        </p:nvSpPr>
        <p:spPr>
          <a:xfrm>
            <a:off x="1636299" y="6372392"/>
            <a:ext cx="8919412" cy="365125"/>
          </a:xfrm>
          <a:prstGeom prst="rect">
            <a:avLst/>
          </a:prstGeom>
        </p:spPr>
        <p:txBody>
          <a:bodyPr/>
          <a:lstStyle>
            <a:lvl1pPr algn="ctr">
              <a:defRPr sz="1100">
                <a:latin typeface="+mn-lt"/>
                <a:ea typeface="Calibri"/>
                <a:cs typeface="Calibri"/>
              </a:defRPr>
            </a:lvl1pPr>
          </a:lstStyle>
          <a:p>
            <a:r>
              <a:rPr lang="fi-FI"/>
              <a:t>Tässä esityksen aihe (muutetaan esityksen asetuksista)</a:t>
            </a:r>
          </a:p>
        </p:txBody>
      </p:sp>
      <p:sp>
        <p:nvSpPr>
          <p:cNvPr id="15" name="Dian numeron paikkamerkki 5"/>
          <p:cNvSpPr>
            <a:spLocks noGrp="1"/>
          </p:cNvSpPr>
          <p:nvPr>
            <p:ph type="sldNum" sz="quarter" idx="4"/>
          </p:nvPr>
        </p:nvSpPr>
        <p:spPr>
          <a:xfrm>
            <a:off x="11260037" y="6372392"/>
            <a:ext cx="505640" cy="365125"/>
          </a:xfrm>
          <a:prstGeom prst="rect">
            <a:avLst/>
          </a:prstGeom>
        </p:spPr>
        <p:txBody>
          <a:bodyPr/>
          <a:lstStyle>
            <a:lvl1pPr algn="r">
              <a:defRPr sz="1100">
                <a:latin typeface="+mn-lt"/>
                <a:ea typeface="Calibri" charset="0"/>
                <a:cs typeface="Calibri" charset="0"/>
              </a:defRPr>
            </a:lvl1pPr>
          </a:lstStyle>
          <a:p>
            <a:fld id="{62CCF657-A547-8C43-AD59-3D5EA746CF60}" type="slidenum">
              <a:rPr lang="fi-FI" smtClean="0"/>
              <a:pPr/>
              <a:t>‹#›</a:t>
            </a:fld>
            <a:endParaRPr lang="fi-FI"/>
          </a:p>
        </p:txBody>
      </p:sp>
      <p:pic>
        <p:nvPicPr>
          <p:cNvPr id="8" name="Kuva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47560" y="548219"/>
            <a:ext cx="512640" cy="468540"/>
          </a:xfrm>
          <a:prstGeom prst="rect">
            <a:avLst/>
          </a:prstGeom>
        </p:spPr>
      </p:pic>
    </p:spTree>
    <p:extLst>
      <p:ext uri="{BB962C8B-B14F-4D97-AF65-F5344CB8AC3E}">
        <p14:creationId xmlns:p14="http://schemas.microsoft.com/office/powerpoint/2010/main" val="2423116357"/>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12" name="Päivämäärän paikkamerkki 3"/>
          <p:cNvSpPr>
            <a:spLocks noGrp="1"/>
          </p:cNvSpPr>
          <p:nvPr>
            <p:ph type="dt" sz="half" idx="2"/>
          </p:nvPr>
        </p:nvSpPr>
        <p:spPr>
          <a:xfrm>
            <a:off x="482108" y="6372392"/>
            <a:ext cx="1157768" cy="365125"/>
          </a:xfrm>
          <a:prstGeom prst="rect">
            <a:avLst/>
          </a:prstGeom>
        </p:spPr>
        <p:txBody>
          <a:bodyPr/>
          <a:lstStyle>
            <a:lvl1pPr>
              <a:defRPr sz="1100">
                <a:latin typeface="+mn-lt"/>
                <a:ea typeface="Calibri" charset="0"/>
                <a:cs typeface="Calibri" charset="0"/>
              </a:defRPr>
            </a:lvl1pPr>
          </a:lstStyle>
          <a:p>
            <a:r>
              <a:rPr lang="fi-FI"/>
              <a:t>01/08/18</a:t>
            </a:r>
          </a:p>
        </p:txBody>
      </p:sp>
      <p:sp>
        <p:nvSpPr>
          <p:cNvPr id="13" name="Alatunnisteen paikkamerkki 4"/>
          <p:cNvSpPr>
            <a:spLocks noGrp="1"/>
          </p:cNvSpPr>
          <p:nvPr>
            <p:ph type="ftr" sz="quarter" idx="3"/>
          </p:nvPr>
        </p:nvSpPr>
        <p:spPr>
          <a:xfrm>
            <a:off x="1636299" y="6372392"/>
            <a:ext cx="8919412" cy="365125"/>
          </a:xfrm>
          <a:prstGeom prst="rect">
            <a:avLst/>
          </a:prstGeom>
        </p:spPr>
        <p:txBody>
          <a:bodyPr/>
          <a:lstStyle>
            <a:lvl1pPr algn="ctr">
              <a:defRPr sz="1100">
                <a:latin typeface="+mn-lt"/>
                <a:ea typeface="Calibri"/>
                <a:cs typeface="Calibri"/>
              </a:defRPr>
            </a:lvl1pPr>
          </a:lstStyle>
          <a:p>
            <a:r>
              <a:rPr lang="fi-FI"/>
              <a:t>Tässä esityksen aihe (muutetaan esityksen asetuksista)</a:t>
            </a:r>
          </a:p>
        </p:txBody>
      </p:sp>
      <p:sp>
        <p:nvSpPr>
          <p:cNvPr id="14" name="Dian numeron paikkamerkki 5"/>
          <p:cNvSpPr>
            <a:spLocks noGrp="1"/>
          </p:cNvSpPr>
          <p:nvPr>
            <p:ph type="sldNum" sz="quarter" idx="4"/>
          </p:nvPr>
        </p:nvSpPr>
        <p:spPr>
          <a:xfrm>
            <a:off x="11260032" y="6372392"/>
            <a:ext cx="505640" cy="365125"/>
          </a:xfrm>
          <a:prstGeom prst="rect">
            <a:avLst/>
          </a:prstGeom>
        </p:spPr>
        <p:txBody>
          <a:bodyPr/>
          <a:lstStyle>
            <a:lvl1pPr algn="r">
              <a:defRPr sz="1100">
                <a:latin typeface="+mn-lt"/>
                <a:ea typeface="Calibri" charset="0"/>
                <a:cs typeface="Calibri" charset="0"/>
              </a:defRPr>
            </a:lvl1pPr>
          </a:lstStyle>
          <a:p>
            <a:fld id="{62CCF657-A547-8C43-AD59-3D5EA746CF60}" type="slidenum">
              <a:rPr lang="fi-FI" smtClean="0"/>
              <a:pPr/>
              <a:t>‹#›</a:t>
            </a:fld>
            <a:endParaRPr lang="fi-FI"/>
          </a:p>
        </p:txBody>
      </p:sp>
      <p:pic>
        <p:nvPicPr>
          <p:cNvPr id="7" name="Kuva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47560" y="548219"/>
            <a:ext cx="512640" cy="468540"/>
          </a:xfrm>
          <a:prstGeom prst="rect">
            <a:avLst/>
          </a:prstGeom>
        </p:spPr>
      </p:pic>
    </p:spTree>
    <p:extLst>
      <p:ext uri="{BB962C8B-B14F-4D97-AF65-F5344CB8AC3E}">
        <p14:creationId xmlns:p14="http://schemas.microsoft.com/office/powerpoint/2010/main" val="3135811733"/>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82107" y="273049"/>
            <a:ext cx="4138580" cy="1162051"/>
          </a:xfrm>
        </p:spPr>
        <p:txBody>
          <a:bodyPr anchor="b"/>
          <a:lstStyle>
            <a:lvl1pPr algn="l">
              <a:defRPr sz="3700" b="1"/>
            </a:lvl1pPr>
          </a:lstStyle>
          <a:p>
            <a:r>
              <a:rPr lang="en-US" noProof="0"/>
              <a:t>Click to edit Master title style</a:t>
            </a:r>
            <a:endParaRPr lang="fi-FI" noProof="0"/>
          </a:p>
        </p:txBody>
      </p:sp>
      <p:sp>
        <p:nvSpPr>
          <p:cNvPr id="3" name="Sisällön paikkamerkki 2"/>
          <p:cNvSpPr>
            <a:spLocks noGrp="1"/>
          </p:cNvSpPr>
          <p:nvPr>
            <p:ph idx="1"/>
          </p:nvPr>
        </p:nvSpPr>
        <p:spPr>
          <a:xfrm>
            <a:off x="4766736" y="273054"/>
            <a:ext cx="6998937" cy="5853113"/>
          </a:xfrm>
        </p:spPr>
        <p:txBody>
          <a:bodyPr/>
          <a:lstStyle>
            <a:lvl1pPr>
              <a:buClr>
                <a:srgbClr val="9B003F"/>
              </a:buClr>
              <a:defRPr sz="2700"/>
            </a:lvl1pPr>
            <a:lvl2pPr>
              <a:defRPr sz="2700"/>
            </a:lvl2pPr>
            <a:lvl3pPr>
              <a:buClr>
                <a:srgbClr val="9B003F"/>
              </a:buClr>
              <a:defRPr sz="2000"/>
            </a:lvl3pPr>
            <a:lvl4pPr>
              <a:defRPr sz="2000"/>
            </a:lvl4pPr>
            <a:lvl5pPr>
              <a:defRPr sz="1600">
                <a:latin typeface="+mn-lt"/>
                <a:cs typeface="Calibri"/>
              </a:defRPr>
            </a:lvl5pPr>
            <a:lvl6pPr>
              <a:defRPr sz="2700"/>
            </a:lvl6pPr>
            <a:lvl7pPr>
              <a:defRPr sz="2700"/>
            </a:lvl7pPr>
            <a:lvl8pPr>
              <a:defRPr sz="2700"/>
            </a:lvl8pPr>
            <a:lvl9pPr>
              <a:defRPr sz="27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4" name="Tekstin paikkamerkki 3"/>
          <p:cNvSpPr>
            <a:spLocks noGrp="1"/>
          </p:cNvSpPr>
          <p:nvPr>
            <p:ph type="body" sz="half" idx="2"/>
          </p:nvPr>
        </p:nvSpPr>
        <p:spPr>
          <a:xfrm>
            <a:off x="482107" y="1435104"/>
            <a:ext cx="4138580" cy="4691063"/>
          </a:xfrm>
        </p:spPr>
        <p:txBody>
          <a:bodyPr/>
          <a:lstStyle>
            <a:lvl1pPr marL="0" indent="0">
              <a:buNone/>
              <a:defRPr sz="2100"/>
            </a:lvl1pPr>
            <a:lvl2pPr marL="609555" indent="0">
              <a:buNone/>
              <a:defRPr sz="1600"/>
            </a:lvl2pPr>
            <a:lvl3pPr marL="1219110" indent="0">
              <a:buNone/>
              <a:defRPr sz="1300"/>
            </a:lvl3pPr>
            <a:lvl4pPr marL="1828664" indent="0">
              <a:buNone/>
              <a:defRPr sz="1200"/>
            </a:lvl4pPr>
            <a:lvl5pPr marL="2438218" indent="0">
              <a:buNone/>
              <a:defRPr sz="1200"/>
            </a:lvl5pPr>
            <a:lvl6pPr marL="3047772" indent="0">
              <a:buNone/>
              <a:defRPr sz="1200"/>
            </a:lvl6pPr>
            <a:lvl7pPr marL="3657327" indent="0">
              <a:buNone/>
              <a:defRPr sz="1200"/>
            </a:lvl7pPr>
            <a:lvl8pPr marL="4266880" indent="0">
              <a:buNone/>
              <a:defRPr sz="1200"/>
            </a:lvl8pPr>
            <a:lvl9pPr marL="4876435" indent="0">
              <a:buNone/>
              <a:defRPr sz="1200"/>
            </a:lvl9pPr>
          </a:lstStyle>
          <a:p>
            <a:pPr lvl="0"/>
            <a:r>
              <a:rPr lang="en-US" noProof="0"/>
              <a:t>Edit Master text styles</a:t>
            </a:r>
          </a:p>
        </p:txBody>
      </p:sp>
      <p:sp>
        <p:nvSpPr>
          <p:cNvPr id="14" name="Päivämäärän paikkamerkki 3"/>
          <p:cNvSpPr>
            <a:spLocks noGrp="1"/>
          </p:cNvSpPr>
          <p:nvPr>
            <p:ph type="dt" sz="half" idx="10"/>
          </p:nvPr>
        </p:nvSpPr>
        <p:spPr>
          <a:xfrm>
            <a:off x="482105" y="6372392"/>
            <a:ext cx="1157768" cy="365125"/>
          </a:xfrm>
          <a:prstGeom prst="rect">
            <a:avLst/>
          </a:prstGeom>
        </p:spPr>
        <p:txBody>
          <a:bodyPr/>
          <a:lstStyle>
            <a:lvl1pPr>
              <a:defRPr sz="1100">
                <a:latin typeface="+mn-lt"/>
                <a:ea typeface="Calibri" charset="0"/>
                <a:cs typeface="Calibri" charset="0"/>
              </a:defRPr>
            </a:lvl1pPr>
          </a:lstStyle>
          <a:p>
            <a:r>
              <a:rPr lang="fi-FI"/>
              <a:t>01/08/18</a:t>
            </a:r>
          </a:p>
        </p:txBody>
      </p:sp>
      <p:sp>
        <p:nvSpPr>
          <p:cNvPr id="15" name="Alatunnisteen paikkamerkki 4"/>
          <p:cNvSpPr>
            <a:spLocks noGrp="1"/>
          </p:cNvSpPr>
          <p:nvPr>
            <p:ph type="ftr" sz="quarter" idx="3"/>
          </p:nvPr>
        </p:nvSpPr>
        <p:spPr>
          <a:xfrm>
            <a:off x="1636299" y="6372392"/>
            <a:ext cx="8919412" cy="365125"/>
          </a:xfrm>
          <a:prstGeom prst="rect">
            <a:avLst/>
          </a:prstGeom>
        </p:spPr>
        <p:txBody>
          <a:bodyPr/>
          <a:lstStyle>
            <a:lvl1pPr algn="ctr">
              <a:defRPr sz="1100">
                <a:latin typeface="+mn-lt"/>
                <a:ea typeface="Calibri"/>
                <a:cs typeface="Calibri"/>
              </a:defRPr>
            </a:lvl1pPr>
          </a:lstStyle>
          <a:p>
            <a:r>
              <a:rPr lang="fi-FI"/>
              <a:t>Tässä esityksen aihe (muutetaan esityksen asetuksista)</a:t>
            </a:r>
          </a:p>
        </p:txBody>
      </p:sp>
      <p:sp>
        <p:nvSpPr>
          <p:cNvPr id="16" name="Dian numeron paikkamerkki 5"/>
          <p:cNvSpPr>
            <a:spLocks noGrp="1"/>
          </p:cNvSpPr>
          <p:nvPr>
            <p:ph type="sldNum" sz="quarter" idx="4"/>
          </p:nvPr>
        </p:nvSpPr>
        <p:spPr>
          <a:xfrm>
            <a:off x="11260031" y="6372392"/>
            <a:ext cx="505640" cy="365125"/>
          </a:xfrm>
          <a:prstGeom prst="rect">
            <a:avLst/>
          </a:prstGeom>
        </p:spPr>
        <p:txBody>
          <a:bodyPr/>
          <a:lstStyle>
            <a:lvl1pPr algn="r">
              <a:defRPr sz="1100">
                <a:latin typeface="+mn-lt"/>
                <a:ea typeface="Calibri" charset="0"/>
                <a:cs typeface="Calibri" charset="0"/>
              </a:defRPr>
            </a:lvl1pPr>
          </a:lstStyle>
          <a:p>
            <a:fld id="{62CCF657-A547-8C43-AD59-3D5EA746CF60}" type="slidenum">
              <a:rPr lang="fi-FI" smtClean="0"/>
              <a:pPr/>
              <a:t>‹#›</a:t>
            </a:fld>
            <a:endParaRPr lang="fi-FI"/>
          </a:p>
        </p:txBody>
      </p:sp>
    </p:spTree>
    <p:extLst>
      <p:ext uri="{BB962C8B-B14F-4D97-AF65-F5344CB8AC3E}">
        <p14:creationId xmlns:p14="http://schemas.microsoft.com/office/powerpoint/2010/main" val="3736987067"/>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2444717" y="4800601"/>
            <a:ext cx="7315200" cy="566739"/>
          </a:xfrm>
        </p:spPr>
        <p:txBody>
          <a:bodyPr anchor="b"/>
          <a:lstStyle>
            <a:lvl1pPr algn="l">
              <a:defRPr sz="3700" b="0"/>
            </a:lvl1pPr>
          </a:lstStyle>
          <a:p>
            <a:r>
              <a:rPr lang="en-US" noProof="0"/>
              <a:t>Click to edit Master title style</a:t>
            </a:r>
            <a:endParaRPr lang="fi-FI" noProof="0"/>
          </a:p>
        </p:txBody>
      </p:sp>
      <p:sp>
        <p:nvSpPr>
          <p:cNvPr id="3" name="Kuvan paikkamerkki 2"/>
          <p:cNvSpPr>
            <a:spLocks noGrp="1"/>
          </p:cNvSpPr>
          <p:nvPr>
            <p:ph type="pic" idx="1"/>
          </p:nvPr>
        </p:nvSpPr>
        <p:spPr>
          <a:xfrm>
            <a:off x="2438400" y="521148"/>
            <a:ext cx="7315200" cy="4179357"/>
          </a:xfrm>
        </p:spPr>
        <p:txBody>
          <a:bodyPr/>
          <a:lstStyle>
            <a:lvl1pPr marL="0" indent="0">
              <a:buNone/>
              <a:defRPr sz="4300"/>
            </a:lvl1pPr>
            <a:lvl2pPr marL="609555" indent="0">
              <a:buNone/>
              <a:defRPr sz="3700"/>
            </a:lvl2pPr>
            <a:lvl3pPr marL="1219110" indent="0">
              <a:buNone/>
              <a:defRPr sz="3200"/>
            </a:lvl3pPr>
            <a:lvl4pPr marL="1828664" indent="0">
              <a:buNone/>
              <a:defRPr sz="2700"/>
            </a:lvl4pPr>
            <a:lvl5pPr marL="2438218" indent="0">
              <a:buNone/>
              <a:defRPr sz="2700"/>
            </a:lvl5pPr>
            <a:lvl6pPr marL="3047772" indent="0">
              <a:buNone/>
              <a:defRPr sz="2700"/>
            </a:lvl6pPr>
            <a:lvl7pPr marL="3657327" indent="0">
              <a:buNone/>
              <a:defRPr sz="2700"/>
            </a:lvl7pPr>
            <a:lvl8pPr marL="4266880" indent="0">
              <a:buNone/>
              <a:defRPr sz="2700"/>
            </a:lvl8pPr>
            <a:lvl9pPr marL="4876435" indent="0">
              <a:buNone/>
              <a:defRPr sz="2700"/>
            </a:lvl9pPr>
          </a:lstStyle>
          <a:p>
            <a:r>
              <a:rPr lang="en-US" noProof="0"/>
              <a:t>Click icon to add picture</a:t>
            </a:r>
            <a:endParaRPr lang="fi-FI" noProof="0"/>
          </a:p>
        </p:txBody>
      </p:sp>
      <p:sp>
        <p:nvSpPr>
          <p:cNvPr id="4" name="Tekstin paikkamerkki 3"/>
          <p:cNvSpPr>
            <a:spLocks noGrp="1"/>
          </p:cNvSpPr>
          <p:nvPr>
            <p:ph type="body" sz="half" idx="2"/>
          </p:nvPr>
        </p:nvSpPr>
        <p:spPr>
          <a:xfrm>
            <a:off x="2444717" y="5367341"/>
            <a:ext cx="7315200" cy="804863"/>
          </a:xfrm>
        </p:spPr>
        <p:txBody>
          <a:bodyPr/>
          <a:lstStyle>
            <a:lvl1pPr marL="0" indent="0">
              <a:buNone/>
              <a:defRPr sz="2100"/>
            </a:lvl1pPr>
            <a:lvl2pPr marL="609555" indent="0">
              <a:buNone/>
              <a:defRPr sz="1600"/>
            </a:lvl2pPr>
            <a:lvl3pPr marL="1219110" indent="0">
              <a:buNone/>
              <a:defRPr sz="1300"/>
            </a:lvl3pPr>
            <a:lvl4pPr marL="1828664" indent="0">
              <a:buNone/>
              <a:defRPr sz="1200"/>
            </a:lvl4pPr>
            <a:lvl5pPr marL="2438218" indent="0">
              <a:buNone/>
              <a:defRPr sz="1200"/>
            </a:lvl5pPr>
            <a:lvl6pPr marL="3047772" indent="0">
              <a:buNone/>
              <a:defRPr sz="1200"/>
            </a:lvl6pPr>
            <a:lvl7pPr marL="3657327" indent="0">
              <a:buNone/>
              <a:defRPr sz="1200"/>
            </a:lvl7pPr>
            <a:lvl8pPr marL="4266880" indent="0">
              <a:buNone/>
              <a:defRPr sz="1200"/>
            </a:lvl8pPr>
            <a:lvl9pPr marL="4876435" indent="0">
              <a:buNone/>
              <a:defRPr sz="1200"/>
            </a:lvl9pPr>
          </a:lstStyle>
          <a:p>
            <a:pPr lvl="0"/>
            <a:r>
              <a:rPr lang="en-US" noProof="0"/>
              <a:t>Edit Master text styles</a:t>
            </a:r>
          </a:p>
        </p:txBody>
      </p:sp>
      <p:sp>
        <p:nvSpPr>
          <p:cNvPr id="14" name="Päivämäärän paikkamerkki 3"/>
          <p:cNvSpPr>
            <a:spLocks noGrp="1"/>
          </p:cNvSpPr>
          <p:nvPr>
            <p:ph type="dt" sz="half" idx="10"/>
          </p:nvPr>
        </p:nvSpPr>
        <p:spPr>
          <a:xfrm>
            <a:off x="482111" y="6372392"/>
            <a:ext cx="1157768" cy="365125"/>
          </a:xfrm>
          <a:prstGeom prst="rect">
            <a:avLst/>
          </a:prstGeom>
        </p:spPr>
        <p:txBody>
          <a:bodyPr/>
          <a:lstStyle>
            <a:lvl1pPr>
              <a:defRPr sz="1100">
                <a:latin typeface="+mn-lt"/>
                <a:ea typeface="Calibri" charset="0"/>
                <a:cs typeface="Calibri" charset="0"/>
              </a:defRPr>
            </a:lvl1pPr>
          </a:lstStyle>
          <a:p>
            <a:r>
              <a:rPr lang="fi-FI"/>
              <a:t>01/08/18</a:t>
            </a:r>
          </a:p>
        </p:txBody>
      </p:sp>
      <p:sp>
        <p:nvSpPr>
          <p:cNvPr id="15" name="Alatunnisteen paikkamerkki 4"/>
          <p:cNvSpPr>
            <a:spLocks noGrp="1"/>
          </p:cNvSpPr>
          <p:nvPr>
            <p:ph type="ftr" sz="quarter" idx="3"/>
          </p:nvPr>
        </p:nvSpPr>
        <p:spPr>
          <a:xfrm>
            <a:off x="1636303" y="6372392"/>
            <a:ext cx="8919412" cy="365125"/>
          </a:xfrm>
          <a:prstGeom prst="rect">
            <a:avLst/>
          </a:prstGeom>
        </p:spPr>
        <p:txBody>
          <a:bodyPr/>
          <a:lstStyle>
            <a:lvl1pPr algn="ctr">
              <a:defRPr sz="1100">
                <a:latin typeface="+mn-lt"/>
                <a:ea typeface="Calibri"/>
                <a:cs typeface="Calibri"/>
              </a:defRPr>
            </a:lvl1pPr>
          </a:lstStyle>
          <a:p>
            <a:r>
              <a:rPr lang="fi-FI"/>
              <a:t>Tässä esityksen aihe (muutetaan esityksen asetuksista)</a:t>
            </a:r>
          </a:p>
        </p:txBody>
      </p:sp>
      <p:sp>
        <p:nvSpPr>
          <p:cNvPr id="16" name="Dian numeron paikkamerkki 5"/>
          <p:cNvSpPr>
            <a:spLocks noGrp="1"/>
          </p:cNvSpPr>
          <p:nvPr>
            <p:ph type="sldNum" sz="quarter" idx="4"/>
          </p:nvPr>
        </p:nvSpPr>
        <p:spPr>
          <a:xfrm>
            <a:off x="11260032" y="6372392"/>
            <a:ext cx="505640" cy="365125"/>
          </a:xfrm>
          <a:prstGeom prst="rect">
            <a:avLst/>
          </a:prstGeom>
        </p:spPr>
        <p:txBody>
          <a:bodyPr/>
          <a:lstStyle>
            <a:lvl1pPr algn="r">
              <a:defRPr sz="1100">
                <a:latin typeface="+mn-lt"/>
                <a:ea typeface="Calibri" charset="0"/>
                <a:cs typeface="Calibri" charset="0"/>
              </a:defRPr>
            </a:lvl1pPr>
          </a:lstStyle>
          <a:p>
            <a:fld id="{62CCF657-A547-8C43-AD59-3D5EA746CF60}" type="slidenum">
              <a:rPr lang="fi-FI" smtClean="0"/>
              <a:pPr/>
              <a:t>‹#›</a:t>
            </a:fld>
            <a:endParaRPr lang="fi-FI"/>
          </a:p>
        </p:txBody>
      </p:sp>
      <p:pic>
        <p:nvPicPr>
          <p:cNvPr id="8" name="Kuva 9">
            <a:extLst>
              <a:ext uri="{FF2B5EF4-FFF2-40B4-BE49-F238E27FC236}">
                <a16:creationId xmlns:a16="http://schemas.microsoft.com/office/drawing/2014/main" id="{2AE3AB0A-DFD4-4AD9-A63F-1607A9D6623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47560" y="548219"/>
            <a:ext cx="512640" cy="468540"/>
          </a:xfrm>
          <a:prstGeom prst="rect">
            <a:avLst/>
          </a:prstGeom>
        </p:spPr>
      </p:pic>
      <p:pic>
        <p:nvPicPr>
          <p:cNvPr id="9" name="Kuva 9">
            <a:extLst>
              <a:ext uri="{FF2B5EF4-FFF2-40B4-BE49-F238E27FC236}">
                <a16:creationId xmlns:a16="http://schemas.microsoft.com/office/drawing/2014/main" id="{BCB38E38-D62E-4990-BFAE-1D9439F19D1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47560" y="548219"/>
            <a:ext cx="512640" cy="468540"/>
          </a:xfrm>
          <a:prstGeom prst="rect">
            <a:avLst/>
          </a:prstGeom>
        </p:spPr>
      </p:pic>
    </p:spTree>
    <p:extLst>
      <p:ext uri="{BB962C8B-B14F-4D97-AF65-F5344CB8AC3E}">
        <p14:creationId xmlns:p14="http://schemas.microsoft.com/office/powerpoint/2010/main" val="2135314249"/>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a:xfrm>
            <a:off x="478368" y="548217"/>
            <a:ext cx="10182757" cy="1143000"/>
          </a:xfrm>
        </p:spPr>
        <p:txBody>
          <a:bodyPr/>
          <a:lstStyle/>
          <a:p>
            <a:r>
              <a:rPr lang="en-US" noProof="0"/>
              <a:t>Click to edit Master title style</a:t>
            </a:r>
            <a:endParaRPr lang="fi-FI" noProof="0"/>
          </a:p>
        </p:txBody>
      </p:sp>
      <p:sp>
        <p:nvSpPr>
          <p:cNvPr id="3" name="Pystysuoran tekstin paikkamerkki 2"/>
          <p:cNvSpPr>
            <a:spLocks noGrp="1"/>
          </p:cNvSpPr>
          <p:nvPr>
            <p:ph type="body" orient="vert" idx="1"/>
          </p:nvPr>
        </p:nvSpPr>
        <p:spPr/>
        <p:txBody>
          <a:bodyPr vert="eaVert"/>
          <a:lstStyle>
            <a:lvl1pPr>
              <a:buClr>
                <a:srgbClr val="9B003F"/>
              </a:buClr>
              <a:defRPr/>
            </a:lvl1pPr>
            <a:lvl3pPr>
              <a:buClr>
                <a:srgbClr val="9B003F"/>
              </a:buClr>
              <a:defRPr/>
            </a:lvl3pPr>
            <a:lvl5pPr>
              <a:defRPr>
                <a:latin typeface="+mn-lt"/>
                <a:cs typeface="Calibri"/>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13" name="Päivämäärän paikkamerkki 3"/>
          <p:cNvSpPr>
            <a:spLocks noGrp="1"/>
          </p:cNvSpPr>
          <p:nvPr>
            <p:ph type="dt" sz="half" idx="2"/>
          </p:nvPr>
        </p:nvSpPr>
        <p:spPr>
          <a:xfrm>
            <a:off x="490069" y="6372392"/>
            <a:ext cx="1157768" cy="365125"/>
          </a:xfrm>
          <a:prstGeom prst="rect">
            <a:avLst/>
          </a:prstGeom>
        </p:spPr>
        <p:txBody>
          <a:bodyPr/>
          <a:lstStyle>
            <a:lvl1pPr>
              <a:defRPr sz="1100">
                <a:latin typeface="+mn-lt"/>
                <a:ea typeface="Calibri" charset="0"/>
                <a:cs typeface="Calibri" charset="0"/>
              </a:defRPr>
            </a:lvl1pPr>
          </a:lstStyle>
          <a:p>
            <a:r>
              <a:rPr lang="fi-FI"/>
              <a:t>01/08/18</a:t>
            </a:r>
          </a:p>
        </p:txBody>
      </p:sp>
      <p:sp>
        <p:nvSpPr>
          <p:cNvPr id="14" name="Alatunnisteen paikkamerkki 4"/>
          <p:cNvSpPr>
            <a:spLocks noGrp="1"/>
          </p:cNvSpPr>
          <p:nvPr>
            <p:ph type="ftr" sz="quarter" idx="3"/>
          </p:nvPr>
        </p:nvSpPr>
        <p:spPr>
          <a:xfrm>
            <a:off x="1636299" y="6372392"/>
            <a:ext cx="8919412" cy="365125"/>
          </a:xfrm>
          <a:prstGeom prst="rect">
            <a:avLst/>
          </a:prstGeom>
        </p:spPr>
        <p:txBody>
          <a:bodyPr/>
          <a:lstStyle>
            <a:lvl1pPr algn="ctr">
              <a:defRPr sz="1100">
                <a:latin typeface="+mn-lt"/>
                <a:ea typeface="Calibri"/>
                <a:cs typeface="Calibri"/>
              </a:defRPr>
            </a:lvl1pPr>
          </a:lstStyle>
          <a:p>
            <a:r>
              <a:rPr lang="fi-FI"/>
              <a:t>Tässä esityksen aihe (muutetaan esityksen asetuksista)</a:t>
            </a:r>
          </a:p>
        </p:txBody>
      </p:sp>
      <p:sp>
        <p:nvSpPr>
          <p:cNvPr id="15" name="Dian numeron paikkamerkki 5"/>
          <p:cNvSpPr>
            <a:spLocks noGrp="1"/>
          </p:cNvSpPr>
          <p:nvPr>
            <p:ph type="sldNum" sz="quarter" idx="4"/>
          </p:nvPr>
        </p:nvSpPr>
        <p:spPr>
          <a:xfrm>
            <a:off x="11260029" y="6372392"/>
            <a:ext cx="505640" cy="365125"/>
          </a:xfrm>
          <a:prstGeom prst="rect">
            <a:avLst/>
          </a:prstGeom>
        </p:spPr>
        <p:txBody>
          <a:bodyPr/>
          <a:lstStyle>
            <a:lvl1pPr algn="r">
              <a:defRPr sz="1100">
                <a:latin typeface="+mn-lt"/>
                <a:ea typeface="Calibri" charset="0"/>
                <a:cs typeface="Calibri" charset="0"/>
              </a:defRPr>
            </a:lvl1pPr>
          </a:lstStyle>
          <a:p>
            <a:fld id="{62CCF657-A547-8C43-AD59-3D5EA746CF60}" type="slidenum">
              <a:rPr lang="fi-FI" smtClean="0"/>
              <a:pPr/>
              <a:t>‹#›</a:t>
            </a:fld>
            <a:endParaRPr lang="fi-FI"/>
          </a:p>
        </p:txBody>
      </p:sp>
    </p:spTree>
    <p:extLst>
      <p:ext uri="{BB962C8B-B14F-4D97-AF65-F5344CB8AC3E}">
        <p14:creationId xmlns:p14="http://schemas.microsoft.com/office/powerpoint/2010/main" val="2062154485"/>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untainen otsikko 1"/>
          <p:cNvSpPr>
            <a:spLocks noGrp="1"/>
          </p:cNvSpPr>
          <p:nvPr>
            <p:ph type="title" orient="vert"/>
          </p:nvPr>
        </p:nvSpPr>
        <p:spPr>
          <a:xfrm>
            <a:off x="9022469" y="274640"/>
            <a:ext cx="2743200" cy="5851525"/>
          </a:xfrm>
        </p:spPr>
        <p:txBody>
          <a:bodyPr vert="eaVert"/>
          <a:lstStyle/>
          <a:p>
            <a:r>
              <a:rPr lang="en-US" noProof="0"/>
              <a:t>Click to edit Master title style</a:t>
            </a:r>
            <a:endParaRPr lang="fi-FI" noProof="0"/>
          </a:p>
        </p:txBody>
      </p:sp>
      <p:sp>
        <p:nvSpPr>
          <p:cNvPr id="3" name="Pystysuoran tekstin paikkamerkki 2"/>
          <p:cNvSpPr>
            <a:spLocks noGrp="1"/>
          </p:cNvSpPr>
          <p:nvPr>
            <p:ph type="body" orient="vert" idx="1"/>
          </p:nvPr>
        </p:nvSpPr>
        <p:spPr>
          <a:xfrm>
            <a:off x="478370" y="274640"/>
            <a:ext cx="8157633" cy="5851525"/>
          </a:xfrm>
        </p:spPr>
        <p:txBody>
          <a:bodyPr vert="eaVert"/>
          <a:lstStyle>
            <a:lvl1pPr>
              <a:buClr>
                <a:srgbClr val="9B003F"/>
              </a:buClr>
              <a:defRPr>
                <a:latin typeface="+mj-lt"/>
              </a:defRPr>
            </a:lvl1pPr>
            <a:lvl2pPr>
              <a:defRPr>
                <a:latin typeface="+mn-lt"/>
              </a:defRPr>
            </a:lvl2pPr>
            <a:lvl3pPr>
              <a:buClr>
                <a:srgbClr val="9B003F"/>
              </a:buClr>
              <a:defRPr>
                <a:latin typeface="+mn-lt"/>
              </a:defRPr>
            </a:lvl3pPr>
            <a:lvl4pPr>
              <a:defRPr>
                <a:latin typeface="+mn-lt"/>
              </a:defRPr>
            </a:lvl4pPr>
            <a:lvl5pPr>
              <a:defRPr>
                <a:latin typeface="+mn-lt"/>
                <a:cs typeface="Calibri"/>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13" name="Päivämäärän paikkamerkki 3"/>
          <p:cNvSpPr>
            <a:spLocks noGrp="1"/>
          </p:cNvSpPr>
          <p:nvPr>
            <p:ph type="dt" sz="half" idx="2"/>
          </p:nvPr>
        </p:nvSpPr>
        <p:spPr>
          <a:xfrm>
            <a:off x="482108" y="6372392"/>
            <a:ext cx="1157768" cy="365125"/>
          </a:xfrm>
          <a:prstGeom prst="rect">
            <a:avLst/>
          </a:prstGeom>
        </p:spPr>
        <p:txBody>
          <a:bodyPr/>
          <a:lstStyle>
            <a:lvl1pPr>
              <a:defRPr sz="1100">
                <a:latin typeface="+mn-lt"/>
                <a:ea typeface="Calibri" charset="0"/>
                <a:cs typeface="Calibri" charset="0"/>
              </a:defRPr>
            </a:lvl1pPr>
          </a:lstStyle>
          <a:p>
            <a:r>
              <a:rPr lang="fi-FI"/>
              <a:t>01/08/18</a:t>
            </a:r>
          </a:p>
        </p:txBody>
      </p:sp>
      <p:sp>
        <p:nvSpPr>
          <p:cNvPr id="14" name="Alatunnisteen paikkamerkki 4"/>
          <p:cNvSpPr>
            <a:spLocks noGrp="1"/>
          </p:cNvSpPr>
          <p:nvPr>
            <p:ph type="ftr" sz="quarter" idx="3"/>
          </p:nvPr>
        </p:nvSpPr>
        <p:spPr>
          <a:xfrm>
            <a:off x="1627131" y="6372392"/>
            <a:ext cx="8919412" cy="365125"/>
          </a:xfrm>
          <a:prstGeom prst="rect">
            <a:avLst/>
          </a:prstGeom>
        </p:spPr>
        <p:txBody>
          <a:bodyPr/>
          <a:lstStyle>
            <a:lvl1pPr algn="ctr">
              <a:defRPr sz="1100">
                <a:latin typeface="+mn-lt"/>
                <a:ea typeface="Calibri"/>
                <a:cs typeface="Calibri"/>
              </a:defRPr>
            </a:lvl1pPr>
          </a:lstStyle>
          <a:p>
            <a:r>
              <a:rPr lang="fi-FI"/>
              <a:t>Tässä esityksen aihe (muutetaan esityksen asetuksista)</a:t>
            </a:r>
          </a:p>
        </p:txBody>
      </p:sp>
      <p:sp>
        <p:nvSpPr>
          <p:cNvPr id="15" name="Dian numeron paikkamerkki 5"/>
          <p:cNvSpPr>
            <a:spLocks noGrp="1"/>
          </p:cNvSpPr>
          <p:nvPr>
            <p:ph type="sldNum" sz="quarter" idx="4"/>
          </p:nvPr>
        </p:nvSpPr>
        <p:spPr>
          <a:xfrm>
            <a:off x="11260029" y="6372392"/>
            <a:ext cx="505640" cy="365125"/>
          </a:xfrm>
          <a:prstGeom prst="rect">
            <a:avLst/>
          </a:prstGeom>
        </p:spPr>
        <p:txBody>
          <a:bodyPr/>
          <a:lstStyle>
            <a:lvl1pPr algn="r">
              <a:defRPr sz="1100">
                <a:latin typeface="+mn-lt"/>
                <a:ea typeface="Calibri" charset="0"/>
                <a:cs typeface="Calibri" charset="0"/>
              </a:defRPr>
            </a:lvl1pPr>
          </a:lstStyle>
          <a:p>
            <a:fld id="{62CCF657-A547-8C43-AD59-3D5EA746CF60}" type="slidenum">
              <a:rPr lang="fi-FI" smtClean="0"/>
              <a:pPr/>
              <a:t>‹#›</a:t>
            </a:fld>
            <a:endParaRPr lang="fi-FI"/>
          </a:p>
        </p:txBody>
      </p:sp>
    </p:spTree>
    <p:extLst>
      <p:ext uri="{BB962C8B-B14F-4D97-AF65-F5344CB8AC3E}">
        <p14:creationId xmlns:p14="http://schemas.microsoft.com/office/powerpoint/2010/main" val="3840037950"/>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matchingName="Title and Content ">
  <p:cSld name="Title and Content ">
    <p:spTree>
      <p:nvGrpSpPr>
        <p:cNvPr id="1" name="Shape 245"/>
        <p:cNvGrpSpPr/>
        <p:nvPr/>
      </p:nvGrpSpPr>
      <p:grpSpPr>
        <a:xfrm>
          <a:off x="0" y="0"/>
          <a:ext cx="0" cy="0"/>
          <a:chOff x="0" y="0"/>
          <a:chExt cx="0" cy="0"/>
        </a:xfrm>
      </p:grpSpPr>
      <p:sp>
        <p:nvSpPr>
          <p:cNvPr id="246" name="Google Shape;246;p48"/>
          <p:cNvSpPr txBox="1">
            <a:spLocks noGrp="1"/>
          </p:cNvSpPr>
          <p:nvPr>
            <p:ph type="sldNum" idx="12"/>
          </p:nvPr>
        </p:nvSpPr>
        <p:spPr>
          <a:xfrm>
            <a:off x="11136560" y="6309320"/>
            <a:ext cx="360000" cy="287400"/>
          </a:xfrm>
          <a:prstGeom prst="rect">
            <a:avLst/>
          </a:prstGeom>
          <a:noFill/>
          <a:ln>
            <a:noFill/>
          </a:ln>
        </p:spPr>
        <p:txBody>
          <a:bodyPr spcFirstLastPara="1" wrap="square" lIns="0" tIns="0" rIns="0" bIns="0" anchor="ctr" anchorCtr="0">
            <a:noAutofit/>
          </a:bodyPr>
          <a:lstStyle>
            <a:lvl1pPr marL="0" marR="0" lvl="0" indent="0" algn="r" rtl="0">
              <a:spcBef>
                <a:spcPts val="0"/>
              </a:spcBef>
              <a:buNone/>
              <a:defRPr sz="800">
                <a:solidFill>
                  <a:schemeClr val="dk1"/>
                </a:solidFill>
                <a:latin typeface="Arial"/>
                <a:ea typeface="Arial"/>
                <a:cs typeface="Arial"/>
                <a:sym typeface="Arial"/>
              </a:defRPr>
            </a:lvl1pPr>
            <a:lvl2pPr marL="0" marR="0" lvl="1" indent="0" algn="r" rtl="0">
              <a:spcBef>
                <a:spcPts val="0"/>
              </a:spcBef>
              <a:buNone/>
              <a:defRPr sz="800">
                <a:solidFill>
                  <a:schemeClr val="dk1"/>
                </a:solidFill>
                <a:latin typeface="Arial"/>
                <a:ea typeface="Arial"/>
                <a:cs typeface="Arial"/>
                <a:sym typeface="Arial"/>
              </a:defRPr>
            </a:lvl2pPr>
            <a:lvl3pPr marL="0" marR="0" lvl="2" indent="0" algn="r" rtl="0">
              <a:spcBef>
                <a:spcPts val="0"/>
              </a:spcBef>
              <a:buNone/>
              <a:defRPr sz="800">
                <a:solidFill>
                  <a:schemeClr val="dk1"/>
                </a:solidFill>
                <a:latin typeface="Arial"/>
                <a:ea typeface="Arial"/>
                <a:cs typeface="Arial"/>
                <a:sym typeface="Arial"/>
              </a:defRPr>
            </a:lvl3pPr>
            <a:lvl4pPr marL="0" marR="0" lvl="3" indent="0" algn="r" rtl="0">
              <a:spcBef>
                <a:spcPts val="0"/>
              </a:spcBef>
              <a:buNone/>
              <a:defRPr sz="800">
                <a:solidFill>
                  <a:schemeClr val="dk1"/>
                </a:solidFill>
                <a:latin typeface="Arial"/>
                <a:ea typeface="Arial"/>
                <a:cs typeface="Arial"/>
                <a:sym typeface="Arial"/>
              </a:defRPr>
            </a:lvl4pPr>
            <a:lvl5pPr marL="0" marR="0" lvl="4" indent="0" algn="r" rtl="0">
              <a:spcBef>
                <a:spcPts val="0"/>
              </a:spcBef>
              <a:buNone/>
              <a:defRPr sz="800">
                <a:solidFill>
                  <a:schemeClr val="dk1"/>
                </a:solidFill>
                <a:latin typeface="Arial"/>
                <a:ea typeface="Arial"/>
                <a:cs typeface="Arial"/>
                <a:sym typeface="Arial"/>
              </a:defRPr>
            </a:lvl5pPr>
            <a:lvl6pPr marL="0" marR="0" lvl="5" indent="0" algn="r" rtl="0">
              <a:spcBef>
                <a:spcPts val="0"/>
              </a:spcBef>
              <a:buNone/>
              <a:defRPr sz="800">
                <a:solidFill>
                  <a:schemeClr val="dk1"/>
                </a:solidFill>
                <a:latin typeface="Arial"/>
                <a:ea typeface="Arial"/>
                <a:cs typeface="Arial"/>
                <a:sym typeface="Arial"/>
              </a:defRPr>
            </a:lvl6pPr>
            <a:lvl7pPr marL="0" marR="0" lvl="6" indent="0" algn="r" rtl="0">
              <a:spcBef>
                <a:spcPts val="0"/>
              </a:spcBef>
              <a:buNone/>
              <a:defRPr sz="800">
                <a:solidFill>
                  <a:schemeClr val="dk1"/>
                </a:solidFill>
                <a:latin typeface="Arial"/>
                <a:ea typeface="Arial"/>
                <a:cs typeface="Arial"/>
                <a:sym typeface="Arial"/>
              </a:defRPr>
            </a:lvl7pPr>
            <a:lvl8pPr marL="0" marR="0" lvl="7" indent="0" algn="r" rtl="0">
              <a:spcBef>
                <a:spcPts val="0"/>
              </a:spcBef>
              <a:buNone/>
              <a:defRPr sz="800">
                <a:solidFill>
                  <a:schemeClr val="dk1"/>
                </a:solidFill>
                <a:latin typeface="Arial"/>
                <a:ea typeface="Arial"/>
                <a:cs typeface="Arial"/>
                <a:sym typeface="Arial"/>
              </a:defRPr>
            </a:lvl8pPr>
            <a:lvl9pPr marL="0" marR="0" lvl="8" indent="0" algn="r" rtl="0">
              <a:spcBef>
                <a:spcPts val="0"/>
              </a:spcBef>
              <a:buNone/>
              <a:defRPr sz="800">
                <a:solidFill>
                  <a:schemeClr val="dk1"/>
                </a:solidFill>
                <a:latin typeface="Arial"/>
                <a:ea typeface="Arial"/>
                <a:cs typeface="Arial"/>
                <a:sym typeface="Arial"/>
              </a:defRPr>
            </a:lvl9pPr>
          </a:lstStyle>
          <a:p>
            <a:fld id="{00000000-1234-1234-1234-123412341234}" type="slidenum">
              <a:rPr lang="en-US" smtClean="0"/>
              <a:pPr/>
              <a:t>‹#›</a:t>
            </a:fld>
            <a:endParaRPr lang="en-US"/>
          </a:p>
        </p:txBody>
      </p:sp>
      <p:sp>
        <p:nvSpPr>
          <p:cNvPr id="247" name="Google Shape;247;p48"/>
          <p:cNvSpPr txBox="1">
            <a:spLocks noGrp="1"/>
          </p:cNvSpPr>
          <p:nvPr>
            <p:ph type="title"/>
          </p:nvPr>
        </p:nvSpPr>
        <p:spPr>
          <a:xfrm>
            <a:off x="695327" y="476251"/>
            <a:ext cx="10801500" cy="864600"/>
          </a:xfrm>
          <a:prstGeom prst="rect">
            <a:avLst/>
          </a:prstGeom>
          <a:noFill/>
          <a:ln>
            <a:noFill/>
          </a:ln>
        </p:spPr>
        <p:txBody>
          <a:bodyPr spcFirstLastPara="1" wrap="square" lIns="91425" tIns="91425" rIns="91425" bIns="91425" anchor="t" anchorCtr="0"/>
          <a:lstStyle>
            <a:lvl1pPr marR="0" lvl="0" algn="l" rtl="0">
              <a:lnSpc>
                <a:spcPct val="90000"/>
              </a:lnSpc>
              <a:spcBef>
                <a:spcPts val="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248" name="Google Shape;248;p48"/>
          <p:cNvSpPr txBox="1">
            <a:spLocks noGrp="1"/>
          </p:cNvSpPr>
          <p:nvPr>
            <p:ph type="body" idx="1"/>
          </p:nvPr>
        </p:nvSpPr>
        <p:spPr>
          <a:xfrm>
            <a:off x="695327" y="1628775"/>
            <a:ext cx="10801500" cy="4392600"/>
          </a:xfrm>
          <a:prstGeom prst="rect">
            <a:avLst/>
          </a:prstGeom>
          <a:noFill/>
          <a:ln>
            <a:noFill/>
          </a:ln>
        </p:spPr>
        <p:txBody>
          <a:bodyPr spcFirstLastPara="1" wrap="square" lIns="91425" tIns="91425" rIns="91425" bIns="91425" anchor="t" anchorCtr="0"/>
          <a:lstStyle>
            <a:lvl1pPr marL="457167" marR="0" lvl="0" indent="-355574" algn="l" rtl="0">
              <a:lnSpc>
                <a:spcPct val="100000"/>
              </a:lnSpc>
              <a:spcBef>
                <a:spcPts val="600"/>
              </a:spcBef>
              <a:spcAft>
                <a:spcPts val="0"/>
              </a:spcAft>
              <a:buClr>
                <a:schemeClr val="dk1"/>
              </a:buClr>
              <a:buSzPts val="2000"/>
              <a:buFont typeface="Noto Sans Symbols"/>
              <a:buChar char="▪"/>
              <a:defRPr sz="2000" b="0" i="0" u="none" strike="noStrike" cap="none">
                <a:solidFill>
                  <a:schemeClr val="dk1"/>
                </a:solidFill>
                <a:latin typeface="Arial"/>
                <a:ea typeface="Arial"/>
                <a:cs typeface="Arial"/>
                <a:sym typeface="Arial"/>
              </a:defRPr>
            </a:lvl1pPr>
            <a:lvl2pPr marL="914332" marR="0" lvl="1" indent="-355574" algn="l" rtl="0">
              <a:lnSpc>
                <a:spcPct val="100000"/>
              </a:lnSpc>
              <a:spcBef>
                <a:spcPts val="600"/>
              </a:spcBef>
              <a:spcAft>
                <a:spcPts val="0"/>
              </a:spcAft>
              <a:buClr>
                <a:schemeClr val="dk1"/>
              </a:buClr>
              <a:buSzPts val="2000"/>
              <a:buFont typeface="Noto Sans Symbols"/>
              <a:buChar char="▪"/>
              <a:defRPr sz="2000" b="0" i="0" u="none" strike="noStrike" cap="none">
                <a:solidFill>
                  <a:schemeClr val="dk1"/>
                </a:solidFill>
                <a:latin typeface="Arial"/>
                <a:ea typeface="Arial"/>
                <a:cs typeface="Arial"/>
                <a:sym typeface="Arial"/>
              </a:defRPr>
            </a:lvl2pPr>
            <a:lvl3pPr marL="1371498" marR="0" lvl="2" indent="-342874" algn="l" rtl="0">
              <a:lnSpc>
                <a:spcPct val="100000"/>
              </a:lnSpc>
              <a:spcBef>
                <a:spcPts val="6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664" marR="0" lvl="3" indent="-330176" algn="l" rtl="0">
              <a:lnSpc>
                <a:spcPct val="100000"/>
              </a:lnSpc>
              <a:spcBef>
                <a:spcPts val="600"/>
              </a:spcBef>
              <a:spcAft>
                <a:spcPts val="0"/>
              </a:spcAft>
              <a:buClr>
                <a:schemeClr val="dk1"/>
              </a:buClr>
              <a:buSzPts val="1600"/>
              <a:buFont typeface="Noto Sans Symbols"/>
              <a:buChar char="▪"/>
              <a:defRPr sz="1600" b="0" i="0" u="none" strike="noStrike" cap="none">
                <a:solidFill>
                  <a:schemeClr val="dk1"/>
                </a:solidFill>
                <a:latin typeface="Arial"/>
                <a:ea typeface="Arial"/>
                <a:cs typeface="Arial"/>
                <a:sym typeface="Arial"/>
              </a:defRPr>
            </a:lvl4pPr>
            <a:lvl5pPr marL="2285830" marR="0" lvl="4" indent="-317476" algn="l" rtl="0">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2994" marR="0" lvl="5" indent="-304776" algn="l" rtl="0">
              <a:lnSpc>
                <a:spcPct val="100000"/>
              </a:lnSpc>
              <a:spcBef>
                <a:spcPts val="600"/>
              </a:spcBef>
              <a:spcAft>
                <a:spcPts val="0"/>
              </a:spcAft>
              <a:buClr>
                <a:schemeClr val="dk1"/>
              </a:buClr>
              <a:buSzPts val="1200"/>
              <a:buFont typeface="Noto Sans Symbols"/>
              <a:buChar char="▪"/>
              <a:defRPr sz="1200" b="0" i="0" u="none" strike="noStrike" cap="none">
                <a:solidFill>
                  <a:schemeClr val="dk1"/>
                </a:solidFill>
                <a:latin typeface="Arial"/>
                <a:ea typeface="Arial"/>
                <a:cs typeface="Arial"/>
                <a:sym typeface="Arial"/>
              </a:defRPr>
            </a:lvl6pPr>
            <a:lvl7pPr marL="3200160" marR="0" lvl="6" indent="-304776" algn="l" rtl="0">
              <a:lnSpc>
                <a:spcPct val="100000"/>
              </a:lnSpc>
              <a:spcBef>
                <a:spcPts val="600"/>
              </a:spcBef>
              <a:spcAft>
                <a:spcPts val="0"/>
              </a:spcAft>
              <a:buClr>
                <a:schemeClr val="dk1"/>
              </a:buClr>
              <a:buSzPts val="1200"/>
              <a:buFont typeface="Noto Sans Symbols"/>
              <a:buChar char="▪"/>
              <a:defRPr sz="1200" b="0" i="0" u="none" strike="noStrike" cap="none">
                <a:solidFill>
                  <a:schemeClr val="dk1"/>
                </a:solidFill>
                <a:latin typeface="Arial"/>
                <a:ea typeface="Arial"/>
                <a:cs typeface="Arial"/>
                <a:sym typeface="Arial"/>
              </a:defRPr>
            </a:lvl7pPr>
            <a:lvl8pPr marL="3657327" marR="0" lvl="7" indent="-304776" algn="l" rtl="0">
              <a:lnSpc>
                <a:spcPct val="100000"/>
              </a:lnSpc>
              <a:spcBef>
                <a:spcPts val="600"/>
              </a:spcBef>
              <a:spcAft>
                <a:spcPts val="0"/>
              </a:spcAft>
              <a:buClr>
                <a:schemeClr val="dk1"/>
              </a:buClr>
              <a:buSzPts val="1200"/>
              <a:buFont typeface="Noto Sans Symbols"/>
              <a:buChar char="▪"/>
              <a:defRPr sz="1200" b="0" i="0" u="none" strike="noStrike" cap="none">
                <a:solidFill>
                  <a:schemeClr val="dk1"/>
                </a:solidFill>
                <a:latin typeface="Arial"/>
                <a:ea typeface="Arial"/>
                <a:cs typeface="Arial"/>
                <a:sym typeface="Arial"/>
              </a:defRPr>
            </a:lvl8pPr>
            <a:lvl9pPr marL="4114492" marR="0" lvl="8" indent="-304776" algn="l" rtl="0">
              <a:lnSpc>
                <a:spcPct val="100000"/>
              </a:lnSpc>
              <a:spcBef>
                <a:spcPts val="600"/>
              </a:spcBef>
              <a:spcAft>
                <a:spcPts val="0"/>
              </a:spcAft>
              <a:buClr>
                <a:schemeClr val="dk1"/>
              </a:buClr>
              <a:buSzPts val="1200"/>
              <a:buFont typeface="Noto Sans Symbols"/>
              <a:buChar char="▪"/>
              <a:defRPr sz="12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1809661805"/>
      </p:ext>
    </p:extLst>
  </p:cSld>
  <p:clrMapOvr>
    <a:masterClrMapping/>
  </p:clrMapOvr>
  <p:transition>
    <p:fade/>
  </p:transition>
</p:sldLayout>
</file>

<file path=ppt/slideLayouts/slideLayout359.xml><?xml version="1.0" encoding="utf-8"?>
<p:sldLayout xmlns:a="http://schemas.openxmlformats.org/drawingml/2006/main" xmlns:r="http://schemas.openxmlformats.org/officeDocument/2006/relationships" xmlns:p="http://schemas.openxmlformats.org/presentationml/2006/main" preserve="1">
  <p:cSld name="2_Takakansi">
    <p:spTree>
      <p:nvGrpSpPr>
        <p:cNvPr id="1" name=""/>
        <p:cNvGrpSpPr/>
        <p:nvPr/>
      </p:nvGrpSpPr>
      <p:grpSpPr>
        <a:xfrm>
          <a:off x="0" y="0"/>
          <a:ext cx="0" cy="0"/>
          <a:chOff x="0" y="0"/>
          <a:chExt cx="0" cy="0"/>
        </a:xfrm>
      </p:grpSpPr>
      <p:pic>
        <p:nvPicPr>
          <p:cNvPr id="13" name="Kuva 11"/>
          <p:cNvPicPr>
            <a:picLocks noChangeAspect="1"/>
          </p:cNvPicPr>
          <p:nvPr/>
        </p:nvPicPr>
        <p:blipFill rotWithShape="1">
          <a:blip r:embed="rId2" cstate="screen">
            <a:extLst>
              <a:ext uri="{28A0092B-C50C-407E-A947-70E740481C1C}">
                <a14:useLocalDpi xmlns:a14="http://schemas.microsoft.com/office/drawing/2010/main"/>
              </a:ext>
            </a:extLst>
          </a:blip>
          <a:srcRect b="12464"/>
          <a:stretch/>
        </p:blipFill>
        <p:spPr>
          <a:xfrm>
            <a:off x="0" y="-1"/>
            <a:ext cx="12192000" cy="6858001"/>
          </a:xfrm>
          <a:prstGeom prst="rect">
            <a:avLst/>
          </a:prstGeom>
        </p:spPr>
      </p:pic>
      <p:sp>
        <p:nvSpPr>
          <p:cNvPr id="5" name="TextBox 8">
            <a:hlinkClick r:id="rId3"/>
          </p:cNvPr>
          <p:cNvSpPr txBox="1"/>
          <p:nvPr/>
        </p:nvSpPr>
        <p:spPr>
          <a:xfrm>
            <a:off x="5331431" y="5378451"/>
            <a:ext cx="1592013" cy="461665"/>
          </a:xfrm>
          <a:prstGeom prst="rect">
            <a:avLst/>
          </a:prstGeom>
          <a:noFill/>
        </p:spPr>
        <p:txBody>
          <a:bodyPr wrap="square" rtlCol="0">
            <a:spAutoFit/>
          </a:bodyPr>
          <a:lstStyle/>
          <a:p>
            <a:pPr algn="ctr"/>
            <a:r>
              <a:rPr lang="en-US" sz="2400" err="1">
                <a:solidFill>
                  <a:schemeClr val="bg1"/>
                </a:solidFill>
                <a:latin typeface="+mj-lt"/>
              </a:rPr>
              <a:t>motiva.fi</a:t>
            </a:r>
            <a:endParaRPr lang="en-US" sz="2400">
              <a:solidFill>
                <a:schemeClr val="bg1"/>
              </a:solidFill>
              <a:latin typeface="+mj-lt"/>
            </a:endParaRPr>
          </a:p>
        </p:txBody>
      </p:sp>
      <p:sp>
        <p:nvSpPr>
          <p:cNvPr id="14" name="Otsikko 4"/>
          <p:cNvSpPr txBox="1">
            <a:spLocks/>
          </p:cNvSpPr>
          <p:nvPr/>
        </p:nvSpPr>
        <p:spPr>
          <a:xfrm>
            <a:off x="609600" y="2955877"/>
            <a:ext cx="10972800" cy="971568"/>
          </a:xfrm>
          <a:prstGeom prst="rect">
            <a:avLst/>
          </a:prstGeom>
        </p:spPr>
        <p:txBody>
          <a:bodyPr/>
          <a:lstStyle>
            <a:lvl1pPr algn="l" defTabSz="457200" rtl="0" eaLnBrk="1" latinLnBrk="0" hangingPunct="1">
              <a:spcBef>
                <a:spcPct val="0"/>
              </a:spcBef>
              <a:buNone/>
              <a:defRPr sz="2800" b="1" i="0" kern="1200">
                <a:solidFill>
                  <a:srgbClr val="9B003F"/>
                </a:solidFill>
                <a:latin typeface="Corbel"/>
                <a:ea typeface="+mj-ea"/>
                <a:cs typeface="Corbel"/>
              </a:defRPr>
            </a:lvl1pPr>
          </a:lstStyle>
          <a:p>
            <a:pPr algn="ctr"/>
            <a:r>
              <a:rPr lang="fi-FI" sz="6400" b="0">
                <a:solidFill>
                  <a:schemeClr val="bg1"/>
                </a:solidFill>
                <a:latin typeface="+mj-lt"/>
                <a:cs typeface="Calibri"/>
              </a:rPr>
              <a:t>Kiitos</a:t>
            </a:r>
            <a:r>
              <a:rPr lang="fi-FI" sz="6400">
                <a:solidFill>
                  <a:schemeClr val="bg1"/>
                </a:solidFill>
                <a:latin typeface="+mj-lt"/>
                <a:cs typeface="Calibri"/>
              </a:rPr>
              <a:t>.</a:t>
            </a:r>
          </a:p>
        </p:txBody>
      </p:sp>
      <p:grpSp>
        <p:nvGrpSpPr>
          <p:cNvPr id="16" name="Ryhmitä 5"/>
          <p:cNvGrpSpPr>
            <a:grpSpLocks noChangeAspect="1"/>
          </p:cNvGrpSpPr>
          <p:nvPr/>
        </p:nvGrpSpPr>
        <p:grpSpPr>
          <a:xfrm>
            <a:off x="4831644" y="5871657"/>
            <a:ext cx="2528712" cy="646147"/>
            <a:chOff x="807350" y="400208"/>
            <a:chExt cx="5296236" cy="1353312"/>
          </a:xfrm>
        </p:grpSpPr>
        <p:pic>
          <p:nvPicPr>
            <p:cNvPr id="17" name="Kuva 6" descr="FB.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7350" y="400208"/>
              <a:ext cx="1225296" cy="1353312"/>
            </a:xfrm>
            <a:prstGeom prst="rect">
              <a:avLst/>
            </a:prstGeom>
          </p:spPr>
        </p:pic>
        <p:pic>
          <p:nvPicPr>
            <p:cNvPr id="18" name="Kuva 7" descr="linkedin.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521310" y="400208"/>
              <a:ext cx="1225296" cy="1353312"/>
            </a:xfrm>
            <a:prstGeom prst="rect">
              <a:avLst/>
            </a:prstGeom>
          </p:spPr>
        </p:pic>
        <p:pic>
          <p:nvPicPr>
            <p:cNvPr id="19" name="Kuva 8" descr="slideshare.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878290" y="400208"/>
              <a:ext cx="1225296" cy="1353312"/>
            </a:xfrm>
            <a:prstGeom prst="rect">
              <a:avLst/>
            </a:prstGeom>
          </p:spPr>
        </p:pic>
        <p:pic>
          <p:nvPicPr>
            <p:cNvPr id="20" name="Kuva 9" descr="Twitter.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164330" y="400208"/>
              <a:ext cx="1225296" cy="1353312"/>
            </a:xfrm>
            <a:prstGeom prst="rect">
              <a:avLst/>
            </a:prstGeom>
          </p:spPr>
        </p:pic>
      </p:grpSp>
      <p:pic>
        <p:nvPicPr>
          <p:cNvPr id="21" name="Kuva 9" descr="Motiva_White_M_RGB.pn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1247560" y="548220"/>
            <a:ext cx="512640" cy="468541"/>
          </a:xfrm>
          <a:prstGeom prst="rect">
            <a:avLst/>
          </a:prstGeom>
        </p:spPr>
      </p:pic>
    </p:spTree>
    <p:extLst>
      <p:ext uri="{BB962C8B-B14F-4D97-AF65-F5344CB8AC3E}">
        <p14:creationId xmlns:p14="http://schemas.microsoft.com/office/powerpoint/2010/main" val="9101976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12_Otsikkodia 2">
    <p:bg>
      <p:bgPr>
        <a:solidFill>
          <a:srgbClr val="00A496"/>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78369" y="2130427"/>
            <a:ext cx="11281833" cy="1398837"/>
          </a:xfrm>
        </p:spPr>
        <p:txBody>
          <a:bodyPr anchor="b" anchorCtr="0"/>
          <a:lstStyle>
            <a:lvl1pPr algn="ctr">
              <a:defRPr sz="3733" b="0" i="0">
                <a:solidFill>
                  <a:schemeClr val="bg1"/>
                </a:solidFill>
                <a:latin typeface="+mj-lt"/>
                <a:cs typeface="Calibri"/>
              </a:defRPr>
            </a:lvl1pPr>
          </a:lstStyle>
          <a:p>
            <a:r>
              <a:rPr lang="en-US" noProof="0"/>
              <a:t>Click to edit Master title style</a:t>
            </a:r>
            <a:endParaRPr lang="fi-FI" noProof="0" dirty="0"/>
          </a:p>
        </p:txBody>
      </p:sp>
      <p:sp>
        <p:nvSpPr>
          <p:cNvPr id="3" name="Alaotsikko 2"/>
          <p:cNvSpPr>
            <a:spLocks noGrp="1"/>
          </p:cNvSpPr>
          <p:nvPr>
            <p:ph type="subTitle" idx="1"/>
          </p:nvPr>
        </p:nvSpPr>
        <p:spPr>
          <a:xfrm>
            <a:off x="478369" y="3529264"/>
            <a:ext cx="11281833" cy="2109539"/>
          </a:xfrm>
        </p:spPr>
        <p:txBody>
          <a:bodyPr/>
          <a:lstStyle>
            <a:lvl1pPr marL="0" indent="0" algn="ctr">
              <a:buNone/>
              <a:defRPr sz="3733" b="0">
                <a:solidFill>
                  <a:srgbClr val="FFFFFF"/>
                </a:solidFill>
                <a:latin typeface="+mn-lt"/>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noProof="0"/>
              <a:t>Click to edit Master subtitle style</a:t>
            </a:r>
            <a:endParaRPr lang="fi-FI" noProof="0" dirty="0"/>
          </a:p>
        </p:txBody>
      </p:sp>
      <p:sp>
        <p:nvSpPr>
          <p:cNvPr id="17" name="Päivämäärän paikkamerkki 3"/>
          <p:cNvSpPr>
            <a:spLocks noGrp="1"/>
          </p:cNvSpPr>
          <p:nvPr>
            <p:ph type="dt" sz="half" idx="2"/>
          </p:nvPr>
        </p:nvSpPr>
        <p:spPr>
          <a:xfrm>
            <a:off x="482384" y="6372392"/>
            <a:ext cx="1157768" cy="365125"/>
          </a:xfrm>
          <a:prstGeom prst="rect">
            <a:avLst/>
          </a:prstGeom>
        </p:spPr>
        <p:txBody>
          <a:bodyPr/>
          <a:lstStyle>
            <a:lvl1pPr>
              <a:defRPr sz="1067">
                <a:solidFill>
                  <a:schemeClr val="bg1"/>
                </a:solidFill>
                <a:latin typeface="+mn-lt"/>
                <a:ea typeface="Calibri" charset="0"/>
                <a:cs typeface="Calibri" charset="0"/>
              </a:defRPr>
            </a:lvl1pPr>
          </a:lstStyle>
          <a:p>
            <a:r>
              <a:rPr lang="fi-FI"/>
              <a:t>01/08/18</a:t>
            </a:r>
            <a:endParaRPr lang="fi-FI" dirty="0"/>
          </a:p>
        </p:txBody>
      </p:sp>
      <p:sp>
        <p:nvSpPr>
          <p:cNvPr id="18" name="Alatunnisteen paikkamerkki 4"/>
          <p:cNvSpPr>
            <a:spLocks noGrp="1"/>
          </p:cNvSpPr>
          <p:nvPr>
            <p:ph type="ftr" sz="quarter" idx="3"/>
          </p:nvPr>
        </p:nvSpPr>
        <p:spPr>
          <a:xfrm>
            <a:off x="1636299" y="6372392"/>
            <a:ext cx="8919412" cy="365125"/>
          </a:xfrm>
          <a:prstGeom prst="rect">
            <a:avLst/>
          </a:prstGeom>
        </p:spPr>
        <p:txBody>
          <a:bodyPr/>
          <a:lstStyle>
            <a:lvl1pPr algn="ctr">
              <a:defRPr sz="1067">
                <a:solidFill>
                  <a:schemeClr val="bg1"/>
                </a:solidFill>
                <a:latin typeface="+mn-lt"/>
                <a:ea typeface="Calibri"/>
                <a:cs typeface="Calibri"/>
              </a:defRPr>
            </a:lvl1pPr>
          </a:lstStyle>
          <a:p>
            <a:r>
              <a:rPr lang="fi-FI"/>
              <a:t>Tässä esityksen aihe (muutetaan esityksen asetuksista)</a:t>
            </a:r>
            <a:endParaRPr lang="fi-FI" dirty="0"/>
          </a:p>
        </p:txBody>
      </p:sp>
      <p:sp>
        <p:nvSpPr>
          <p:cNvPr id="19" name="Dian numeron paikkamerkki 5"/>
          <p:cNvSpPr>
            <a:spLocks noGrp="1"/>
          </p:cNvSpPr>
          <p:nvPr>
            <p:ph type="sldNum" sz="quarter" idx="4"/>
          </p:nvPr>
        </p:nvSpPr>
        <p:spPr>
          <a:xfrm>
            <a:off x="11256991" y="6385628"/>
            <a:ext cx="505640" cy="365125"/>
          </a:xfrm>
          <a:prstGeom prst="rect">
            <a:avLst/>
          </a:prstGeom>
        </p:spPr>
        <p:txBody>
          <a:bodyPr/>
          <a:lstStyle>
            <a:lvl1pPr algn="r">
              <a:defRPr sz="1067">
                <a:solidFill>
                  <a:schemeClr val="bg1"/>
                </a:solidFill>
                <a:latin typeface="+mn-lt"/>
                <a:ea typeface="Calibri" charset="0"/>
                <a:cs typeface="Calibri" charset="0"/>
              </a:defRPr>
            </a:lvl1pPr>
          </a:lstStyle>
          <a:p>
            <a:fld id="{62CCF657-A547-8C43-AD59-3D5EA746CF60}" type="slidenum">
              <a:rPr lang="fi-FI" smtClean="0"/>
              <a:pPr/>
              <a:t>‹#›</a:t>
            </a:fld>
            <a:endParaRPr lang="fi-FI"/>
          </a:p>
        </p:txBody>
      </p:sp>
      <p:pic>
        <p:nvPicPr>
          <p:cNvPr id="11" name="Kuva 9" descr="Motiva_White_M_RGB.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41269" y="586072"/>
            <a:ext cx="512640" cy="468541"/>
          </a:xfrm>
          <a:prstGeom prst="rect">
            <a:avLst/>
          </a:prstGeom>
        </p:spPr>
      </p:pic>
    </p:spTree>
    <p:extLst>
      <p:ext uri="{BB962C8B-B14F-4D97-AF65-F5344CB8AC3E}">
        <p14:creationId xmlns:p14="http://schemas.microsoft.com/office/powerpoint/2010/main" val="2670326572"/>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type="twoTxTwoObj" preserve="1">
  <p:cSld name="1_Vertailu">
    <p:spTree>
      <p:nvGrpSpPr>
        <p:cNvPr id="1" name=""/>
        <p:cNvGrpSpPr/>
        <p:nvPr/>
      </p:nvGrpSpPr>
      <p:grpSpPr>
        <a:xfrm>
          <a:off x="0" y="0"/>
          <a:ext cx="0" cy="0"/>
          <a:chOff x="0" y="0"/>
          <a:chExt cx="0" cy="0"/>
        </a:xfrm>
      </p:grpSpPr>
      <p:sp>
        <p:nvSpPr>
          <p:cNvPr id="2" name="Otsikko 1"/>
          <p:cNvSpPr>
            <a:spLocks noGrp="1"/>
          </p:cNvSpPr>
          <p:nvPr>
            <p:ph type="title"/>
          </p:nvPr>
        </p:nvSpPr>
        <p:spPr>
          <a:xfrm>
            <a:off x="478368" y="548217"/>
            <a:ext cx="10183656" cy="1143000"/>
          </a:xfrm>
        </p:spPr>
        <p:txBody>
          <a:bodyPr/>
          <a:lstStyle>
            <a:lvl1pPr>
              <a:defRPr/>
            </a:lvl1pPr>
          </a:lstStyle>
          <a:p>
            <a:r>
              <a:rPr lang="en-US" noProof="0"/>
              <a:t>Click to edit Master title style</a:t>
            </a:r>
            <a:endParaRPr lang="fi-FI" noProof="0"/>
          </a:p>
        </p:txBody>
      </p:sp>
      <p:sp>
        <p:nvSpPr>
          <p:cNvPr id="3" name="Tekstin paikkamerkki 2"/>
          <p:cNvSpPr>
            <a:spLocks noGrp="1"/>
          </p:cNvSpPr>
          <p:nvPr>
            <p:ph type="body" idx="1"/>
          </p:nvPr>
        </p:nvSpPr>
        <p:spPr>
          <a:xfrm>
            <a:off x="474144" y="1805021"/>
            <a:ext cx="5386917" cy="639763"/>
          </a:xfrm>
        </p:spPr>
        <p:txBody>
          <a:bodyPr anchor="b"/>
          <a:lstStyle>
            <a:lvl1pPr marL="0" indent="0">
              <a:buNone/>
              <a:defRPr sz="2667" b="0"/>
            </a:lvl1pPr>
            <a:lvl2pPr marL="609555" indent="0">
              <a:buNone/>
              <a:defRPr sz="2667" b="1"/>
            </a:lvl2pPr>
            <a:lvl3pPr marL="1219110" indent="0">
              <a:buNone/>
              <a:defRPr sz="2400" b="1"/>
            </a:lvl3pPr>
            <a:lvl4pPr marL="1828664" indent="0">
              <a:buNone/>
              <a:defRPr sz="2133" b="1"/>
            </a:lvl4pPr>
            <a:lvl5pPr marL="2438218" indent="0">
              <a:buNone/>
              <a:defRPr sz="2133" b="1"/>
            </a:lvl5pPr>
            <a:lvl6pPr marL="3047772" indent="0">
              <a:buNone/>
              <a:defRPr sz="2133" b="1"/>
            </a:lvl6pPr>
            <a:lvl7pPr marL="3657327" indent="0">
              <a:buNone/>
              <a:defRPr sz="2133" b="1"/>
            </a:lvl7pPr>
            <a:lvl8pPr marL="4266880" indent="0">
              <a:buNone/>
              <a:defRPr sz="2133" b="1"/>
            </a:lvl8pPr>
            <a:lvl9pPr marL="4876435" indent="0">
              <a:buNone/>
              <a:defRPr sz="2133" b="1"/>
            </a:lvl9pPr>
          </a:lstStyle>
          <a:p>
            <a:pPr lvl="0"/>
            <a:r>
              <a:rPr lang="en-US" noProof="0"/>
              <a:t>Click to edit Master text styles</a:t>
            </a:r>
          </a:p>
        </p:txBody>
      </p:sp>
      <p:sp>
        <p:nvSpPr>
          <p:cNvPr id="4" name="Sisällön paikkamerkki 3"/>
          <p:cNvSpPr>
            <a:spLocks noGrp="1"/>
          </p:cNvSpPr>
          <p:nvPr>
            <p:ph sz="half" idx="2"/>
          </p:nvPr>
        </p:nvSpPr>
        <p:spPr>
          <a:xfrm>
            <a:off x="474144" y="2444784"/>
            <a:ext cx="5386917" cy="3681381"/>
          </a:xfrm>
        </p:spPr>
        <p:txBody>
          <a:bodyPr/>
          <a:lstStyle>
            <a:lvl1pPr>
              <a:buClr>
                <a:srgbClr val="9B003F"/>
              </a:buClr>
              <a:defRPr sz="2667" b="0"/>
            </a:lvl1pPr>
            <a:lvl2pPr>
              <a:defRPr sz="2667" b="0"/>
            </a:lvl2pPr>
            <a:lvl3pPr>
              <a:buClr>
                <a:srgbClr val="9B003F"/>
              </a:buClr>
              <a:defRPr sz="2000" b="0"/>
            </a:lvl3pPr>
            <a:lvl4pPr>
              <a:defRPr sz="2000" b="0"/>
            </a:lvl4pPr>
            <a:lvl5pPr>
              <a:defRPr sz="1600" b="0">
                <a:latin typeface="+mn-lt"/>
                <a:cs typeface="Calibri"/>
              </a:defRPr>
            </a:lvl5pPr>
            <a:lvl6pPr>
              <a:defRPr sz="2133"/>
            </a:lvl6pPr>
            <a:lvl7pPr>
              <a:defRPr sz="2133"/>
            </a:lvl7pPr>
            <a:lvl8pPr>
              <a:defRPr sz="2133"/>
            </a:lvl8pPr>
            <a:lvl9pPr>
              <a:defRPr sz="2133"/>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5" name="Tekstin paikkamerkki 4"/>
          <p:cNvSpPr>
            <a:spLocks noGrp="1"/>
          </p:cNvSpPr>
          <p:nvPr>
            <p:ph type="body" sz="quarter" idx="3"/>
          </p:nvPr>
        </p:nvSpPr>
        <p:spPr>
          <a:xfrm>
            <a:off x="6366934" y="1807985"/>
            <a:ext cx="5389033" cy="639763"/>
          </a:xfrm>
        </p:spPr>
        <p:txBody>
          <a:bodyPr anchor="b"/>
          <a:lstStyle>
            <a:lvl1pPr marL="0" indent="0">
              <a:buNone/>
              <a:defRPr sz="2667" b="0"/>
            </a:lvl1pPr>
            <a:lvl2pPr marL="609555" indent="0">
              <a:buNone/>
              <a:defRPr sz="2667" b="1"/>
            </a:lvl2pPr>
            <a:lvl3pPr marL="1219110" indent="0">
              <a:buNone/>
              <a:defRPr sz="2400" b="1"/>
            </a:lvl3pPr>
            <a:lvl4pPr marL="1828664" indent="0">
              <a:buNone/>
              <a:defRPr sz="2133" b="1"/>
            </a:lvl4pPr>
            <a:lvl5pPr marL="2438218" indent="0">
              <a:buNone/>
              <a:defRPr sz="2133" b="1"/>
            </a:lvl5pPr>
            <a:lvl6pPr marL="3047772" indent="0">
              <a:buNone/>
              <a:defRPr sz="2133" b="1"/>
            </a:lvl6pPr>
            <a:lvl7pPr marL="3657327" indent="0">
              <a:buNone/>
              <a:defRPr sz="2133" b="1"/>
            </a:lvl7pPr>
            <a:lvl8pPr marL="4266880" indent="0">
              <a:buNone/>
              <a:defRPr sz="2133" b="1"/>
            </a:lvl8pPr>
            <a:lvl9pPr marL="4876435" indent="0">
              <a:buNone/>
              <a:defRPr sz="2133" b="1"/>
            </a:lvl9pPr>
          </a:lstStyle>
          <a:p>
            <a:pPr lvl="0"/>
            <a:r>
              <a:rPr lang="en-US" noProof="0"/>
              <a:t>Click to edit Master text styles</a:t>
            </a:r>
          </a:p>
        </p:txBody>
      </p:sp>
      <p:sp>
        <p:nvSpPr>
          <p:cNvPr id="6" name="Sisällön paikkamerkki 5"/>
          <p:cNvSpPr>
            <a:spLocks noGrp="1"/>
          </p:cNvSpPr>
          <p:nvPr>
            <p:ph sz="quarter" idx="4"/>
          </p:nvPr>
        </p:nvSpPr>
        <p:spPr>
          <a:xfrm>
            <a:off x="6371170" y="2444784"/>
            <a:ext cx="5389033" cy="3681381"/>
          </a:xfrm>
        </p:spPr>
        <p:txBody>
          <a:bodyPr/>
          <a:lstStyle>
            <a:lvl1pPr>
              <a:buClr>
                <a:srgbClr val="9B003F"/>
              </a:buClr>
              <a:defRPr sz="2667" b="0"/>
            </a:lvl1pPr>
            <a:lvl2pPr>
              <a:defRPr sz="2667" b="0"/>
            </a:lvl2pPr>
            <a:lvl3pPr>
              <a:buClr>
                <a:srgbClr val="9B003F"/>
              </a:buClr>
              <a:defRPr sz="2000" b="0"/>
            </a:lvl3pPr>
            <a:lvl4pPr>
              <a:defRPr sz="2000" b="0"/>
            </a:lvl4pPr>
            <a:lvl5pPr>
              <a:defRPr sz="1600" b="0">
                <a:latin typeface="+mn-lt"/>
                <a:cs typeface="Calibri"/>
              </a:defRPr>
            </a:lvl5pPr>
            <a:lvl6pPr>
              <a:defRPr sz="2133"/>
            </a:lvl6pPr>
            <a:lvl7pPr>
              <a:defRPr sz="2133"/>
            </a:lvl7pPr>
            <a:lvl8pPr>
              <a:defRPr sz="2133"/>
            </a:lvl8pPr>
            <a:lvl9pPr>
              <a:defRPr sz="2133"/>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17" name="Päivämäärän paikkamerkki 3"/>
          <p:cNvSpPr>
            <a:spLocks noGrp="1"/>
          </p:cNvSpPr>
          <p:nvPr>
            <p:ph type="dt" sz="half" idx="10"/>
          </p:nvPr>
        </p:nvSpPr>
        <p:spPr>
          <a:xfrm>
            <a:off x="482108" y="6372392"/>
            <a:ext cx="1157768" cy="365125"/>
          </a:xfrm>
          <a:prstGeom prst="rect">
            <a:avLst/>
          </a:prstGeom>
        </p:spPr>
        <p:txBody>
          <a:bodyPr/>
          <a:lstStyle>
            <a:lvl1pPr>
              <a:defRPr sz="1067">
                <a:latin typeface="+mn-lt"/>
                <a:ea typeface="Calibri" charset="0"/>
                <a:cs typeface="Calibri" charset="0"/>
              </a:defRPr>
            </a:lvl1pPr>
          </a:lstStyle>
          <a:p>
            <a:r>
              <a:rPr lang="fi-FI"/>
              <a:t>01/08/18</a:t>
            </a:r>
          </a:p>
        </p:txBody>
      </p:sp>
      <p:sp>
        <p:nvSpPr>
          <p:cNvPr id="18" name="Alatunnisteen paikkamerkki 4"/>
          <p:cNvSpPr>
            <a:spLocks noGrp="1"/>
          </p:cNvSpPr>
          <p:nvPr>
            <p:ph type="ftr" sz="quarter" idx="11"/>
          </p:nvPr>
        </p:nvSpPr>
        <p:spPr>
          <a:xfrm>
            <a:off x="1636299" y="6372392"/>
            <a:ext cx="8919412" cy="365125"/>
          </a:xfrm>
          <a:prstGeom prst="rect">
            <a:avLst/>
          </a:prstGeom>
        </p:spPr>
        <p:txBody>
          <a:bodyPr/>
          <a:lstStyle>
            <a:lvl1pPr algn="ctr">
              <a:defRPr sz="1067">
                <a:latin typeface="+mn-lt"/>
                <a:ea typeface="Calibri"/>
                <a:cs typeface="Calibri"/>
              </a:defRPr>
            </a:lvl1pPr>
          </a:lstStyle>
          <a:p>
            <a:r>
              <a:rPr lang="fi-FI"/>
              <a:t>Tässä esityksen aihe (muutetaan esityksen asetuksista)</a:t>
            </a:r>
          </a:p>
        </p:txBody>
      </p:sp>
      <p:sp>
        <p:nvSpPr>
          <p:cNvPr id="19" name="Dian numeron paikkamerkki 5"/>
          <p:cNvSpPr>
            <a:spLocks noGrp="1"/>
          </p:cNvSpPr>
          <p:nvPr>
            <p:ph type="sldNum" sz="quarter" idx="12"/>
          </p:nvPr>
        </p:nvSpPr>
        <p:spPr>
          <a:xfrm>
            <a:off x="11260035" y="6372392"/>
            <a:ext cx="505640" cy="365125"/>
          </a:xfrm>
          <a:prstGeom prst="rect">
            <a:avLst/>
          </a:prstGeom>
        </p:spPr>
        <p:txBody>
          <a:bodyPr/>
          <a:lstStyle>
            <a:lvl1pPr algn="r">
              <a:defRPr sz="1067">
                <a:latin typeface="+mn-lt"/>
                <a:ea typeface="Calibri" charset="0"/>
                <a:cs typeface="Calibri" charset="0"/>
              </a:defRPr>
            </a:lvl1pPr>
          </a:lstStyle>
          <a:p>
            <a:fld id="{62CCF657-A547-8C43-AD59-3D5EA746CF60}" type="slidenum">
              <a:rPr lang="fi-FI" smtClean="0"/>
              <a:pPr/>
              <a:t>‹#›</a:t>
            </a:fld>
            <a:endParaRPr lang="fi-FI"/>
          </a:p>
        </p:txBody>
      </p:sp>
      <p:pic>
        <p:nvPicPr>
          <p:cNvPr id="12" name="Kuva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47560" y="548219"/>
            <a:ext cx="512640" cy="468540"/>
          </a:xfrm>
          <a:prstGeom prst="rect">
            <a:avLst/>
          </a:prstGeom>
        </p:spPr>
      </p:pic>
    </p:spTree>
    <p:extLst>
      <p:ext uri="{BB962C8B-B14F-4D97-AF65-F5344CB8AC3E}">
        <p14:creationId xmlns:p14="http://schemas.microsoft.com/office/powerpoint/2010/main" val="1858992329"/>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type="titleOnly" preserve="1">
  <p:cSld name="1_Vain otsikko">
    <p:spTree>
      <p:nvGrpSpPr>
        <p:cNvPr id="1" name=""/>
        <p:cNvGrpSpPr/>
        <p:nvPr/>
      </p:nvGrpSpPr>
      <p:grpSpPr>
        <a:xfrm>
          <a:off x="0" y="0"/>
          <a:ext cx="0" cy="0"/>
          <a:chOff x="0" y="0"/>
          <a:chExt cx="0" cy="0"/>
        </a:xfrm>
      </p:grpSpPr>
      <p:sp>
        <p:nvSpPr>
          <p:cNvPr id="2" name="Otsikko 1"/>
          <p:cNvSpPr>
            <a:spLocks noGrp="1"/>
          </p:cNvSpPr>
          <p:nvPr>
            <p:ph type="title"/>
          </p:nvPr>
        </p:nvSpPr>
        <p:spPr>
          <a:xfrm>
            <a:off x="478368" y="548217"/>
            <a:ext cx="10182757" cy="1143000"/>
          </a:xfrm>
        </p:spPr>
        <p:txBody>
          <a:bodyPr/>
          <a:lstStyle/>
          <a:p>
            <a:r>
              <a:rPr lang="en-US" noProof="0"/>
              <a:t>Click to edit Master title style</a:t>
            </a:r>
            <a:endParaRPr lang="fi-FI" noProof="0"/>
          </a:p>
        </p:txBody>
      </p:sp>
      <p:sp>
        <p:nvSpPr>
          <p:cNvPr id="13" name="Päivämäärän paikkamerkki 3"/>
          <p:cNvSpPr>
            <a:spLocks noGrp="1"/>
          </p:cNvSpPr>
          <p:nvPr>
            <p:ph type="dt" sz="half" idx="2"/>
          </p:nvPr>
        </p:nvSpPr>
        <p:spPr>
          <a:xfrm>
            <a:off x="482111" y="6372392"/>
            <a:ext cx="1157768" cy="365125"/>
          </a:xfrm>
          <a:prstGeom prst="rect">
            <a:avLst/>
          </a:prstGeom>
        </p:spPr>
        <p:txBody>
          <a:bodyPr/>
          <a:lstStyle>
            <a:lvl1pPr>
              <a:defRPr sz="1067">
                <a:latin typeface="+mn-lt"/>
                <a:ea typeface="Calibri" charset="0"/>
                <a:cs typeface="Calibri" charset="0"/>
              </a:defRPr>
            </a:lvl1pPr>
          </a:lstStyle>
          <a:p>
            <a:r>
              <a:rPr lang="fi-FI"/>
              <a:t>01/08/18</a:t>
            </a:r>
          </a:p>
        </p:txBody>
      </p:sp>
      <p:sp>
        <p:nvSpPr>
          <p:cNvPr id="14" name="Alatunnisteen paikkamerkki 4"/>
          <p:cNvSpPr>
            <a:spLocks noGrp="1"/>
          </p:cNvSpPr>
          <p:nvPr>
            <p:ph type="ftr" sz="quarter" idx="3"/>
          </p:nvPr>
        </p:nvSpPr>
        <p:spPr>
          <a:xfrm>
            <a:off x="1636299" y="6372392"/>
            <a:ext cx="8919412" cy="365125"/>
          </a:xfrm>
          <a:prstGeom prst="rect">
            <a:avLst/>
          </a:prstGeom>
        </p:spPr>
        <p:txBody>
          <a:bodyPr/>
          <a:lstStyle>
            <a:lvl1pPr algn="ctr">
              <a:defRPr sz="1067">
                <a:latin typeface="+mn-lt"/>
                <a:ea typeface="Calibri"/>
                <a:cs typeface="Calibri"/>
              </a:defRPr>
            </a:lvl1pPr>
          </a:lstStyle>
          <a:p>
            <a:r>
              <a:rPr lang="fi-FI"/>
              <a:t>Tässä esityksen aihe (muutetaan esityksen asetuksista)</a:t>
            </a:r>
          </a:p>
        </p:txBody>
      </p:sp>
      <p:sp>
        <p:nvSpPr>
          <p:cNvPr id="15" name="Dian numeron paikkamerkki 5"/>
          <p:cNvSpPr>
            <a:spLocks noGrp="1"/>
          </p:cNvSpPr>
          <p:nvPr>
            <p:ph type="sldNum" sz="quarter" idx="4"/>
          </p:nvPr>
        </p:nvSpPr>
        <p:spPr>
          <a:xfrm>
            <a:off x="11260037" y="6372392"/>
            <a:ext cx="505640" cy="365125"/>
          </a:xfrm>
          <a:prstGeom prst="rect">
            <a:avLst/>
          </a:prstGeom>
        </p:spPr>
        <p:txBody>
          <a:bodyPr/>
          <a:lstStyle>
            <a:lvl1pPr algn="r">
              <a:defRPr sz="1067">
                <a:latin typeface="+mn-lt"/>
                <a:ea typeface="Calibri" charset="0"/>
                <a:cs typeface="Calibri" charset="0"/>
              </a:defRPr>
            </a:lvl1pPr>
          </a:lstStyle>
          <a:p>
            <a:fld id="{62CCF657-A547-8C43-AD59-3D5EA746CF60}" type="slidenum">
              <a:rPr lang="fi-FI" smtClean="0"/>
              <a:pPr/>
              <a:t>‹#›</a:t>
            </a:fld>
            <a:endParaRPr lang="fi-FI"/>
          </a:p>
        </p:txBody>
      </p:sp>
      <p:pic>
        <p:nvPicPr>
          <p:cNvPr id="8" name="Kuva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47560" y="548219"/>
            <a:ext cx="512640" cy="468540"/>
          </a:xfrm>
          <a:prstGeom prst="rect">
            <a:avLst/>
          </a:prstGeom>
        </p:spPr>
      </p:pic>
    </p:spTree>
    <p:extLst>
      <p:ext uri="{BB962C8B-B14F-4D97-AF65-F5344CB8AC3E}">
        <p14:creationId xmlns:p14="http://schemas.microsoft.com/office/powerpoint/2010/main" val="3761398510"/>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type="blank" preserve="1">
  <p:cSld name="1_Tyhjä">
    <p:spTree>
      <p:nvGrpSpPr>
        <p:cNvPr id="1" name=""/>
        <p:cNvGrpSpPr/>
        <p:nvPr/>
      </p:nvGrpSpPr>
      <p:grpSpPr>
        <a:xfrm>
          <a:off x="0" y="0"/>
          <a:ext cx="0" cy="0"/>
          <a:chOff x="0" y="0"/>
          <a:chExt cx="0" cy="0"/>
        </a:xfrm>
      </p:grpSpPr>
      <p:sp>
        <p:nvSpPr>
          <p:cNvPr id="12" name="Päivämäärän paikkamerkki 3"/>
          <p:cNvSpPr>
            <a:spLocks noGrp="1"/>
          </p:cNvSpPr>
          <p:nvPr>
            <p:ph type="dt" sz="half" idx="2"/>
          </p:nvPr>
        </p:nvSpPr>
        <p:spPr>
          <a:xfrm>
            <a:off x="482108" y="6372392"/>
            <a:ext cx="1157768" cy="365125"/>
          </a:xfrm>
          <a:prstGeom prst="rect">
            <a:avLst/>
          </a:prstGeom>
        </p:spPr>
        <p:txBody>
          <a:bodyPr/>
          <a:lstStyle>
            <a:lvl1pPr>
              <a:defRPr sz="1067">
                <a:latin typeface="+mn-lt"/>
                <a:ea typeface="Calibri" charset="0"/>
                <a:cs typeface="Calibri" charset="0"/>
              </a:defRPr>
            </a:lvl1pPr>
          </a:lstStyle>
          <a:p>
            <a:r>
              <a:rPr lang="fi-FI"/>
              <a:t>01/08/18</a:t>
            </a:r>
          </a:p>
        </p:txBody>
      </p:sp>
      <p:sp>
        <p:nvSpPr>
          <p:cNvPr id="13" name="Alatunnisteen paikkamerkki 4"/>
          <p:cNvSpPr>
            <a:spLocks noGrp="1"/>
          </p:cNvSpPr>
          <p:nvPr>
            <p:ph type="ftr" sz="quarter" idx="3"/>
          </p:nvPr>
        </p:nvSpPr>
        <p:spPr>
          <a:xfrm>
            <a:off x="1636299" y="6372392"/>
            <a:ext cx="8919412" cy="365125"/>
          </a:xfrm>
          <a:prstGeom prst="rect">
            <a:avLst/>
          </a:prstGeom>
        </p:spPr>
        <p:txBody>
          <a:bodyPr/>
          <a:lstStyle>
            <a:lvl1pPr algn="ctr">
              <a:defRPr sz="1067">
                <a:latin typeface="+mn-lt"/>
                <a:ea typeface="Calibri"/>
                <a:cs typeface="Calibri"/>
              </a:defRPr>
            </a:lvl1pPr>
          </a:lstStyle>
          <a:p>
            <a:r>
              <a:rPr lang="fi-FI"/>
              <a:t>Tässä esityksen aihe (muutetaan esityksen asetuksista)</a:t>
            </a:r>
          </a:p>
        </p:txBody>
      </p:sp>
      <p:sp>
        <p:nvSpPr>
          <p:cNvPr id="14" name="Dian numeron paikkamerkki 5"/>
          <p:cNvSpPr>
            <a:spLocks noGrp="1"/>
          </p:cNvSpPr>
          <p:nvPr>
            <p:ph type="sldNum" sz="quarter" idx="4"/>
          </p:nvPr>
        </p:nvSpPr>
        <p:spPr>
          <a:xfrm>
            <a:off x="11260032" y="6372392"/>
            <a:ext cx="505640" cy="365125"/>
          </a:xfrm>
          <a:prstGeom prst="rect">
            <a:avLst/>
          </a:prstGeom>
        </p:spPr>
        <p:txBody>
          <a:bodyPr/>
          <a:lstStyle>
            <a:lvl1pPr algn="r">
              <a:defRPr sz="1067">
                <a:latin typeface="+mn-lt"/>
                <a:ea typeface="Calibri" charset="0"/>
                <a:cs typeface="Calibri" charset="0"/>
              </a:defRPr>
            </a:lvl1pPr>
          </a:lstStyle>
          <a:p>
            <a:fld id="{62CCF657-A547-8C43-AD59-3D5EA746CF60}" type="slidenum">
              <a:rPr lang="fi-FI" smtClean="0"/>
              <a:pPr/>
              <a:t>‹#›</a:t>
            </a:fld>
            <a:endParaRPr lang="fi-FI"/>
          </a:p>
        </p:txBody>
      </p:sp>
      <p:pic>
        <p:nvPicPr>
          <p:cNvPr id="7" name="Kuva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47560" y="548219"/>
            <a:ext cx="512640" cy="468540"/>
          </a:xfrm>
          <a:prstGeom prst="rect">
            <a:avLst/>
          </a:prstGeom>
        </p:spPr>
      </p:pic>
    </p:spTree>
    <p:extLst>
      <p:ext uri="{BB962C8B-B14F-4D97-AF65-F5344CB8AC3E}">
        <p14:creationId xmlns:p14="http://schemas.microsoft.com/office/powerpoint/2010/main" val="3939595457"/>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type="objTx" preserve="1">
  <p:cSld name="1_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82107" y="273049"/>
            <a:ext cx="4138580" cy="1162051"/>
          </a:xfrm>
        </p:spPr>
        <p:txBody>
          <a:bodyPr anchor="b"/>
          <a:lstStyle>
            <a:lvl1pPr algn="l">
              <a:defRPr sz="3733" b="1"/>
            </a:lvl1pPr>
          </a:lstStyle>
          <a:p>
            <a:r>
              <a:rPr lang="en-US" noProof="0"/>
              <a:t>Click to edit Master title style</a:t>
            </a:r>
            <a:endParaRPr lang="fi-FI" noProof="0"/>
          </a:p>
        </p:txBody>
      </p:sp>
      <p:sp>
        <p:nvSpPr>
          <p:cNvPr id="3" name="Sisällön paikkamerkki 2"/>
          <p:cNvSpPr>
            <a:spLocks noGrp="1"/>
          </p:cNvSpPr>
          <p:nvPr>
            <p:ph idx="1"/>
          </p:nvPr>
        </p:nvSpPr>
        <p:spPr>
          <a:xfrm>
            <a:off x="4766736" y="273054"/>
            <a:ext cx="6998937" cy="5853113"/>
          </a:xfrm>
        </p:spPr>
        <p:txBody>
          <a:bodyPr/>
          <a:lstStyle>
            <a:lvl1pPr>
              <a:buClr>
                <a:srgbClr val="9B003F"/>
              </a:buClr>
              <a:defRPr sz="2667"/>
            </a:lvl1pPr>
            <a:lvl2pPr>
              <a:defRPr sz="2667"/>
            </a:lvl2pPr>
            <a:lvl3pPr>
              <a:buClr>
                <a:srgbClr val="9B003F"/>
              </a:buClr>
              <a:defRPr sz="2000"/>
            </a:lvl3pPr>
            <a:lvl4pPr>
              <a:defRPr sz="2000"/>
            </a:lvl4pPr>
            <a:lvl5pPr>
              <a:defRPr sz="1600">
                <a:latin typeface="+mn-lt"/>
                <a:cs typeface="Calibri"/>
              </a:defRPr>
            </a:lvl5pPr>
            <a:lvl6pPr>
              <a:defRPr sz="2667"/>
            </a:lvl6pPr>
            <a:lvl7pPr>
              <a:defRPr sz="2667"/>
            </a:lvl7pPr>
            <a:lvl8pPr>
              <a:defRPr sz="2667"/>
            </a:lvl8pPr>
            <a:lvl9pPr>
              <a:defRPr sz="2667"/>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4" name="Tekstin paikkamerkki 3"/>
          <p:cNvSpPr>
            <a:spLocks noGrp="1"/>
          </p:cNvSpPr>
          <p:nvPr>
            <p:ph type="body" sz="half" idx="2"/>
          </p:nvPr>
        </p:nvSpPr>
        <p:spPr>
          <a:xfrm>
            <a:off x="482107" y="1435104"/>
            <a:ext cx="4138580" cy="4691063"/>
          </a:xfrm>
        </p:spPr>
        <p:txBody>
          <a:bodyPr/>
          <a:lstStyle>
            <a:lvl1pPr marL="0" indent="0">
              <a:buNone/>
              <a:defRPr sz="2133"/>
            </a:lvl1pPr>
            <a:lvl2pPr marL="609555" indent="0">
              <a:buNone/>
              <a:defRPr sz="1600"/>
            </a:lvl2pPr>
            <a:lvl3pPr marL="1219110" indent="0">
              <a:buNone/>
              <a:defRPr sz="1333"/>
            </a:lvl3pPr>
            <a:lvl4pPr marL="1828664" indent="0">
              <a:buNone/>
              <a:defRPr sz="1200"/>
            </a:lvl4pPr>
            <a:lvl5pPr marL="2438218" indent="0">
              <a:buNone/>
              <a:defRPr sz="1200"/>
            </a:lvl5pPr>
            <a:lvl6pPr marL="3047772" indent="0">
              <a:buNone/>
              <a:defRPr sz="1200"/>
            </a:lvl6pPr>
            <a:lvl7pPr marL="3657327" indent="0">
              <a:buNone/>
              <a:defRPr sz="1200"/>
            </a:lvl7pPr>
            <a:lvl8pPr marL="4266880" indent="0">
              <a:buNone/>
              <a:defRPr sz="1200"/>
            </a:lvl8pPr>
            <a:lvl9pPr marL="4876435" indent="0">
              <a:buNone/>
              <a:defRPr sz="1200"/>
            </a:lvl9pPr>
          </a:lstStyle>
          <a:p>
            <a:pPr lvl="0"/>
            <a:r>
              <a:rPr lang="en-US" noProof="0"/>
              <a:t>Click to edit Master text styles</a:t>
            </a:r>
          </a:p>
        </p:txBody>
      </p:sp>
      <p:sp>
        <p:nvSpPr>
          <p:cNvPr id="14" name="Päivämäärän paikkamerkki 3"/>
          <p:cNvSpPr>
            <a:spLocks noGrp="1"/>
          </p:cNvSpPr>
          <p:nvPr>
            <p:ph type="dt" sz="half" idx="10"/>
          </p:nvPr>
        </p:nvSpPr>
        <p:spPr>
          <a:xfrm>
            <a:off x="482105" y="6372392"/>
            <a:ext cx="1157768" cy="365125"/>
          </a:xfrm>
          <a:prstGeom prst="rect">
            <a:avLst/>
          </a:prstGeom>
        </p:spPr>
        <p:txBody>
          <a:bodyPr/>
          <a:lstStyle>
            <a:lvl1pPr>
              <a:defRPr sz="1067">
                <a:latin typeface="+mn-lt"/>
                <a:ea typeface="Calibri" charset="0"/>
                <a:cs typeface="Calibri" charset="0"/>
              </a:defRPr>
            </a:lvl1pPr>
          </a:lstStyle>
          <a:p>
            <a:r>
              <a:rPr lang="fi-FI"/>
              <a:t>01/08/18</a:t>
            </a:r>
          </a:p>
        </p:txBody>
      </p:sp>
      <p:sp>
        <p:nvSpPr>
          <p:cNvPr id="15" name="Alatunnisteen paikkamerkki 4"/>
          <p:cNvSpPr>
            <a:spLocks noGrp="1"/>
          </p:cNvSpPr>
          <p:nvPr>
            <p:ph type="ftr" sz="quarter" idx="3"/>
          </p:nvPr>
        </p:nvSpPr>
        <p:spPr>
          <a:xfrm>
            <a:off x="1636299" y="6372392"/>
            <a:ext cx="8919412" cy="365125"/>
          </a:xfrm>
          <a:prstGeom prst="rect">
            <a:avLst/>
          </a:prstGeom>
        </p:spPr>
        <p:txBody>
          <a:bodyPr/>
          <a:lstStyle>
            <a:lvl1pPr algn="ctr">
              <a:defRPr sz="1067">
                <a:latin typeface="+mn-lt"/>
                <a:ea typeface="Calibri"/>
                <a:cs typeface="Calibri"/>
              </a:defRPr>
            </a:lvl1pPr>
          </a:lstStyle>
          <a:p>
            <a:r>
              <a:rPr lang="fi-FI"/>
              <a:t>Tässä esityksen aihe (muutetaan esityksen asetuksista)</a:t>
            </a:r>
          </a:p>
        </p:txBody>
      </p:sp>
      <p:sp>
        <p:nvSpPr>
          <p:cNvPr id="16" name="Dian numeron paikkamerkki 5"/>
          <p:cNvSpPr>
            <a:spLocks noGrp="1"/>
          </p:cNvSpPr>
          <p:nvPr>
            <p:ph type="sldNum" sz="quarter" idx="4"/>
          </p:nvPr>
        </p:nvSpPr>
        <p:spPr>
          <a:xfrm>
            <a:off x="11260031" y="6372392"/>
            <a:ext cx="505640" cy="365125"/>
          </a:xfrm>
          <a:prstGeom prst="rect">
            <a:avLst/>
          </a:prstGeom>
        </p:spPr>
        <p:txBody>
          <a:bodyPr/>
          <a:lstStyle>
            <a:lvl1pPr algn="r">
              <a:defRPr sz="1067">
                <a:latin typeface="+mn-lt"/>
                <a:ea typeface="Calibri" charset="0"/>
                <a:cs typeface="Calibri" charset="0"/>
              </a:defRPr>
            </a:lvl1pPr>
          </a:lstStyle>
          <a:p>
            <a:fld id="{62CCF657-A547-8C43-AD59-3D5EA746CF60}" type="slidenum">
              <a:rPr lang="fi-FI" smtClean="0"/>
              <a:pPr/>
              <a:t>‹#›</a:t>
            </a:fld>
            <a:endParaRPr lang="fi-FI"/>
          </a:p>
        </p:txBody>
      </p:sp>
    </p:spTree>
    <p:extLst>
      <p:ext uri="{BB962C8B-B14F-4D97-AF65-F5344CB8AC3E}">
        <p14:creationId xmlns:p14="http://schemas.microsoft.com/office/powerpoint/2010/main" val="279597204"/>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type="picTx" preserve="1">
  <p:cSld name="1_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2444717" y="4800601"/>
            <a:ext cx="7315200" cy="566739"/>
          </a:xfrm>
        </p:spPr>
        <p:txBody>
          <a:bodyPr anchor="b"/>
          <a:lstStyle>
            <a:lvl1pPr algn="l">
              <a:defRPr sz="3733" b="0"/>
            </a:lvl1pPr>
          </a:lstStyle>
          <a:p>
            <a:r>
              <a:rPr lang="en-US" noProof="0"/>
              <a:t>Click to edit Master title style</a:t>
            </a:r>
            <a:endParaRPr lang="fi-FI" noProof="0"/>
          </a:p>
        </p:txBody>
      </p:sp>
      <p:sp>
        <p:nvSpPr>
          <p:cNvPr id="3" name="Kuvan paikkamerkki 2"/>
          <p:cNvSpPr>
            <a:spLocks noGrp="1"/>
          </p:cNvSpPr>
          <p:nvPr>
            <p:ph type="pic" idx="1"/>
          </p:nvPr>
        </p:nvSpPr>
        <p:spPr>
          <a:xfrm>
            <a:off x="2438400" y="521148"/>
            <a:ext cx="7315200" cy="4179357"/>
          </a:xfrm>
        </p:spPr>
        <p:txBody>
          <a:bodyPr/>
          <a:lstStyle>
            <a:lvl1pPr marL="0" indent="0">
              <a:buNone/>
              <a:defRPr sz="4267"/>
            </a:lvl1pPr>
            <a:lvl2pPr marL="609555" indent="0">
              <a:buNone/>
              <a:defRPr sz="3733"/>
            </a:lvl2pPr>
            <a:lvl3pPr marL="1219110" indent="0">
              <a:buNone/>
              <a:defRPr sz="3200"/>
            </a:lvl3pPr>
            <a:lvl4pPr marL="1828664" indent="0">
              <a:buNone/>
              <a:defRPr sz="2667"/>
            </a:lvl4pPr>
            <a:lvl5pPr marL="2438218" indent="0">
              <a:buNone/>
              <a:defRPr sz="2667"/>
            </a:lvl5pPr>
            <a:lvl6pPr marL="3047772" indent="0">
              <a:buNone/>
              <a:defRPr sz="2667"/>
            </a:lvl6pPr>
            <a:lvl7pPr marL="3657327" indent="0">
              <a:buNone/>
              <a:defRPr sz="2667"/>
            </a:lvl7pPr>
            <a:lvl8pPr marL="4266880" indent="0">
              <a:buNone/>
              <a:defRPr sz="2667"/>
            </a:lvl8pPr>
            <a:lvl9pPr marL="4876435" indent="0">
              <a:buNone/>
              <a:defRPr sz="2667"/>
            </a:lvl9pPr>
          </a:lstStyle>
          <a:p>
            <a:r>
              <a:rPr lang="en-US" noProof="0"/>
              <a:t>Click icon to add picture</a:t>
            </a:r>
            <a:endParaRPr lang="fi-FI" noProof="0"/>
          </a:p>
        </p:txBody>
      </p:sp>
      <p:sp>
        <p:nvSpPr>
          <p:cNvPr id="4" name="Tekstin paikkamerkki 3"/>
          <p:cNvSpPr>
            <a:spLocks noGrp="1"/>
          </p:cNvSpPr>
          <p:nvPr>
            <p:ph type="body" sz="half" idx="2"/>
          </p:nvPr>
        </p:nvSpPr>
        <p:spPr>
          <a:xfrm>
            <a:off x="2444717" y="5367341"/>
            <a:ext cx="7315200" cy="804863"/>
          </a:xfrm>
        </p:spPr>
        <p:txBody>
          <a:bodyPr/>
          <a:lstStyle>
            <a:lvl1pPr marL="0" indent="0">
              <a:buNone/>
              <a:defRPr sz="2133"/>
            </a:lvl1pPr>
            <a:lvl2pPr marL="609555" indent="0">
              <a:buNone/>
              <a:defRPr sz="1600"/>
            </a:lvl2pPr>
            <a:lvl3pPr marL="1219110" indent="0">
              <a:buNone/>
              <a:defRPr sz="1333"/>
            </a:lvl3pPr>
            <a:lvl4pPr marL="1828664" indent="0">
              <a:buNone/>
              <a:defRPr sz="1200"/>
            </a:lvl4pPr>
            <a:lvl5pPr marL="2438218" indent="0">
              <a:buNone/>
              <a:defRPr sz="1200"/>
            </a:lvl5pPr>
            <a:lvl6pPr marL="3047772" indent="0">
              <a:buNone/>
              <a:defRPr sz="1200"/>
            </a:lvl6pPr>
            <a:lvl7pPr marL="3657327" indent="0">
              <a:buNone/>
              <a:defRPr sz="1200"/>
            </a:lvl7pPr>
            <a:lvl8pPr marL="4266880" indent="0">
              <a:buNone/>
              <a:defRPr sz="1200"/>
            </a:lvl8pPr>
            <a:lvl9pPr marL="4876435" indent="0">
              <a:buNone/>
              <a:defRPr sz="1200"/>
            </a:lvl9pPr>
          </a:lstStyle>
          <a:p>
            <a:pPr lvl="0"/>
            <a:r>
              <a:rPr lang="en-US" noProof="0"/>
              <a:t>Click to edit Master text styles</a:t>
            </a:r>
          </a:p>
        </p:txBody>
      </p:sp>
      <p:sp>
        <p:nvSpPr>
          <p:cNvPr id="14" name="Päivämäärän paikkamerkki 3"/>
          <p:cNvSpPr>
            <a:spLocks noGrp="1"/>
          </p:cNvSpPr>
          <p:nvPr>
            <p:ph type="dt" sz="half" idx="10"/>
          </p:nvPr>
        </p:nvSpPr>
        <p:spPr>
          <a:xfrm>
            <a:off x="482111" y="6372392"/>
            <a:ext cx="1157768" cy="365125"/>
          </a:xfrm>
          <a:prstGeom prst="rect">
            <a:avLst/>
          </a:prstGeom>
        </p:spPr>
        <p:txBody>
          <a:bodyPr/>
          <a:lstStyle>
            <a:lvl1pPr>
              <a:defRPr sz="1067">
                <a:latin typeface="+mn-lt"/>
                <a:ea typeface="Calibri" charset="0"/>
                <a:cs typeface="Calibri" charset="0"/>
              </a:defRPr>
            </a:lvl1pPr>
          </a:lstStyle>
          <a:p>
            <a:r>
              <a:rPr lang="fi-FI"/>
              <a:t>01/08/18</a:t>
            </a:r>
          </a:p>
        </p:txBody>
      </p:sp>
      <p:sp>
        <p:nvSpPr>
          <p:cNvPr id="15" name="Alatunnisteen paikkamerkki 4"/>
          <p:cNvSpPr>
            <a:spLocks noGrp="1"/>
          </p:cNvSpPr>
          <p:nvPr>
            <p:ph type="ftr" sz="quarter" idx="3"/>
          </p:nvPr>
        </p:nvSpPr>
        <p:spPr>
          <a:xfrm>
            <a:off x="1636303" y="6372392"/>
            <a:ext cx="8919412" cy="365125"/>
          </a:xfrm>
          <a:prstGeom prst="rect">
            <a:avLst/>
          </a:prstGeom>
        </p:spPr>
        <p:txBody>
          <a:bodyPr/>
          <a:lstStyle>
            <a:lvl1pPr algn="ctr">
              <a:defRPr sz="1067">
                <a:latin typeface="+mn-lt"/>
                <a:ea typeface="Calibri"/>
                <a:cs typeface="Calibri"/>
              </a:defRPr>
            </a:lvl1pPr>
          </a:lstStyle>
          <a:p>
            <a:r>
              <a:rPr lang="fi-FI"/>
              <a:t>Tässä esityksen aihe (muutetaan esityksen asetuksista)</a:t>
            </a:r>
          </a:p>
        </p:txBody>
      </p:sp>
      <p:sp>
        <p:nvSpPr>
          <p:cNvPr id="16" name="Dian numeron paikkamerkki 5"/>
          <p:cNvSpPr>
            <a:spLocks noGrp="1"/>
          </p:cNvSpPr>
          <p:nvPr>
            <p:ph type="sldNum" sz="quarter" idx="4"/>
          </p:nvPr>
        </p:nvSpPr>
        <p:spPr>
          <a:xfrm>
            <a:off x="11260032" y="6372392"/>
            <a:ext cx="505640" cy="365125"/>
          </a:xfrm>
          <a:prstGeom prst="rect">
            <a:avLst/>
          </a:prstGeom>
        </p:spPr>
        <p:txBody>
          <a:bodyPr/>
          <a:lstStyle>
            <a:lvl1pPr algn="r">
              <a:defRPr sz="1067">
                <a:latin typeface="+mn-lt"/>
                <a:ea typeface="Calibri" charset="0"/>
                <a:cs typeface="Calibri" charset="0"/>
              </a:defRPr>
            </a:lvl1pPr>
          </a:lstStyle>
          <a:p>
            <a:fld id="{62CCF657-A547-8C43-AD59-3D5EA746CF60}" type="slidenum">
              <a:rPr lang="fi-FI" smtClean="0"/>
              <a:pPr/>
              <a:t>‹#›</a:t>
            </a:fld>
            <a:endParaRPr lang="fi-FI"/>
          </a:p>
        </p:txBody>
      </p:sp>
      <p:pic>
        <p:nvPicPr>
          <p:cNvPr id="8" name="Kuva 9">
            <a:extLst>
              <a:ext uri="{FF2B5EF4-FFF2-40B4-BE49-F238E27FC236}">
                <a16:creationId xmlns:a16="http://schemas.microsoft.com/office/drawing/2014/main" id="{2AE3AB0A-DFD4-4AD9-A63F-1607A9D6623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47560" y="548219"/>
            <a:ext cx="512640" cy="468540"/>
          </a:xfrm>
          <a:prstGeom prst="rect">
            <a:avLst/>
          </a:prstGeom>
        </p:spPr>
      </p:pic>
      <p:pic>
        <p:nvPicPr>
          <p:cNvPr id="9" name="Kuva 9">
            <a:extLst>
              <a:ext uri="{FF2B5EF4-FFF2-40B4-BE49-F238E27FC236}">
                <a16:creationId xmlns:a16="http://schemas.microsoft.com/office/drawing/2014/main" id="{BCB38E38-D62E-4990-BFAE-1D9439F19D1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47560" y="548219"/>
            <a:ext cx="512640" cy="468540"/>
          </a:xfrm>
          <a:prstGeom prst="rect">
            <a:avLst/>
          </a:prstGeom>
        </p:spPr>
      </p:pic>
    </p:spTree>
    <p:extLst>
      <p:ext uri="{BB962C8B-B14F-4D97-AF65-F5344CB8AC3E}">
        <p14:creationId xmlns:p14="http://schemas.microsoft.com/office/powerpoint/2010/main" val="68656531"/>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type="vertTx" preserve="1">
  <p:cSld name="1_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a:xfrm>
            <a:off x="478368" y="548217"/>
            <a:ext cx="10182757" cy="1143000"/>
          </a:xfrm>
        </p:spPr>
        <p:txBody>
          <a:bodyPr/>
          <a:lstStyle/>
          <a:p>
            <a:r>
              <a:rPr lang="en-US" noProof="0"/>
              <a:t>Click to edit Master title style</a:t>
            </a:r>
            <a:endParaRPr lang="fi-FI" noProof="0"/>
          </a:p>
        </p:txBody>
      </p:sp>
      <p:sp>
        <p:nvSpPr>
          <p:cNvPr id="3" name="Pystysuoran tekstin paikkamerkki 2"/>
          <p:cNvSpPr>
            <a:spLocks noGrp="1"/>
          </p:cNvSpPr>
          <p:nvPr>
            <p:ph type="body" orient="vert" idx="1"/>
          </p:nvPr>
        </p:nvSpPr>
        <p:spPr/>
        <p:txBody>
          <a:bodyPr vert="eaVert"/>
          <a:lstStyle>
            <a:lvl1pPr>
              <a:buClr>
                <a:srgbClr val="9B003F"/>
              </a:buClr>
              <a:defRPr/>
            </a:lvl1pPr>
            <a:lvl3pPr>
              <a:buClr>
                <a:srgbClr val="9B003F"/>
              </a:buClr>
              <a:defRPr/>
            </a:lvl3pPr>
            <a:lvl5pPr>
              <a:defRPr>
                <a:latin typeface="+mn-lt"/>
                <a:cs typeface="Calibri"/>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13" name="Päivämäärän paikkamerkki 3"/>
          <p:cNvSpPr>
            <a:spLocks noGrp="1"/>
          </p:cNvSpPr>
          <p:nvPr>
            <p:ph type="dt" sz="half" idx="2"/>
          </p:nvPr>
        </p:nvSpPr>
        <p:spPr>
          <a:xfrm>
            <a:off x="490069" y="6372392"/>
            <a:ext cx="1157768" cy="365125"/>
          </a:xfrm>
          <a:prstGeom prst="rect">
            <a:avLst/>
          </a:prstGeom>
        </p:spPr>
        <p:txBody>
          <a:bodyPr/>
          <a:lstStyle>
            <a:lvl1pPr>
              <a:defRPr sz="1067">
                <a:latin typeface="+mn-lt"/>
                <a:ea typeface="Calibri" charset="0"/>
                <a:cs typeface="Calibri" charset="0"/>
              </a:defRPr>
            </a:lvl1pPr>
          </a:lstStyle>
          <a:p>
            <a:r>
              <a:rPr lang="fi-FI"/>
              <a:t>01/08/18</a:t>
            </a:r>
          </a:p>
        </p:txBody>
      </p:sp>
      <p:sp>
        <p:nvSpPr>
          <p:cNvPr id="14" name="Alatunnisteen paikkamerkki 4"/>
          <p:cNvSpPr>
            <a:spLocks noGrp="1"/>
          </p:cNvSpPr>
          <p:nvPr>
            <p:ph type="ftr" sz="quarter" idx="3"/>
          </p:nvPr>
        </p:nvSpPr>
        <p:spPr>
          <a:xfrm>
            <a:off x="1636299" y="6372392"/>
            <a:ext cx="8919412" cy="365125"/>
          </a:xfrm>
          <a:prstGeom prst="rect">
            <a:avLst/>
          </a:prstGeom>
        </p:spPr>
        <p:txBody>
          <a:bodyPr/>
          <a:lstStyle>
            <a:lvl1pPr algn="ctr">
              <a:defRPr sz="1067">
                <a:latin typeface="+mn-lt"/>
                <a:ea typeface="Calibri"/>
                <a:cs typeface="Calibri"/>
              </a:defRPr>
            </a:lvl1pPr>
          </a:lstStyle>
          <a:p>
            <a:r>
              <a:rPr lang="fi-FI"/>
              <a:t>Tässä esityksen aihe (muutetaan esityksen asetuksista)</a:t>
            </a:r>
          </a:p>
        </p:txBody>
      </p:sp>
      <p:sp>
        <p:nvSpPr>
          <p:cNvPr id="15" name="Dian numeron paikkamerkki 5"/>
          <p:cNvSpPr>
            <a:spLocks noGrp="1"/>
          </p:cNvSpPr>
          <p:nvPr>
            <p:ph type="sldNum" sz="quarter" idx="4"/>
          </p:nvPr>
        </p:nvSpPr>
        <p:spPr>
          <a:xfrm>
            <a:off x="11260029" y="6372392"/>
            <a:ext cx="505640" cy="365125"/>
          </a:xfrm>
          <a:prstGeom prst="rect">
            <a:avLst/>
          </a:prstGeom>
        </p:spPr>
        <p:txBody>
          <a:bodyPr/>
          <a:lstStyle>
            <a:lvl1pPr algn="r">
              <a:defRPr sz="1067">
                <a:latin typeface="+mn-lt"/>
                <a:ea typeface="Calibri" charset="0"/>
                <a:cs typeface="Calibri" charset="0"/>
              </a:defRPr>
            </a:lvl1pPr>
          </a:lstStyle>
          <a:p>
            <a:fld id="{62CCF657-A547-8C43-AD59-3D5EA746CF60}" type="slidenum">
              <a:rPr lang="fi-FI" smtClean="0"/>
              <a:pPr/>
              <a:t>‹#›</a:t>
            </a:fld>
            <a:endParaRPr lang="fi-FI"/>
          </a:p>
        </p:txBody>
      </p:sp>
    </p:spTree>
    <p:extLst>
      <p:ext uri="{BB962C8B-B14F-4D97-AF65-F5344CB8AC3E}">
        <p14:creationId xmlns:p14="http://schemas.microsoft.com/office/powerpoint/2010/main" val="738676843"/>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type="vertTitleAndTx" preserve="1">
  <p:cSld name="1_Pystysuora otsikko ja teksti">
    <p:spTree>
      <p:nvGrpSpPr>
        <p:cNvPr id="1" name=""/>
        <p:cNvGrpSpPr/>
        <p:nvPr/>
      </p:nvGrpSpPr>
      <p:grpSpPr>
        <a:xfrm>
          <a:off x="0" y="0"/>
          <a:ext cx="0" cy="0"/>
          <a:chOff x="0" y="0"/>
          <a:chExt cx="0" cy="0"/>
        </a:xfrm>
      </p:grpSpPr>
      <p:sp>
        <p:nvSpPr>
          <p:cNvPr id="2" name="Pystysuuntainen otsikko 1"/>
          <p:cNvSpPr>
            <a:spLocks noGrp="1"/>
          </p:cNvSpPr>
          <p:nvPr>
            <p:ph type="title" orient="vert"/>
          </p:nvPr>
        </p:nvSpPr>
        <p:spPr>
          <a:xfrm>
            <a:off x="9022469" y="274640"/>
            <a:ext cx="2743200" cy="5851525"/>
          </a:xfrm>
        </p:spPr>
        <p:txBody>
          <a:bodyPr vert="eaVert"/>
          <a:lstStyle/>
          <a:p>
            <a:r>
              <a:rPr lang="en-US" noProof="0"/>
              <a:t>Click to edit Master title style</a:t>
            </a:r>
            <a:endParaRPr lang="fi-FI" noProof="0"/>
          </a:p>
        </p:txBody>
      </p:sp>
      <p:sp>
        <p:nvSpPr>
          <p:cNvPr id="3" name="Pystysuoran tekstin paikkamerkki 2"/>
          <p:cNvSpPr>
            <a:spLocks noGrp="1"/>
          </p:cNvSpPr>
          <p:nvPr>
            <p:ph type="body" orient="vert" idx="1"/>
          </p:nvPr>
        </p:nvSpPr>
        <p:spPr>
          <a:xfrm>
            <a:off x="478370" y="274640"/>
            <a:ext cx="8157633" cy="5851525"/>
          </a:xfrm>
        </p:spPr>
        <p:txBody>
          <a:bodyPr vert="eaVert"/>
          <a:lstStyle>
            <a:lvl1pPr>
              <a:buClr>
                <a:srgbClr val="9B003F"/>
              </a:buClr>
              <a:defRPr>
                <a:latin typeface="+mj-lt"/>
              </a:defRPr>
            </a:lvl1pPr>
            <a:lvl2pPr>
              <a:defRPr>
                <a:latin typeface="+mn-lt"/>
              </a:defRPr>
            </a:lvl2pPr>
            <a:lvl3pPr>
              <a:buClr>
                <a:srgbClr val="9B003F"/>
              </a:buClr>
              <a:defRPr>
                <a:latin typeface="+mn-lt"/>
              </a:defRPr>
            </a:lvl3pPr>
            <a:lvl4pPr>
              <a:defRPr>
                <a:latin typeface="+mn-lt"/>
              </a:defRPr>
            </a:lvl4pPr>
            <a:lvl5pPr>
              <a:defRPr>
                <a:latin typeface="+mn-lt"/>
                <a:cs typeface="Calibri"/>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a:p>
        </p:txBody>
      </p:sp>
      <p:sp>
        <p:nvSpPr>
          <p:cNvPr id="13" name="Päivämäärän paikkamerkki 3"/>
          <p:cNvSpPr>
            <a:spLocks noGrp="1"/>
          </p:cNvSpPr>
          <p:nvPr>
            <p:ph type="dt" sz="half" idx="2"/>
          </p:nvPr>
        </p:nvSpPr>
        <p:spPr>
          <a:xfrm>
            <a:off x="482108" y="6372392"/>
            <a:ext cx="1157768" cy="365125"/>
          </a:xfrm>
          <a:prstGeom prst="rect">
            <a:avLst/>
          </a:prstGeom>
        </p:spPr>
        <p:txBody>
          <a:bodyPr/>
          <a:lstStyle>
            <a:lvl1pPr>
              <a:defRPr sz="1067">
                <a:latin typeface="+mn-lt"/>
                <a:ea typeface="Calibri" charset="0"/>
                <a:cs typeface="Calibri" charset="0"/>
              </a:defRPr>
            </a:lvl1pPr>
          </a:lstStyle>
          <a:p>
            <a:r>
              <a:rPr lang="fi-FI"/>
              <a:t>01/08/18</a:t>
            </a:r>
          </a:p>
        </p:txBody>
      </p:sp>
      <p:sp>
        <p:nvSpPr>
          <p:cNvPr id="14" name="Alatunnisteen paikkamerkki 4"/>
          <p:cNvSpPr>
            <a:spLocks noGrp="1"/>
          </p:cNvSpPr>
          <p:nvPr>
            <p:ph type="ftr" sz="quarter" idx="3"/>
          </p:nvPr>
        </p:nvSpPr>
        <p:spPr>
          <a:xfrm>
            <a:off x="1627131" y="6372392"/>
            <a:ext cx="8919412" cy="365125"/>
          </a:xfrm>
          <a:prstGeom prst="rect">
            <a:avLst/>
          </a:prstGeom>
        </p:spPr>
        <p:txBody>
          <a:bodyPr/>
          <a:lstStyle>
            <a:lvl1pPr algn="ctr">
              <a:defRPr sz="1067">
                <a:latin typeface="+mn-lt"/>
                <a:ea typeface="Calibri"/>
                <a:cs typeface="Calibri"/>
              </a:defRPr>
            </a:lvl1pPr>
          </a:lstStyle>
          <a:p>
            <a:r>
              <a:rPr lang="fi-FI"/>
              <a:t>Tässä esityksen aihe (muutetaan esityksen asetuksista)</a:t>
            </a:r>
          </a:p>
        </p:txBody>
      </p:sp>
      <p:sp>
        <p:nvSpPr>
          <p:cNvPr id="15" name="Dian numeron paikkamerkki 5"/>
          <p:cNvSpPr>
            <a:spLocks noGrp="1"/>
          </p:cNvSpPr>
          <p:nvPr>
            <p:ph type="sldNum" sz="quarter" idx="4"/>
          </p:nvPr>
        </p:nvSpPr>
        <p:spPr>
          <a:xfrm>
            <a:off x="11260029" y="6372392"/>
            <a:ext cx="505640" cy="365125"/>
          </a:xfrm>
          <a:prstGeom prst="rect">
            <a:avLst/>
          </a:prstGeom>
        </p:spPr>
        <p:txBody>
          <a:bodyPr/>
          <a:lstStyle>
            <a:lvl1pPr algn="r">
              <a:defRPr sz="1067">
                <a:latin typeface="+mn-lt"/>
                <a:ea typeface="Calibri" charset="0"/>
                <a:cs typeface="Calibri" charset="0"/>
              </a:defRPr>
            </a:lvl1pPr>
          </a:lstStyle>
          <a:p>
            <a:fld id="{62CCF657-A547-8C43-AD59-3D5EA746CF60}" type="slidenum">
              <a:rPr lang="fi-FI" smtClean="0"/>
              <a:pPr/>
              <a:t>‹#›</a:t>
            </a:fld>
            <a:endParaRPr lang="fi-FI"/>
          </a:p>
        </p:txBody>
      </p:sp>
    </p:spTree>
    <p:extLst>
      <p:ext uri="{BB962C8B-B14F-4D97-AF65-F5344CB8AC3E}">
        <p14:creationId xmlns:p14="http://schemas.microsoft.com/office/powerpoint/2010/main" val="3221990717"/>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userDrawn="1">
  <p:cSld name="2_Title and Content (subtitle)">
    <p:spTree>
      <p:nvGrpSpPr>
        <p:cNvPr id="1" name=""/>
        <p:cNvGrpSpPr/>
        <p:nvPr/>
      </p:nvGrpSpPr>
      <p:grpSpPr>
        <a:xfrm>
          <a:off x="0" y="0"/>
          <a:ext cx="0" cy="0"/>
          <a:chOff x="0" y="0"/>
          <a:chExt cx="0" cy="0"/>
        </a:xfrm>
      </p:grpSpPr>
      <p:sp>
        <p:nvSpPr>
          <p:cNvPr id="3" name="Content Placeholder 2"/>
          <p:cNvSpPr>
            <a:spLocks noGrp="1"/>
          </p:cNvSpPr>
          <p:nvPr>
            <p:ph idx="1"/>
          </p:nvPr>
        </p:nvSpPr>
        <p:spPr>
          <a:xfrm>
            <a:off x="507691" y="1713719"/>
            <a:ext cx="11172404" cy="4287431"/>
          </a:xfrm>
        </p:spPr>
        <p:txBody>
          <a:bodyPr/>
          <a:lstStyle>
            <a:lvl1pPr>
              <a:buClr>
                <a:schemeClr val="bg2"/>
              </a:buCl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i-FI"/>
          </a:p>
        </p:txBody>
      </p:sp>
      <p:sp>
        <p:nvSpPr>
          <p:cNvPr id="5" name="Slide Number Placeholder 5"/>
          <p:cNvSpPr>
            <a:spLocks noGrp="1"/>
          </p:cNvSpPr>
          <p:nvPr>
            <p:ph type="sldNum" sz="quarter" idx="11"/>
          </p:nvPr>
        </p:nvSpPr>
        <p:spPr>
          <a:xfrm>
            <a:off x="507691" y="6431151"/>
            <a:ext cx="503956" cy="141759"/>
          </a:xfrm>
          <a:prstGeom prst="rect">
            <a:avLst/>
          </a:prstGeom>
        </p:spPr>
        <p:txBody>
          <a:bodyPr vert="horz" lIns="35983" tIns="35983" rIns="35983" bIns="35983" rtlCol="0" anchor="ctr" anchorCtr="0">
            <a:noAutofit/>
          </a:bodyPr>
          <a:lstStyle>
            <a:lvl1pPr algn="l" defTabSz="906715" fontAlgn="auto">
              <a:spcBef>
                <a:spcPts val="0"/>
              </a:spcBef>
              <a:spcAft>
                <a:spcPts val="0"/>
              </a:spcAft>
              <a:defRPr sz="793" spc="-40" baseline="0" smtClean="0">
                <a:solidFill>
                  <a:schemeClr val="tx2"/>
                </a:solidFill>
                <a:latin typeface="+mn-lt"/>
                <a:ea typeface="+mn-ea"/>
                <a:cs typeface="+mn-cs"/>
              </a:defRPr>
            </a:lvl1pPr>
          </a:lstStyle>
          <a:p>
            <a:pPr>
              <a:defRPr/>
            </a:pPr>
            <a:fld id="{E69D1E23-CAEE-4642-A4B7-EADE512C2591}" type="slidenum">
              <a:rPr lang="fi-FI"/>
              <a:pPr>
                <a:defRPr/>
              </a:pPr>
              <a:t>‹#›</a:t>
            </a:fld>
            <a:endParaRPr lang="fi-FI"/>
          </a:p>
        </p:txBody>
      </p:sp>
      <p:sp>
        <p:nvSpPr>
          <p:cNvPr id="6" name="Title 1"/>
          <p:cNvSpPr>
            <a:spLocks noGrp="1"/>
          </p:cNvSpPr>
          <p:nvPr>
            <p:ph type="title"/>
          </p:nvPr>
        </p:nvSpPr>
        <p:spPr>
          <a:xfrm>
            <a:off x="423552" y="285391"/>
            <a:ext cx="11176973" cy="857348"/>
          </a:xfrm>
          <a:prstGeom prst="rect">
            <a:avLst/>
          </a:prstGeom>
        </p:spPr>
        <p:txBody>
          <a:bodyPr lIns="91430" tIns="45715" rIns="91430" bIns="45715" anchor="b"/>
          <a:lstStyle>
            <a:lvl1pPr>
              <a:defRPr>
                <a:solidFill>
                  <a:srgbClr val="246151"/>
                </a:solidFill>
              </a:defRPr>
            </a:lvl1pPr>
          </a:lstStyle>
          <a:p>
            <a:r>
              <a:rPr lang="en-US"/>
              <a:t>Click to edit Master title style</a:t>
            </a:r>
            <a:endParaRPr lang="fi-FI"/>
          </a:p>
        </p:txBody>
      </p:sp>
    </p:spTree>
    <p:extLst>
      <p:ext uri="{BB962C8B-B14F-4D97-AF65-F5344CB8AC3E}">
        <p14:creationId xmlns:p14="http://schemas.microsoft.com/office/powerpoint/2010/main" val="3848547866"/>
      </p:ext>
    </p:extLst>
  </p:cSld>
  <p:clrMapOvr>
    <a:masterClrMapping/>
  </p:clrMapOvr>
  <p:transition spd="med">
    <p:fade/>
  </p:transition>
</p:sldLayout>
</file>

<file path=ppt/slideLayouts/slideLayout368.xml><?xml version="1.0" encoding="utf-8"?>
<p:sldLayout xmlns:a="http://schemas.openxmlformats.org/drawingml/2006/main" xmlns:r="http://schemas.openxmlformats.org/officeDocument/2006/relationships" xmlns:p="http://schemas.openxmlformats.org/presentationml/2006/main" matchingName="Agenda">
  <p:cSld name="Agenda">
    <p:spTree>
      <p:nvGrpSpPr>
        <p:cNvPr id="1" name="Shape 47"/>
        <p:cNvGrpSpPr/>
        <p:nvPr/>
      </p:nvGrpSpPr>
      <p:grpSpPr>
        <a:xfrm>
          <a:off x="0" y="0"/>
          <a:ext cx="0" cy="0"/>
          <a:chOff x="0" y="0"/>
          <a:chExt cx="0" cy="0"/>
        </a:xfrm>
      </p:grpSpPr>
      <p:sp>
        <p:nvSpPr>
          <p:cNvPr id="48" name="Google Shape;48;p9"/>
          <p:cNvSpPr txBox="1">
            <a:spLocks noGrp="1"/>
          </p:cNvSpPr>
          <p:nvPr>
            <p:ph type="sldNum" idx="12"/>
          </p:nvPr>
        </p:nvSpPr>
        <p:spPr>
          <a:xfrm>
            <a:off x="11136561" y="6309321"/>
            <a:ext cx="360115" cy="287339"/>
          </a:xfrm>
          <a:prstGeom prst="rect">
            <a:avLst/>
          </a:prstGeom>
          <a:noFill/>
          <a:ln>
            <a:noFill/>
          </a:ln>
        </p:spPr>
        <p:txBody>
          <a:bodyPr spcFirstLastPara="1" wrap="square" lIns="0" tIns="0" rIns="0" bIns="0" anchor="ctr" anchorCtr="0">
            <a:noAutofit/>
          </a:bodyPr>
          <a:lstStyle>
            <a:lvl1pPr marL="0" marR="0" lvl="0" indent="0" algn="r" rtl="0">
              <a:spcBef>
                <a:spcPts val="0"/>
              </a:spcBef>
              <a:buNone/>
              <a:defRPr sz="800">
                <a:solidFill>
                  <a:schemeClr val="dk1"/>
                </a:solidFill>
                <a:latin typeface="Arial"/>
                <a:ea typeface="Arial"/>
                <a:cs typeface="Arial"/>
                <a:sym typeface="Arial"/>
              </a:defRPr>
            </a:lvl1pPr>
            <a:lvl2pPr marL="0" marR="0" lvl="1" indent="0" algn="r" rtl="0">
              <a:spcBef>
                <a:spcPts val="0"/>
              </a:spcBef>
              <a:buNone/>
              <a:defRPr sz="800">
                <a:solidFill>
                  <a:schemeClr val="dk1"/>
                </a:solidFill>
                <a:latin typeface="Arial"/>
                <a:ea typeface="Arial"/>
                <a:cs typeface="Arial"/>
                <a:sym typeface="Arial"/>
              </a:defRPr>
            </a:lvl2pPr>
            <a:lvl3pPr marL="0" marR="0" lvl="2" indent="0" algn="r" rtl="0">
              <a:spcBef>
                <a:spcPts val="0"/>
              </a:spcBef>
              <a:buNone/>
              <a:defRPr sz="800">
                <a:solidFill>
                  <a:schemeClr val="dk1"/>
                </a:solidFill>
                <a:latin typeface="Arial"/>
                <a:ea typeface="Arial"/>
                <a:cs typeface="Arial"/>
                <a:sym typeface="Arial"/>
              </a:defRPr>
            </a:lvl3pPr>
            <a:lvl4pPr marL="0" marR="0" lvl="3" indent="0" algn="r" rtl="0">
              <a:spcBef>
                <a:spcPts val="0"/>
              </a:spcBef>
              <a:buNone/>
              <a:defRPr sz="800">
                <a:solidFill>
                  <a:schemeClr val="dk1"/>
                </a:solidFill>
                <a:latin typeface="Arial"/>
                <a:ea typeface="Arial"/>
                <a:cs typeface="Arial"/>
                <a:sym typeface="Arial"/>
              </a:defRPr>
            </a:lvl4pPr>
            <a:lvl5pPr marL="0" marR="0" lvl="4" indent="0" algn="r" rtl="0">
              <a:spcBef>
                <a:spcPts val="0"/>
              </a:spcBef>
              <a:buNone/>
              <a:defRPr sz="800">
                <a:solidFill>
                  <a:schemeClr val="dk1"/>
                </a:solidFill>
                <a:latin typeface="Arial"/>
                <a:ea typeface="Arial"/>
                <a:cs typeface="Arial"/>
                <a:sym typeface="Arial"/>
              </a:defRPr>
            </a:lvl5pPr>
            <a:lvl6pPr marL="0" marR="0" lvl="5" indent="0" algn="r" rtl="0">
              <a:spcBef>
                <a:spcPts val="0"/>
              </a:spcBef>
              <a:buNone/>
              <a:defRPr sz="800">
                <a:solidFill>
                  <a:schemeClr val="dk1"/>
                </a:solidFill>
                <a:latin typeface="Arial"/>
                <a:ea typeface="Arial"/>
                <a:cs typeface="Arial"/>
                <a:sym typeface="Arial"/>
              </a:defRPr>
            </a:lvl6pPr>
            <a:lvl7pPr marL="0" marR="0" lvl="6" indent="0" algn="r" rtl="0">
              <a:spcBef>
                <a:spcPts val="0"/>
              </a:spcBef>
              <a:buNone/>
              <a:defRPr sz="800">
                <a:solidFill>
                  <a:schemeClr val="dk1"/>
                </a:solidFill>
                <a:latin typeface="Arial"/>
                <a:ea typeface="Arial"/>
                <a:cs typeface="Arial"/>
                <a:sym typeface="Arial"/>
              </a:defRPr>
            </a:lvl7pPr>
            <a:lvl8pPr marL="0" marR="0" lvl="7" indent="0" algn="r" rtl="0">
              <a:spcBef>
                <a:spcPts val="0"/>
              </a:spcBef>
              <a:buNone/>
              <a:defRPr sz="800">
                <a:solidFill>
                  <a:schemeClr val="dk1"/>
                </a:solidFill>
                <a:latin typeface="Arial"/>
                <a:ea typeface="Arial"/>
                <a:cs typeface="Arial"/>
                <a:sym typeface="Arial"/>
              </a:defRPr>
            </a:lvl8pPr>
            <a:lvl9pPr marL="0" marR="0" lvl="8" indent="0" algn="r" rtl="0">
              <a:spcBef>
                <a:spcPts val="0"/>
              </a:spcBef>
              <a:buNone/>
              <a:defRPr sz="800">
                <a:solidFill>
                  <a:schemeClr val="dk1"/>
                </a:solidFill>
                <a:latin typeface="Arial"/>
                <a:ea typeface="Arial"/>
                <a:cs typeface="Arial"/>
                <a:sym typeface="Arial"/>
              </a:defRPr>
            </a:lvl9pPr>
          </a:lstStyle>
          <a:p>
            <a:fld id="{00000000-1234-1234-1234-123412341234}" type="slidenum">
              <a:rPr lang="en-US" smtClean="0"/>
              <a:pPr/>
              <a:t>‹#›</a:t>
            </a:fld>
            <a:endParaRPr lang="en-US"/>
          </a:p>
        </p:txBody>
      </p:sp>
      <p:sp>
        <p:nvSpPr>
          <p:cNvPr id="49" name="Google Shape;49;p9"/>
          <p:cNvSpPr txBox="1">
            <a:spLocks noGrp="1"/>
          </p:cNvSpPr>
          <p:nvPr>
            <p:ph type="title"/>
          </p:nvPr>
        </p:nvSpPr>
        <p:spPr>
          <a:xfrm>
            <a:off x="695327" y="476251"/>
            <a:ext cx="10801351" cy="864519"/>
          </a:xfrm>
          <a:prstGeom prst="rect">
            <a:avLst/>
          </a:prstGeom>
          <a:noFill/>
          <a:ln>
            <a:noFill/>
          </a:ln>
        </p:spPr>
        <p:txBody>
          <a:bodyPr spcFirstLastPara="1" wrap="square" lIns="91425" tIns="91425" rIns="91425" bIns="91425" anchor="t" anchorCtr="0"/>
          <a:lstStyle>
            <a:lvl1pPr marR="0" lvl="0" algn="l" rtl="0">
              <a:lnSpc>
                <a:spcPct val="90000"/>
              </a:lnSpc>
              <a:spcBef>
                <a:spcPts val="0"/>
              </a:spcBef>
              <a:spcAft>
                <a:spcPts val="0"/>
              </a:spcAft>
              <a:buClr>
                <a:schemeClr val="dk1"/>
              </a:buClr>
              <a:buSzPts val="3200"/>
              <a:buFont typeface="Arial"/>
              <a:buNone/>
              <a:defRPr sz="3200" b="1"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0" name="Google Shape;50;p9"/>
          <p:cNvSpPr txBox="1">
            <a:spLocks noGrp="1"/>
          </p:cNvSpPr>
          <p:nvPr>
            <p:ph type="body" idx="1"/>
          </p:nvPr>
        </p:nvSpPr>
        <p:spPr>
          <a:xfrm>
            <a:off x="695327" y="1628775"/>
            <a:ext cx="10801500" cy="4392600"/>
          </a:xfrm>
          <a:prstGeom prst="rect">
            <a:avLst/>
          </a:prstGeom>
          <a:noFill/>
          <a:ln>
            <a:noFill/>
          </a:ln>
        </p:spPr>
        <p:txBody>
          <a:bodyPr spcFirstLastPara="1" wrap="square" lIns="91425" tIns="91425" rIns="91425" bIns="91425" anchor="t" anchorCtr="0"/>
          <a:lstStyle>
            <a:lvl1pPr marL="457178" marR="0" lvl="0" indent="-355582" algn="l" rtl="0">
              <a:lnSpc>
                <a:spcPct val="100000"/>
              </a:lnSpc>
              <a:spcBef>
                <a:spcPts val="1200"/>
              </a:spcBef>
              <a:spcAft>
                <a:spcPts val="0"/>
              </a:spcAft>
              <a:buClr>
                <a:schemeClr val="dk1"/>
              </a:buClr>
              <a:buSzPts val="2000"/>
              <a:buFont typeface="Arial"/>
              <a:buAutoNum type="arabicPeriod"/>
              <a:defRPr sz="2000" b="0" i="0" u="none" strike="noStrike" cap="none">
                <a:solidFill>
                  <a:schemeClr val="dk1"/>
                </a:solidFill>
                <a:latin typeface="Arial"/>
                <a:ea typeface="Arial"/>
                <a:cs typeface="Arial"/>
                <a:sym typeface="Arial"/>
              </a:defRPr>
            </a:lvl1pPr>
            <a:lvl2pPr marL="914354" marR="0" lvl="1" indent="-355582" algn="l" rtl="0">
              <a:lnSpc>
                <a:spcPct val="100000"/>
              </a:lnSpc>
              <a:spcBef>
                <a:spcPts val="600"/>
              </a:spcBef>
              <a:spcAft>
                <a:spcPts val="0"/>
              </a:spcAft>
              <a:buClr>
                <a:schemeClr val="dk1"/>
              </a:buClr>
              <a:buSzPts val="2000"/>
              <a:buFont typeface="Noto Sans Symbols"/>
              <a:buChar char="▪"/>
              <a:defRPr sz="2000" b="0" i="0" u="none" strike="noStrike" cap="none">
                <a:solidFill>
                  <a:schemeClr val="dk1"/>
                </a:solidFill>
                <a:latin typeface="Arial"/>
                <a:ea typeface="Arial"/>
                <a:cs typeface="Arial"/>
                <a:sym typeface="Arial"/>
              </a:defRPr>
            </a:lvl2pPr>
            <a:lvl3pPr marL="1371532" marR="0" lvl="2" indent="-342882" algn="l" rtl="0">
              <a:lnSpc>
                <a:spcPct val="100000"/>
              </a:lnSpc>
              <a:spcBef>
                <a:spcPts val="6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709" marR="0" lvl="3" indent="-330184" algn="l" rtl="0">
              <a:lnSpc>
                <a:spcPct val="100000"/>
              </a:lnSpc>
              <a:spcBef>
                <a:spcPts val="600"/>
              </a:spcBef>
              <a:spcAft>
                <a:spcPts val="0"/>
              </a:spcAft>
              <a:buClr>
                <a:schemeClr val="dk1"/>
              </a:buClr>
              <a:buSzPts val="1600"/>
              <a:buFont typeface="Noto Sans Symbols"/>
              <a:buChar char="▪"/>
              <a:defRPr sz="1600" b="0" i="0" u="none" strike="noStrike" cap="none">
                <a:solidFill>
                  <a:schemeClr val="dk1"/>
                </a:solidFill>
                <a:latin typeface="Arial"/>
                <a:ea typeface="Arial"/>
                <a:cs typeface="Arial"/>
                <a:sym typeface="Arial"/>
              </a:defRPr>
            </a:lvl4pPr>
            <a:lvl5pPr marL="2285886" marR="0" lvl="4" indent="-317484" algn="l" rtl="0">
              <a:lnSpc>
                <a:spcPct val="100000"/>
              </a:lnSpc>
              <a:spcBef>
                <a:spcPts val="6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5pPr>
            <a:lvl6pPr marL="2743062" marR="0" lvl="5" indent="-304784" algn="l" rtl="0">
              <a:lnSpc>
                <a:spcPct val="100000"/>
              </a:lnSpc>
              <a:spcBef>
                <a:spcPts val="600"/>
              </a:spcBef>
              <a:spcAft>
                <a:spcPts val="0"/>
              </a:spcAft>
              <a:buClr>
                <a:schemeClr val="dk1"/>
              </a:buClr>
              <a:buSzPts val="1200"/>
              <a:buFont typeface="Noto Sans Symbols"/>
              <a:buChar char="▪"/>
              <a:defRPr sz="1200" b="0" i="0" u="none" strike="noStrike" cap="none">
                <a:solidFill>
                  <a:schemeClr val="dk1"/>
                </a:solidFill>
                <a:latin typeface="Arial"/>
                <a:ea typeface="Arial"/>
                <a:cs typeface="Arial"/>
                <a:sym typeface="Arial"/>
              </a:defRPr>
            </a:lvl6pPr>
            <a:lvl7pPr marL="3200240" marR="0" lvl="6" indent="-304784" algn="l" rtl="0">
              <a:lnSpc>
                <a:spcPct val="100000"/>
              </a:lnSpc>
              <a:spcBef>
                <a:spcPts val="600"/>
              </a:spcBef>
              <a:spcAft>
                <a:spcPts val="0"/>
              </a:spcAft>
              <a:buClr>
                <a:schemeClr val="dk1"/>
              </a:buClr>
              <a:buSzPts val="1200"/>
              <a:buFont typeface="Noto Sans Symbols"/>
              <a:buChar char="▪"/>
              <a:defRPr sz="1200" b="0" i="0" u="none" strike="noStrike" cap="none">
                <a:solidFill>
                  <a:schemeClr val="dk1"/>
                </a:solidFill>
                <a:latin typeface="Arial"/>
                <a:ea typeface="Arial"/>
                <a:cs typeface="Arial"/>
                <a:sym typeface="Arial"/>
              </a:defRPr>
            </a:lvl7pPr>
            <a:lvl8pPr marL="3657418" marR="0" lvl="7" indent="-304784" algn="l" rtl="0">
              <a:lnSpc>
                <a:spcPct val="100000"/>
              </a:lnSpc>
              <a:spcBef>
                <a:spcPts val="600"/>
              </a:spcBef>
              <a:spcAft>
                <a:spcPts val="0"/>
              </a:spcAft>
              <a:buClr>
                <a:schemeClr val="dk1"/>
              </a:buClr>
              <a:buSzPts val="1200"/>
              <a:buFont typeface="Noto Sans Symbols"/>
              <a:buChar char="▪"/>
              <a:defRPr sz="1200" b="0" i="0" u="none" strike="noStrike" cap="none">
                <a:solidFill>
                  <a:schemeClr val="dk1"/>
                </a:solidFill>
                <a:latin typeface="Arial"/>
                <a:ea typeface="Arial"/>
                <a:cs typeface="Arial"/>
                <a:sym typeface="Arial"/>
              </a:defRPr>
            </a:lvl8pPr>
            <a:lvl9pPr marL="4114594" marR="0" lvl="8" indent="-304784" algn="l" rtl="0">
              <a:lnSpc>
                <a:spcPct val="100000"/>
              </a:lnSpc>
              <a:spcBef>
                <a:spcPts val="600"/>
              </a:spcBef>
              <a:spcAft>
                <a:spcPts val="0"/>
              </a:spcAft>
              <a:buClr>
                <a:schemeClr val="dk1"/>
              </a:buClr>
              <a:buSzPts val="1200"/>
              <a:buFont typeface="Noto Sans Symbols"/>
              <a:buChar char="▪"/>
              <a:defRPr sz="12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3826437186"/>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17_Otsikkodia 2">
    <p:bg>
      <p:bgPr>
        <a:solidFill>
          <a:srgbClr val="47C9C3"/>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78369" y="2130427"/>
            <a:ext cx="11281833" cy="1398837"/>
          </a:xfrm>
        </p:spPr>
        <p:txBody>
          <a:bodyPr anchor="b" anchorCtr="0"/>
          <a:lstStyle>
            <a:lvl1pPr algn="ctr">
              <a:defRPr sz="3733" b="0" i="0">
                <a:solidFill>
                  <a:schemeClr val="bg1"/>
                </a:solidFill>
                <a:latin typeface="+mj-lt"/>
                <a:cs typeface="Calibri"/>
              </a:defRPr>
            </a:lvl1pPr>
          </a:lstStyle>
          <a:p>
            <a:r>
              <a:rPr lang="en-US" noProof="0"/>
              <a:t>Click to edit Master title style</a:t>
            </a:r>
            <a:endParaRPr lang="fi-FI" noProof="0" dirty="0"/>
          </a:p>
        </p:txBody>
      </p:sp>
      <p:sp>
        <p:nvSpPr>
          <p:cNvPr id="3" name="Alaotsikko 2"/>
          <p:cNvSpPr>
            <a:spLocks noGrp="1"/>
          </p:cNvSpPr>
          <p:nvPr>
            <p:ph type="subTitle" idx="1"/>
          </p:nvPr>
        </p:nvSpPr>
        <p:spPr>
          <a:xfrm>
            <a:off x="478369" y="3529264"/>
            <a:ext cx="11281833" cy="2109539"/>
          </a:xfrm>
        </p:spPr>
        <p:txBody>
          <a:bodyPr/>
          <a:lstStyle>
            <a:lvl1pPr marL="0" indent="0" algn="ctr">
              <a:buNone/>
              <a:defRPr sz="3733" b="0">
                <a:solidFill>
                  <a:srgbClr val="FFFFFF"/>
                </a:solidFill>
                <a:latin typeface="+mn-lt"/>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noProof="0"/>
              <a:t>Click to edit Master subtitle style</a:t>
            </a:r>
            <a:endParaRPr lang="fi-FI" noProof="0" dirty="0"/>
          </a:p>
        </p:txBody>
      </p:sp>
      <p:sp>
        <p:nvSpPr>
          <p:cNvPr id="17" name="Päivämäärän paikkamerkki 3"/>
          <p:cNvSpPr>
            <a:spLocks noGrp="1"/>
          </p:cNvSpPr>
          <p:nvPr>
            <p:ph type="dt" sz="half" idx="2"/>
          </p:nvPr>
        </p:nvSpPr>
        <p:spPr>
          <a:xfrm>
            <a:off x="482384" y="6372392"/>
            <a:ext cx="1157768" cy="365125"/>
          </a:xfrm>
          <a:prstGeom prst="rect">
            <a:avLst/>
          </a:prstGeom>
        </p:spPr>
        <p:txBody>
          <a:bodyPr/>
          <a:lstStyle>
            <a:lvl1pPr>
              <a:defRPr sz="1067">
                <a:solidFill>
                  <a:schemeClr val="bg1"/>
                </a:solidFill>
                <a:latin typeface="+mn-lt"/>
                <a:ea typeface="Calibri" charset="0"/>
                <a:cs typeface="Calibri" charset="0"/>
              </a:defRPr>
            </a:lvl1pPr>
          </a:lstStyle>
          <a:p>
            <a:r>
              <a:rPr lang="fi-FI"/>
              <a:t>01/08/18</a:t>
            </a:r>
            <a:endParaRPr lang="fi-FI" dirty="0"/>
          </a:p>
        </p:txBody>
      </p:sp>
      <p:sp>
        <p:nvSpPr>
          <p:cNvPr id="18" name="Alatunnisteen paikkamerkki 4"/>
          <p:cNvSpPr>
            <a:spLocks noGrp="1"/>
          </p:cNvSpPr>
          <p:nvPr>
            <p:ph type="ftr" sz="quarter" idx="3"/>
          </p:nvPr>
        </p:nvSpPr>
        <p:spPr>
          <a:xfrm>
            <a:off x="1636299" y="6372392"/>
            <a:ext cx="8919412" cy="365125"/>
          </a:xfrm>
          <a:prstGeom prst="rect">
            <a:avLst/>
          </a:prstGeom>
        </p:spPr>
        <p:txBody>
          <a:bodyPr/>
          <a:lstStyle>
            <a:lvl1pPr algn="ctr">
              <a:defRPr sz="1067">
                <a:solidFill>
                  <a:schemeClr val="bg1"/>
                </a:solidFill>
                <a:latin typeface="+mn-lt"/>
                <a:ea typeface="Calibri"/>
                <a:cs typeface="Calibri"/>
              </a:defRPr>
            </a:lvl1pPr>
          </a:lstStyle>
          <a:p>
            <a:r>
              <a:rPr lang="fi-FI"/>
              <a:t>Tässä esityksen aihe (muutetaan esityksen asetuksista)</a:t>
            </a:r>
            <a:endParaRPr lang="fi-FI" dirty="0"/>
          </a:p>
        </p:txBody>
      </p:sp>
      <p:sp>
        <p:nvSpPr>
          <p:cNvPr id="19" name="Dian numeron paikkamerkki 5"/>
          <p:cNvSpPr>
            <a:spLocks noGrp="1"/>
          </p:cNvSpPr>
          <p:nvPr>
            <p:ph type="sldNum" sz="quarter" idx="4"/>
          </p:nvPr>
        </p:nvSpPr>
        <p:spPr>
          <a:xfrm>
            <a:off x="11256991" y="6385628"/>
            <a:ext cx="505640" cy="365125"/>
          </a:xfrm>
          <a:prstGeom prst="rect">
            <a:avLst/>
          </a:prstGeom>
        </p:spPr>
        <p:txBody>
          <a:bodyPr/>
          <a:lstStyle>
            <a:lvl1pPr algn="r">
              <a:defRPr sz="1067">
                <a:solidFill>
                  <a:schemeClr val="bg1"/>
                </a:solidFill>
                <a:latin typeface="+mn-lt"/>
                <a:ea typeface="Calibri" charset="0"/>
                <a:cs typeface="Calibri" charset="0"/>
              </a:defRPr>
            </a:lvl1pPr>
          </a:lstStyle>
          <a:p>
            <a:fld id="{62CCF657-A547-8C43-AD59-3D5EA746CF60}" type="slidenum">
              <a:rPr lang="fi-FI" smtClean="0"/>
              <a:pPr/>
              <a:t>‹#›</a:t>
            </a:fld>
            <a:endParaRPr lang="fi-FI"/>
          </a:p>
        </p:txBody>
      </p:sp>
      <p:pic>
        <p:nvPicPr>
          <p:cNvPr id="11" name="Kuva 9" descr="Motiva_White_M_RGB.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41269" y="586072"/>
            <a:ext cx="512640" cy="468541"/>
          </a:xfrm>
          <a:prstGeom prst="rect">
            <a:avLst/>
          </a:prstGeom>
        </p:spPr>
      </p:pic>
    </p:spTree>
    <p:extLst>
      <p:ext uri="{BB962C8B-B14F-4D97-AF65-F5344CB8AC3E}">
        <p14:creationId xmlns:p14="http://schemas.microsoft.com/office/powerpoint/2010/main" val="1494097468"/>
      </p:ext>
    </p:extLst>
  </p:cSld>
  <p:clrMapOvr>
    <a:masterClrMapping/>
  </p:clrMapOvr>
  <p:hf hdr="0"/>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8_Otsikkodia 2">
    <p:bg>
      <p:bgPr>
        <a:solidFill>
          <a:srgbClr val="DBDDE5"/>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78369" y="2130427"/>
            <a:ext cx="11281833" cy="1398837"/>
          </a:xfrm>
        </p:spPr>
        <p:txBody>
          <a:bodyPr anchor="b" anchorCtr="0"/>
          <a:lstStyle>
            <a:lvl1pPr algn="ctr">
              <a:defRPr sz="3733" b="0" i="0">
                <a:solidFill>
                  <a:schemeClr val="bg1"/>
                </a:solidFill>
                <a:latin typeface="+mj-lt"/>
                <a:cs typeface="Calibri"/>
              </a:defRPr>
            </a:lvl1pPr>
          </a:lstStyle>
          <a:p>
            <a:r>
              <a:rPr lang="en-US" noProof="0"/>
              <a:t>Click to edit Master title style</a:t>
            </a:r>
            <a:endParaRPr lang="fi-FI" noProof="0" dirty="0"/>
          </a:p>
        </p:txBody>
      </p:sp>
      <p:sp>
        <p:nvSpPr>
          <p:cNvPr id="3" name="Alaotsikko 2"/>
          <p:cNvSpPr>
            <a:spLocks noGrp="1"/>
          </p:cNvSpPr>
          <p:nvPr>
            <p:ph type="subTitle" idx="1"/>
          </p:nvPr>
        </p:nvSpPr>
        <p:spPr>
          <a:xfrm>
            <a:off x="478369" y="3529264"/>
            <a:ext cx="11281833" cy="2109539"/>
          </a:xfrm>
        </p:spPr>
        <p:txBody>
          <a:bodyPr/>
          <a:lstStyle>
            <a:lvl1pPr marL="0" indent="0" algn="ctr">
              <a:buNone/>
              <a:defRPr sz="3733" b="0">
                <a:solidFill>
                  <a:srgbClr val="FFFFFF"/>
                </a:solidFill>
                <a:latin typeface="+mn-lt"/>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noProof="0"/>
              <a:t>Click to edit Master subtitle style</a:t>
            </a:r>
            <a:endParaRPr lang="fi-FI" noProof="0" dirty="0"/>
          </a:p>
        </p:txBody>
      </p:sp>
      <p:sp>
        <p:nvSpPr>
          <p:cNvPr id="17" name="Päivämäärän paikkamerkki 3"/>
          <p:cNvSpPr>
            <a:spLocks noGrp="1"/>
          </p:cNvSpPr>
          <p:nvPr>
            <p:ph type="dt" sz="half" idx="2"/>
          </p:nvPr>
        </p:nvSpPr>
        <p:spPr>
          <a:xfrm>
            <a:off x="482384" y="6372392"/>
            <a:ext cx="1157768" cy="365125"/>
          </a:xfrm>
          <a:prstGeom prst="rect">
            <a:avLst/>
          </a:prstGeom>
        </p:spPr>
        <p:txBody>
          <a:bodyPr/>
          <a:lstStyle>
            <a:lvl1pPr>
              <a:defRPr sz="1067">
                <a:solidFill>
                  <a:schemeClr val="bg1"/>
                </a:solidFill>
                <a:latin typeface="+mn-lt"/>
                <a:ea typeface="Calibri" charset="0"/>
                <a:cs typeface="Calibri" charset="0"/>
              </a:defRPr>
            </a:lvl1pPr>
          </a:lstStyle>
          <a:p>
            <a:r>
              <a:rPr lang="fi-FI"/>
              <a:t>01/08/18</a:t>
            </a:r>
            <a:endParaRPr lang="fi-FI" dirty="0"/>
          </a:p>
        </p:txBody>
      </p:sp>
      <p:sp>
        <p:nvSpPr>
          <p:cNvPr id="18" name="Alatunnisteen paikkamerkki 4"/>
          <p:cNvSpPr>
            <a:spLocks noGrp="1"/>
          </p:cNvSpPr>
          <p:nvPr>
            <p:ph type="ftr" sz="quarter" idx="3"/>
          </p:nvPr>
        </p:nvSpPr>
        <p:spPr>
          <a:xfrm>
            <a:off x="1636299" y="6372392"/>
            <a:ext cx="8919412" cy="365125"/>
          </a:xfrm>
          <a:prstGeom prst="rect">
            <a:avLst/>
          </a:prstGeom>
        </p:spPr>
        <p:txBody>
          <a:bodyPr/>
          <a:lstStyle>
            <a:lvl1pPr algn="ctr">
              <a:defRPr sz="1067">
                <a:solidFill>
                  <a:schemeClr val="bg1"/>
                </a:solidFill>
                <a:latin typeface="+mn-lt"/>
                <a:ea typeface="Calibri"/>
                <a:cs typeface="Calibri"/>
              </a:defRPr>
            </a:lvl1pPr>
          </a:lstStyle>
          <a:p>
            <a:r>
              <a:rPr lang="fi-FI"/>
              <a:t>Tässä esityksen aihe (muutetaan esityksen asetuksista)</a:t>
            </a:r>
            <a:endParaRPr lang="fi-FI" dirty="0"/>
          </a:p>
        </p:txBody>
      </p:sp>
      <p:sp>
        <p:nvSpPr>
          <p:cNvPr id="19" name="Dian numeron paikkamerkki 5"/>
          <p:cNvSpPr>
            <a:spLocks noGrp="1"/>
          </p:cNvSpPr>
          <p:nvPr>
            <p:ph type="sldNum" sz="quarter" idx="4"/>
          </p:nvPr>
        </p:nvSpPr>
        <p:spPr>
          <a:xfrm>
            <a:off x="11256991" y="6385628"/>
            <a:ext cx="505640" cy="365125"/>
          </a:xfrm>
          <a:prstGeom prst="rect">
            <a:avLst/>
          </a:prstGeom>
        </p:spPr>
        <p:txBody>
          <a:bodyPr/>
          <a:lstStyle>
            <a:lvl1pPr algn="r">
              <a:defRPr sz="1067">
                <a:solidFill>
                  <a:schemeClr val="bg1"/>
                </a:solidFill>
                <a:latin typeface="+mn-lt"/>
                <a:ea typeface="Calibri" charset="0"/>
                <a:cs typeface="Calibri" charset="0"/>
              </a:defRPr>
            </a:lvl1pPr>
          </a:lstStyle>
          <a:p>
            <a:fld id="{62CCF657-A547-8C43-AD59-3D5EA746CF60}" type="slidenum">
              <a:rPr lang="fi-FI" smtClean="0"/>
              <a:pPr/>
              <a:t>‹#›</a:t>
            </a:fld>
            <a:endParaRPr lang="fi-FI"/>
          </a:p>
        </p:txBody>
      </p:sp>
      <p:pic>
        <p:nvPicPr>
          <p:cNvPr id="11" name="Kuva 9" descr="Motiva_White_M_RGB.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41269" y="586072"/>
            <a:ext cx="512640" cy="468541"/>
          </a:xfrm>
          <a:prstGeom prst="rect">
            <a:avLst/>
          </a:prstGeom>
        </p:spPr>
      </p:pic>
    </p:spTree>
    <p:extLst>
      <p:ext uri="{BB962C8B-B14F-4D97-AF65-F5344CB8AC3E}">
        <p14:creationId xmlns:p14="http://schemas.microsoft.com/office/powerpoint/2010/main" val="136092048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 preserve="1">
  <p:cSld name="5_Otsikkodia 2">
    <p:bg>
      <p:bgPr>
        <a:solidFill>
          <a:srgbClr val="686C7A"/>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78369" y="2130427"/>
            <a:ext cx="11281833" cy="1398837"/>
          </a:xfrm>
        </p:spPr>
        <p:txBody>
          <a:bodyPr anchor="b" anchorCtr="0"/>
          <a:lstStyle>
            <a:lvl1pPr algn="ctr">
              <a:defRPr sz="3733" b="1" i="0">
                <a:solidFill>
                  <a:schemeClr val="bg1"/>
                </a:solidFill>
                <a:latin typeface="+mj-lt"/>
                <a:cs typeface="Calibri"/>
              </a:defRPr>
            </a:lvl1pPr>
          </a:lstStyle>
          <a:p>
            <a:r>
              <a:rPr lang="en-US" noProof="0"/>
              <a:t>Click to edit Master title style</a:t>
            </a:r>
            <a:endParaRPr lang="fi-FI" noProof="0" dirty="0"/>
          </a:p>
        </p:txBody>
      </p:sp>
      <p:sp>
        <p:nvSpPr>
          <p:cNvPr id="3" name="Alaotsikko 2"/>
          <p:cNvSpPr>
            <a:spLocks noGrp="1"/>
          </p:cNvSpPr>
          <p:nvPr>
            <p:ph type="subTitle" idx="1"/>
          </p:nvPr>
        </p:nvSpPr>
        <p:spPr>
          <a:xfrm>
            <a:off x="478369" y="3529264"/>
            <a:ext cx="11281833" cy="2109539"/>
          </a:xfrm>
        </p:spPr>
        <p:txBody>
          <a:bodyPr/>
          <a:lstStyle>
            <a:lvl1pPr marL="0" indent="0" algn="ctr">
              <a:buNone/>
              <a:defRPr sz="3733" b="0">
                <a:solidFill>
                  <a:srgbClr val="FFFFFF"/>
                </a:solidFill>
                <a:latin typeface="+mn-lt"/>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noProof="0"/>
              <a:t>Click to edit Master subtitle style</a:t>
            </a:r>
            <a:endParaRPr lang="fi-FI" noProof="0" dirty="0"/>
          </a:p>
        </p:txBody>
      </p:sp>
      <p:sp>
        <p:nvSpPr>
          <p:cNvPr id="17" name="Päivämäärän paikkamerkki 3"/>
          <p:cNvSpPr>
            <a:spLocks noGrp="1"/>
          </p:cNvSpPr>
          <p:nvPr>
            <p:ph type="dt" sz="half" idx="2"/>
          </p:nvPr>
        </p:nvSpPr>
        <p:spPr>
          <a:xfrm>
            <a:off x="482384" y="6372392"/>
            <a:ext cx="1157768" cy="365125"/>
          </a:xfrm>
          <a:prstGeom prst="rect">
            <a:avLst/>
          </a:prstGeom>
        </p:spPr>
        <p:txBody>
          <a:bodyPr/>
          <a:lstStyle>
            <a:lvl1pPr>
              <a:defRPr sz="1067">
                <a:solidFill>
                  <a:schemeClr val="bg1"/>
                </a:solidFill>
                <a:latin typeface="+mn-lt"/>
                <a:ea typeface="Calibri" charset="0"/>
                <a:cs typeface="Calibri" charset="0"/>
              </a:defRPr>
            </a:lvl1pPr>
          </a:lstStyle>
          <a:p>
            <a:r>
              <a:rPr lang="fi-FI"/>
              <a:t>01/08/18</a:t>
            </a:r>
            <a:endParaRPr lang="fi-FI" dirty="0"/>
          </a:p>
        </p:txBody>
      </p:sp>
      <p:sp>
        <p:nvSpPr>
          <p:cNvPr id="18" name="Alatunnisteen paikkamerkki 4"/>
          <p:cNvSpPr>
            <a:spLocks noGrp="1"/>
          </p:cNvSpPr>
          <p:nvPr>
            <p:ph type="ftr" sz="quarter" idx="3"/>
          </p:nvPr>
        </p:nvSpPr>
        <p:spPr>
          <a:xfrm>
            <a:off x="1636299" y="6372392"/>
            <a:ext cx="8919412" cy="365125"/>
          </a:xfrm>
          <a:prstGeom prst="rect">
            <a:avLst/>
          </a:prstGeom>
        </p:spPr>
        <p:txBody>
          <a:bodyPr/>
          <a:lstStyle>
            <a:lvl1pPr algn="ctr">
              <a:defRPr sz="1067">
                <a:solidFill>
                  <a:schemeClr val="bg1"/>
                </a:solidFill>
                <a:latin typeface="+mn-lt"/>
                <a:ea typeface="Calibri"/>
                <a:cs typeface="Calibri"/>
              </a:defRPr>
            </a:lvl1pPr>
          </a:lstStyle>
          <a:p>
            <a:r>
              <a:rPr lang="fi-FI"/>
              <a:t>Tässä esityksen aihe (muutetaan esityksen asetuksista)</a:t>
            </a:r>
            <a:endParaRPr lang="fi-FI" dirty="0"/>
          </a:p>
        </p:txBody>
      </p:sp>
      <p:sp>
        <p:nvSpPr>
          <p:cNvPr id="19" name="Dian numeron paikkamerkki 5"/>
          <p:cNvSpPr>
            <a:spLocks noGrp="1"/>
          </p:cNvSpPr>
          <p:nvPr>
            <p:ph type="sldNum" sz="quarter" idx="4"/>
          </p:nvPr>
        </p:nvSpPr>
        <p:spPr>
          <a:xfrm>
            <a:off x="11256991" y="6385628"/>
            <a:ext cx="505640" cy="365125"/>
          </a:xfrm>
          <a:prstGeom prst="rect">
            <a:avLst/>
          </a:prstGeom>
        </p:spPr>
        <p:txBody>
          <a:bodyPr/>
          <a:lstStyle>
            <a:lvl1pPr algn="r">
              <a:defRPr sz="1067">
                <a:solidFill>
                  <a:schemeClr val="bg1"/>
                </a:solidFill>
                <a:latin typeface="+mn-lt"/>
                <a:ea typeface="Calibri" charset="0"/>
                <a:cs typeface="Calibri" charset="0"/>
              </a:defRPr>
            </a:lvl1pPr>
          </a:lstStyle>
          <a:p>
            <a:fld id="{62CCF657-A547-8C43-AD59-3D5EA746CF60}" type="slidenum">
              <a:rPr lang="fi-FI" smtClean="0"/>
              <a:pPr/>
              <a:t>‹#›</a:t>
            </a:fld>
            <a:endParaRPr lang="fi-FI"/>
          </a:p>
        </p:txBody>
      </p:sp>
      <p:pic>
        <p:nvPicPr>
          <p:cNvPr id="11" name="Kuva 9" descr="Motiva_White_M_RGB.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41269" y="586072"/>
            <a:ext cx="512640" cy="468541"/>
          </a:xfrm>
          <a:prstGeom prst="rect">
            <a:avLst/>
          </a:prstGeom>
        </p:spPr>
      </p:pic>
    </p:spTree>
    <p:extLst>
      <p:ext uri="{BB962C8B-B14F-4D97-AF65-F5344CB8AC3E}">
        <p14:creationId xmlns:p14="http://schemas.microsoft.com/office/powerpoint/2010/main" val="35766341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_Header_1">
    <p:bg>
      <p:bgPr>
        <a:solidFill>
          <a:schemeClr val="bg1"/>
        </a:solidFill>
        <a:effectLst/>
      </p:bgPr>
    </p:bg>
    <p:spTree>
      <p:nvGrpSpPr>
        <p:cNvPr id="1" name=""/>
        <p:cNvGrpSpPr/>
        <p:nvPr/>
      </p:nvGrpSpPr>
      <p:grpSpPr>
        <a:xfrm>
          <a:off x="0" y="0"/>
          <a:ext cx="0" cy="0"/>
          <a:chOff x="0" y="0"/>
          <a:chExt cx="0" cy="0"/>
        </a:xfrm>
      </p:grpSpPr>
      <p:sp>
        <p:nvSpPr>
          <p:cNvPr id="13" name="Title 1"/>
          <p:cNvSpPr>
            <a:spLocks noGrp="1"/>
          </p:cNvSpPr>
          <p:nvPr>
            <p:ph type="ctrTitle"/>
          </p:nvPr>
        </p:nvSpPr>
        <p:spPr>
          <a:xfrm>
            <a:off x="1015379" y="1214185"/>
            <a:ext cx="10161244" cy="2214818"/>
          </a:xfrm>
          <a:prstGeom prst="rect">
            <a:avLst/>
          </a:prstGeom>
        </p:spPr>
        <p:txBody>
          <a:bodyPr lIns="91430" tIns="45715" rIns="91430" bIns="45715" anchor="b" anchorCtr="0"/>
          <a:lstStyle>
            <a:lvl1pPr algn="ctr">
              <a:lnSpc>
                <a:spcPct val="85000"/>
              </a:lnSpc>
              <a:defRPr sz="4366" b="1" spc="-149">
                <a:solidFill>
                  <a:schemeClr val="tx2"/>
                </a:solidFill>
              </a:defRPr>
            </a:lvl1pPr>
          </a:lstStyle>
          <a:p>
            <a:r>
              <a:rPr lang="en-US"/>
              <a:t>Click to edit Master title style</a:t>
            </a:r>
            <a:endParaRPr lang="fi-FI" dirty="0"/>
          </a:p>
        </p:txBody>
      </p:sp>
      <p:sp>
        <p:nvSpPr>
          <p:cNvPr id="15" name="Text Placeholder 14"/>
          <p:cNvSpPr>
            <a:spLocks noGrp="1"/>
          </p:cNvSpPr>
          <p:nvPr>
            <p:ph type="body" sz="quarter" idx="13"/>
          </p:nvPr>
        </p:nvSpPr>
        <p:spPr>
          <a:xfrm>
            <a:off x="1015379" y="3571896"/>
            <a:ext cx="10161244" cy="1572396"/>
          </a:xfrm>
        </p:spPr>
        <p:txBody>
          <a:bodyPr/>
          <a:lstStyle>
            <a:lvl1pPr marL="0" indent="0" algn="ctr">
              <a:buFontTx/>
              <a:buNone/>
              <a:defRPr sz="2381">
                <a:solidFill>
                  <a:srgbClr val="FF624E"/>
                </a:solidFill>
              </a:defRPr>
            </a:lvl1pPr>
          </a:lstStyle>
          <a:p>
            <a:pPr lvl="0"/>
            <a:r>
              <a:rPr lang="en-US"/>
              <a:t>Edit Master text styles</a:t>
            </a:r>
          </a:p>
        </p:txBody>
      </p:sp>
      <p:pic>
        <p:nvPicPr>
          <p:cNvPr id="2" name="Picture 1" descr="MT-logo-vihr.emf"/>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413835" y="6143936"/>
            <a:ext cx="1399264" cy="519932"/>
          </a:xfrm>
          <a:prstGeom prst="rect">
            <a:avLst/>
          </a:prstGeom>
        </p:spPr>
      </p:pic>
    </p:spTree>
    <p:extLst>
      <p:ext uri="{BB962C8B-B14F-4D97-AF65-F5344CB8AC3E}">
        <p14:creationId xmlns:p14="http://schemas.microsoft.com/office/powerpoint/2010/main" val="3645992021"/>
      </p:ext>
    </p:extLst>
  </p:cSld>
  <p:clrMapOvr>
    <a:masterClrMapping/>
  </p:clrMapOvr>
  <p:transition spd="med">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14_Otsikkodia 2">
    <p:bg>
      <p:bgPr>
        <a:solidFill>
          <a:srgbClr val="3E4044"/>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78369" y="2130427"/>
            <a:ext cx="11281833" cy="1398837"/>
          </a:xfrm>
        </p:spPr>
        <p:txBody>
          <a:bodyPr anchor="b" anchorCtr="0"/>
          <a:lstStyle>
            <a:lvl1pPr algn="ctr">
              <a:defRPr sz="3733" b="1" i="0">
                <a:solidFill>
                  <a:schemeClr val="bg1"/>
                </a:solidFill>
                <a:latin typeface="+mj-lt"/>
                <a:cs typeface="Calibri"/>
              </a:defRPr>
            </a:lvl1pPr>
          </a:lstStyle>
          <a:p>
            <a:r>
              <a:rPr lang="en-US" noProof="0"/>
              <a:t>Click to edit Master title style</a:t>
            </a:r>
            <a:endParaRPr lang="fi-FI" noProof="0" dirty="0"/>
          </a:p>
        </p:txBody>
      </p:sp>
      <p:sp>
        <p:nvSpPr>
          <p:cNvPr id="3" name="Alaotsikko 2"/>
          <p:cNvSpPr>
            <a:spLocks noGrp="1"/>
          </p:cNvSpPr>
          <p:nvPr>
            <p:ph type="subTitle" idx="1"/>
          </p:nvPr>
        </p:nvSpPr>
        <p:spPr>
          <a:xfrm>
            <a:off x="478369" y="3529264"/>
            <a:ext cx="11281833" cy="2109539"/>
          </a:xfrm>
        </p:spPr>
        <p:txBody>
          <a:bodyPr/>
          <a:lstStyle>
            <a:lvl1pPr marL="0" indent="0" algn="ctr">
              <a:buNone/>
              <a:defRPr sz="3733" b="0">
                <a:solidFill>
                  <a:srgbClr val="FFFFFF"/>
                </a:solidFill>
                <a:latin typeface="+mn-lt"/>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noProof="0"/>
              <a:t>Click to edit Master subtitle style</a:t>
            </a:r>
            <a:endParaRPr lang="fi-FI" noProof="0" dirty="0"/>
          </a:p>
        </p:txBody>
      </p:sp>
      <p:sp>
        <p:nvSpPr>
          <p:cNvPr id="17" name="Päivämäärän paikkamerkki 3"/>
          <p:cNvSpPr>
            <a:spLocks noGrp="1"/>
          </p:cNvSpPr>
          <p:nvPr>
            <p:ph type="dt" sz="half" idx="2"/>
          </p:nvPr>
        </p:nvSpPr>
        <p:spPr>
          <a:xfrm>
            <a:off x="482384" y="6372392"/>
            <a:ext cx="1157768" cy="365125"/>
          </a:xfrm>
          <a:prstGeom prst="rect">
            <a:avLst/>
          </a:prstGeom>
        </p:spPr>
        <p:txBody>
          <a:bodyPr/>
          <a:lstStyle>
            <a:lvl1pPr>
              <a:defRPr sz="1067">
                <a:solidFill>
                  <a:schemeClr val="bg1"/>
                </a:solidFill>
                <a:latin typeface="+mn-lt"/>
                <a:ea typeface="Calibri" charset="0"/>
                <a:cs typeface="Calibri" charset="0"/>
              </a:defRPr>
            </a:lvl1pPr>
          </a:lstStyle>
          <a:p>
            <a:r>
              <a:rPr lang="fi-FI"/>
              <a:t>01/08/18</a:t>
            </a:r>
            <a:endParaRPr lang="fi-FI" dirty="0"/>
          </a:p>
        </p:txBody>
      </p:sp>
      <p:sp>
        <p:nvSpPr>
          <p:cNvPr id="18" name="Alatunnisteen paikkamerkki 4"/>
          <p:cNvSpPr>
            <a:spLocks noGrp="1"/>
          </p:cNvSpPr>
          <p:nvPr>
            <p:ph type="ftr" sz="quarter" idx="3"/>
          </p:nvPr>
        </p:nvSpPr>
        <p:spPr>
          <a:xfrm>
            <a:off x="1636299" y="6372392"/>
            <a:ext cx="8919412" cy="365125"/>
          </a:xfrm>
          <a:prstGeom prst="rect">
            <a:avLst/>
          </a:prstGeom>
        </p:spPr>
        <p:txBody>
          <a:bodyPr/>
          <a:lstStyle>
            <a:lvl1pPr algn="ctr">
              <a:defRPr sz="1067">
                <a:solidFill>
                  <a:schemeClr val="bg1"/>
                </a:solidFill>
                <a:latin typeface="+mn-lt"/>
                <a:ea typeface="Calibri"/>
                <a:cs typeface="Calibri"/>
              </a:defRPr>
            </a:lvl1pPr>
          </a:lstStyle>
          <a:p>
            <a:r>
              <a:rPr lang="fi-FI"/>
              <a:t>Tässä esityksen aihe (muutetaan esityksen asetuksista)</a:t>
            </a:r>
            <a:endParaRPr lang="fi-FI" dirty="0"/>
          </a:p>
        </p:txBody>
      </p:sp>
      <p:sp>
        <p:nvSpPr>
          <p:cNvPr id="19" name="Dian numeron paikkamerkki 5"/>
          <p:cNvSpPr>
            <a:spLocks noGrp="1"/>
          </p:cNvSpPr>
          <p:nvPr>
            <p:ph type="sldNum" sz="quarter" idx="4"/>
          </p:nvPr>
        </p:nvSpPr>
        <p:spPr>
          <a:xfrm>
            <a:off x="11256991" y="6385628"/>
            <a:ext cx="505640" cy="365125"/>
          </a:xfrm>
          <a:prstGeom prst="rect">
            <a:avLst/>
          </a:prstGeom>
        </p:spPr>
        <p:txBody>
          <a:bodyPr/>
          <a:lstStyle>
            <a:lvl1pPr algn="r">
              <a:defRPr sz="1067">
                <a:solidFill>
                  <a:schemeClr val="bg1"/>
                </a:solidFill>
                <a:latin typeface="+mn-lt"/>
                <a:ea typeface="Calibri" charset="0"/>
                <a:cs typeface="Calibri" charset="0"/>
              </a:defRPr>
            </a:lvl1pPr>
          </a:lstStyle>
          <a:p>
            <a:fld id="{62CCF657-A547-8C43-AD59-3D5EA746CF60}" type="slidenum">
              <a:rPr lang="fi-FI" smtClean="0"/>
              <a:pPr/>
              <a:t>‹#›</a:t>
            </a:fld>
            <a:endParaRPr lang="fi-FI"/>
          </a:p>
        </p:txBody>
      </p:sp>
      <p:pic>
        <p:nvPicPr>
          <p:cNvPr id="11" name="Kuva 9" descr="Motiva_White_M_RGB.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41269" y="586072"/>
            <a:ext cx="512640" cy="468541"/>
          </a:xfrm>
          <a:prstGeom prst="rect">
            <a:avLst/>
          </a:prstGeom>
        </p:spPr>
      </p:pic>
    </p:spTree>
    <p:extLst>
      <p:ext uri="{BB962C8B-B14F-4D97-AF65-F5344CB8AC3E}">
        <p14:creationId xmlns:p14="http://schemas.microsoft.com/office/powerpoint/2010/main" val="6901664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15_Otsikkodia 2">
    <p:bg>
      <p:bgPr>
        <a:solidFill>
          <a:srgbClr val="000000"/>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78369" y="2130427"/>
            <a:ext cx="11281833" cy="1398837"/>
          </a:xfrm>
        </p:spPr>
        <p:txBody>
          <a:bodyPr anchor="b" anchorCtr="0"/>
          <a:lstStyle>
            <a:lvl1pPr algn="ctr">
              <a:defRPr sz="3733" b="1" i="0">
                <a:solidFill>
                  <a:schemeClr val="bg1"/>
                </a:solidFill>
                <a:latin typeface="+mj-lt"/>
                <a:cs typeface="Calibri"/>
              </a:defRPr>
            </a:lvl1pPr>
          </a:lstStyle>
          <a:p>
            <a:r>
              <a:rPr lang="en-US" noProof="0"/>
              <a:t>Click to edit Master title style</a:t>
            </a:r>
            <a:endParaRPr lang="fi-FI" noProof="0" dirty="0"/>
          </a:p>
        </p:txBody>
      </p:sp>
      <p:sp>
        <p:nvSpPr>
          <p:cNvPr id="3" name="Alaotsikko 2"/>
          <p:cNvSpPr>
            <a:spLocks noGrp="1"/>
          </p:cNvSpPr>
          <p:nvPr>
            <p:ph type="subTitle" idx="1"/>
          </p:nvPr>
        </p:nvSpPr>
        <p:spPr>
          <a:xfrm>
            <a:off x="478369" y="3529264"/>
            <a:ext cx="11281833" cy="2109539"/>
          </a:xfrm>
        </p:spPr>
        <p:txBody>
          <a:bodyPr/>
          <a:lstStyle>
            <a:lvl1pPr marL="0" indent="0" algn="ctr">
              <a:buNone/>
              <a:defRPr sz="3733" b="0">
                <a:solidFill>
                  <a:srgbClr val="FFFFFF"/>
                </a:solidFill>
                <a:latin typeface="+mn-lt"/>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noProof="0"/>
              <a:t>Click to edit Master subtitle style</a:t>
            </a:r>
            <a:endParaRPr lang="fi-FI" noProof="0" dirty="0"/>
          </a:p>
        </p:txBody>
      </p:sp>
      <p:sp>
        <p:nvSpPr>
          <p:cNvPr id="17" name="Päivämäärän paikkamerkki 3"/>
          <p:cNvSpPr>
            <a:spLocks noGrp="1"/>
          </p:cNvSpPr>
          <p:nvPr>
            <p:ph type="dt" sz="half" idx="2"/>
          </p:nvPr>
        </p:nvSpPr>
        <p:spPr>
          <a:xfrm>
            <a:off x="482384" y="6372392"/>
            <a:ext cx="1157768" cy="365125"/>
          </a:xfrm>
          <a:prstGeom prst="rect">
            <a:avLst/>
          </a:prstGeom>
        </p:spPr>
        <p:txBody>
          <a:bodyPr/>
          <a:lstStyle>
            <a:lvl1pPr>
              <a:defRPr sz="1067">
                <a:solidFill>
                  <a:schemeClr val="bg1"/>
                </a:solidFill>
                <a:latin typeface="+mn-lt"/>
                <a:ea typeface="Calibri" charset="0"/>
                <a:cs typeface="Calibri" charset="0"/>
              </a:defRPr>
            </a:lvl1pPr>
          </a:lstStyle>
          <a:p>
            <a:r>
              <a:rPr lang="fi-FI"/>
              <a:t>01/08/18</a:t>
            </a:r>
            <a:endParaRPr lang="fi-FI" dirty="0"/>
          </a:p>
        </p:txBody>
      </p:sp>
      <p:sp>
        <p:nvSpPr>
          <p:cNvPr id="18" name="Alatunnisteen paikkamerkki 4"/>
          <p:cNvSpPr>
            <a:spLocks noGrp="1"/>
          </p:cNvSpPr>
          <p:nvPr>
            <p:ph type="ftr" sz="quarter" idx="3"/>
          </p:nvPr>
        </p:nvSpPr>
        <p:spPr>
          <a:xfrm>
            <a:off x="1636299" y="6372392"/>
            <a:ext cx="8919412" cy="365125"/>
          </a:xfrm>
          <a:prstGeom prst="rect">
            <a:avLst/>
          </a:prstGeom>
        </p:spPr>
        <p:txBody>
          <a:bodyPr/>
          <a:lstStyle>
            <a:lvl1pPr algn="ctr">
              <a:defRPr sz="1067">
                <a:solidFill>
                  <a:schemeClr val="bg1"/>
                </a:solidFill>
                <a:latin typeface="+mn-lt"/>
                <a:ea typeface="Calibri"/>
                <a:cs typeface="Calibri"/>
              </a:defRPr>
            </a:lvl1pPr>
          </a:lstStyle>
          <a:p>
            <a:r>
              <a:rPr lang="fi-FI"/>
              <a:t>Tässä esityksen aihe (muutetaan esityksen asetuksista)</a:t>
            </a:r>
            <a:endParaRPr lang="fi-FI" dirty="0"/>
          </a:p>
        </p:txBody>
      </p:sp>
      <p:sp>
        <p:nvSpPr>
          <p:cNvPr id="19" name="Dian numeron paikkamerkki 5"/>
          <p:cNvSpPr>
            <a:spLocks noGrp="1"/>
          </p:cNvSpPr>
          <p:nvPr>
            <p:ph type="sldNum" sz="quarter" idx="4"/>
          </p:nvPr>
        </p:nvSpPr>
        <p:spPr>
          <a:xfrm>
            <a:off x="11256991" y="6385628"/>
            <a:ext cx="505640" cy="365125"/>
          </a:xfrm>
          <a:prstGeom prst="rect">
            <a:avLst/>
          </a:prstGeom>
        </p:spPr>
        <p:txBody>
          <a:bodyPr/>
          <a:lstStyle>
            <a:lvl1pPr algn="r">
              <a:defRPr sz="1067">
                <a:solidFill>
                  <a:schemeClr val="bg1"/>
                </a:solidFill>
                <a:latin typeface="+mn-lt"/>
                <a:ea typeface="Calibri" charset="0"/>
                <a:cs typeface="Calibri" charset="0"/>
              </a:defRPr>
            </a:lvl1pPr>
          </a:lstStyle>
          <a:p>
            <a:fld id="{62CCF657-A547-8C43-AD59-3D5EA746CF60}" type="slidenum">
              <a:rPr lang="fi-FI" smtClean="0"/>
              <a:pPr/>
              <a:t>‹#›</a:t>
            </a:fld>
            <a:endParaRPr lang="fi-FI"/>
          </a:p>
        </p:txBody>
      </p:sp>
      <p:pic>
        <p:nvPicPr>
          <p:cNvPr id="11" name="Kuva 9" descr="Motiva_White_M_RGB.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41269" y="586072"/>
            <a:ext cx="512640" cy="468541"/>
          </a:xfrm>
          <a:prstGeom prst="rect">
            <a:avLst/>
          </a:prstGeom>
        </p:spPr>
      </p:pic>
    </p:spTree>
    <p:extLst>
      <p:ext uri="{BB962C8B-B14F-4D97-AF65-F5344CB8AC3E}">
        <p14:creationId xmlns:p14="http://schemas.microsoft.com/office/powerpoint/2010/main" val="6577351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16_Otsikkodia 2">
    <p:bg>
      <p:bgPr>
        <a:solidFill>
          <a:srgbClr val="2C3544"/>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78369" y="2130427"/>
            <a:ext cx="11281833" cy="1398837"/>
          </a:xfrm>
        </p:spPr>
        <p:txBody>
          <a:bodyPr anchor="b" anchorCtr="0"/>
          <a:lstStyle>
            <a:lvl1pPr algn="ctr">
              <a:defRPr sz="3733" b="1" i="0">
                <a:solidFill>
                  <a:schemeClr val="bg1"/>
                </a:solidFill>
                <a:latin typeface="+mj-lt"/>
                <a:cs typeface="Calibri"/>
              </a:defRPr>
            </a:lvl1pPr>
          </a:lstStyle>
          <a:p>
            <a:r>
              <a:rPr lang="en-US" noProof="0"/>
              <a:t>Click to edit Master title style</a:t>
            </a:r>
            <a:endParaRPr lang="fi-FI" noProof="0" dirty="0"/>
          </a:p>
        </p:txBody>
      </p:sp>
      <p:sp>
        <p:nvSpPr>
          <p:cNvPr id="3" name="Alaotsikko 2"/>
          <p:cNvSpPr>
            <a:spLocks noGrp="1"/>
          </p:cNvSpPr>
          <p:nvPr>
            <p:ph type="subTitle" idx="1"/>
          </p:nvPr>
        </p:nvSpPr>
        <p:spPr>
          <a:xfrm>
            <a:off x="478369" y="3529264"/>
            <a:ext cx="11281833" cy="2109539"/>
          </a:xfrm>
        </p:spPr>
        <p:txBody>
          <a:bodyPr/>
          <a:lstStyle>
            <a:lvl1pPr marL="0" indent="0" algn="ctr">
              <a:buNone/>
              <a:defRPr sz="3733" b="0">
                <a:solidFill>
                  <a:srgbClr val="FFFFFF"/>
                </a:solidFill>
                <a:latin typeface="+mn-lt"/>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noProof="0"/>
              <a:t>Click to edit Master subtitle style</a:t>
            </a:r>
            <a:endParaRPr lang="fi-FI" noProof="0" dirty="0"/>
          </a:p>
        </p:txBody>
      </p:sp>
      <p:sp>
        <p:nvSpPr>
          <p:cNvPr id="17" name="Päivämäärän paikkamerkki 3"/>
          <p:cNvSpPr>
            <a:spLocks noGrp="1"/>
          </p:cNvSpPr>
          <p:nvPr>
            <p:ph type="dt" sz="half" idx="2"/>
          </p:nvPr>
        </p:nvSpPr>
        <p:spPr>
          <a:xfrm>
            <a:off x="482384" y="6372392"/>
            <a:ext cx="1157768" cy="365125"/>
          </a:xfrm>
          <a:prstGeom prst="rect">
            <a:avLst/>
          </a:prstGeom>
        </p:spPr>
        <p:txBody>
          <a:bodyPr/>
          <a:lstStyle>
            <a:lvl1pPr>
              <a:defRPr sz="1067">
                <a:solidFill>
                  <a:schemeClr val="bg1"/>
                </a:solidFill>
                <a:latin typeface="+mn-lt"/>
                <a:ea typeface="Calibri" charset="0"/>
                <a:cs typeface="Calibri" charset="0"/>
              </a:defRPr>
            </a:lvl1pPr>
          </a:lstStyle>
          <a:p>
            <a:r>
              <a:rPr lang="fi-FI"/>
              <a:t>01/08/18</a:t>
            </a:r>
            <a:endParaRPr lang="fi-FI" dirty="0"/>
          </a:p>
        </p:txBody>
      </p:sp>
      <p:sp>
        <p:nvSpPr>
          <p:cNvPr id="18" name="Alatunnisteen paikkamerkki 4"/>
          <p:cNvSpPr>
            <a:spLocks noGrp="1"/>
          </p:cNvSpPr>
          <p:nvPr>
            <p:ph type="ftr" sz="quarter" idx="3"/>
          </p:nvPr>
        </p:nvSpPr>
        <p:spPr>
          <a:xfrm>
            <a:off x="1636299" y="6372392"/>
            <a:ext cx="8919412" cy="365125"/>
          </a:xfrm>
          <a:prstGeom prst="rect">
            <a:avLst/>
          </a:prstGeom>
        </p:spPr>
        <p:txBody>
          <a:bodyPr/>
          <a:lstStyle>
            <a:lvl1pPr algn="ctr">
              <a:defRPr sz="1067">
                <a:solidFill>
                  <a:schemeClr val="bg1"/>
                </a:solidFill>
                <a:latin typeface="+mn-lt"/>
                <a:ea typeface="Calibri"/>
                <a:cs typeface="Calibri"/>
              </a:defRPr>
            </a:lvl1pPr>
          </a:lstStyle>
          <a:p>
            <a:r>
              <a:rPr lang="fi-FI"/>
              <a:t>Tässä esityksen aihe (muutetaan esityksen asetuksista)</a:t>
            </a:r>
            <a:endParaRPr lang="fi-FI" dirty="0"/>
          </a:p>
        </p:txBody>
      </p:sp>
      <p:sp>
        <p:nvSpPr>
          <p:cNvPr id="19" name="Dian numeron paikkamerkki 5"/>
          <p:cNvSpPr>
            <a:spLocks noGrp="1"/>
          </p:cNvSpPr>
          <p:nvPr>
            <p:ph type="sldNum" sz="quarter" idx="4"/>
          </p:nvPr>
        </p:nvSpPr>
        <p:spPr>
          <a:xfrm>
            <a:off x="11256991" y="6385628"/>
            <a:ext cx="505640" cy="365125"/>
          </a:xfrm>
          <a:prstGeom prst="rect">
            <a:avLst/>
          </a:prstGeom>
        </p:spPr>
        <p:txBody>
          <a:bodyPr/>
          <a:lstStyle>
            <a:lvl1pPr algn="r">
              <a:defRPr sz="1067">
                <a:solidFill>
                  <a:schemeClr val="bg1"/>
                </a:solidFill>
                <a:latin typeface="+mn-lt"/>
                <a:ea typeface="Calibri" charset="0"/>
                <a:cs typeface="Calibri" charset="0"/>
              </a:defRPr>
            </a:lvl1pPr>
          </a:lstStyle>
          <a:p>
            <a:fld id="{62CCF657-A547-8C43-AD59-3D5EA746CF60}" type="slidenum">
              <a:rPr lang="fi-FI" smtClean="0"/>
              <a:pPr/>
              <a:t>‹#›</a:t>
            </a:fld>
            <a:endParaRPr lang="fi-FI"/>
          </a:p>
        </p:txBody>
      </p:sp>
      <p:pic>
        <p:nvPicPr>
          <p:cNvPr id="11" name="Kuva 9" descr="Motiva_White_M_RGB.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41269" y="586072"/>
            <a:ext cx="512640" cy="468541"/>
          </a:xfrm>
          <a:prstGeom prst="rect">
            <a:avLst/>
          </a:prstGeom>
        </p:spPr>
      </p:pic>
    </p:spTree>
    <p:extLst>
      <p:ext uri="{BB962C8B-B14F-4D97-AF65-F5344CB8AC3E}">
        <p14:creationId xmlns:p14="http://schemas.microsoft.com/office/powerpoint/2010/main" val="148726691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Sisällys">
    <p:spTree>
      <p:nvGrpSpPr>
        <p:cNvPr id="1" name=""/>
        <p:cNvGrpSpPr/>
        <p:nvPr/>
      </p:nvGrpSpPr>
      <p:grpSpPr>
        <a:xfrm>
          <a:off x="0" y="0"/>
          <a:ext cx="0" cy="0"/>
          <a:chOff x="0" y="0"/>
          <a:chExt cx="0" cy="0"/>
        </a:xfrm>
      </p:grpSpPr>
      <p:sp>
        <p:nvSpPr>
          <p:cNvPr id="2" name="Otsikko 1"/>
          <p:cNvSpPr>
            <a:spLocks noGrp="1"/>
          </p:cNvSpPr>
          <p:nvPr>
            <p:ph type="ctrTitle"/>
          </p:nvPr>
        </p:nvSpPr>
        <p:spPr>
          <a:xfrm>
            <a:off x="486336" y="566429"/>
            <a:ext cx="10174789" cy="1142999"/>
          </a:xfrm>
        </p:spPr>
        <p:txBody>
          <a:bodyPr anchor="b" anchorCtr="0"/>
          <a:lstStyle>
            <a:lvl1pPr algn="l">
              <a:defRPr sz="3733" b="0" i="0">
                <a:solidFill>
                  <a:srgbClr val="9B003F"/>
                </a:solidFill>
                <a:latin typeface="Segoe UI Semibold" panose="020B0702040204020203" pitchFamily="34" charset="0"/>
                <a:cs typeface="Segoe UI Semibold" panose="020B0702040204020203" pitchFamily="34" charset="0"/>
              </a:defRPr>
            </a:lvl1pPr>
          </a:lstStyle>
          <a:p>
            <a:r>
              <a:rPr lang="en-US" noProof="0"/>
              <a:t>Click to edit Master title style</a:t>
            </a:r>
            <a:endParaRPr lang="fi-FI" noProof="0" dirty="0"/>
          </a:p>
        </p:txBody>
      </p:sp>
      <p:sp>
        <p:nvSpPr>
          <p:cNvPr id="3" name="Alaotsikko 2"/>
          <p:cNvSpPr>
            <a:spLocks noGrp="1"/>
          </p:cNvSpPr>
          <p:nvPr>
            <p:ph type="subTitle" idx="1" hasCustomPrompt="1"/>
          </p:nvPr>
        </p:nvSpPr>
        <p:spPr>
          <a:xfrm>
            <a:off x="486336" y="1812788"/>
            <a:ext cx="11281832" cy="4389231"/>
          </a:xfrm>
        </p:spPr>
        <p:txBody>
          <a:bodyPr/>
          <a:lstStyle>
            <a:lvl1pPr marL="5615377" indent="-5615377" algn="l">
              <a:buNone/>
              <a:defRPr sz="2133" b="0" i="0">
                <a:solidFill>
                  <a:srgbClr val="9B003F"/>
                </a:solidFill>
                <a:latin typeface="+mj-lt"/>
                <a:ea typeface="Calibri" charset="0"/>
                <a:cs typeface="Calibri" charset="0"/>
              </a:defRPr>
            </a:lvl1pPr>
            <a:lvl2pPr marL="1835059" indent="0" algn="l">
              <a:spcAft>
                <a:spcPts val="1067"/>
              </a:spcAft>
              <a:buNone/>
              <a:defRPr sz="2133" b="0">
                <a:solidFill>
                  <a:schemeClr val="tx2"/>
                </a:solidFill>
                <a:latin typeface="+mn-lt"/>
                <a:cs typeface="Segoe UI Semilight" panose="020B0402040204020203" pitchFamily="34" charset="0"/>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pPr marL="4211638" indent="-4211638"/>
            <a:r>
              <a:rPr lang="fi-FI" dirty="0"/>
              <a:t>Otsikko	1</a:t>
            </a:r>
          </a:p>
          <a:p>
            <a:pPr marL="0" lvl="1"/>
            <a:r>
              <a:rPr lang="fi-FI" dirty="0"/>
              <a:t>Aihe.</a:t>
            </a:r>
          </a:p>
          <a:p>
            <a:pPr marL="4211638" indent="-4211638"/>
            <a:r>
              <a:rPr lang="fi-FI" dirty="0"/>
              <a:t>Otsikko	2</a:t>
            </a:r>
          </a:p>
          <a:p>
            <a:pPr marL="0" lvl="1"/>
            <a:r>
              <a:rPr lang="fi-FI" dirty="0"/>
              <a:t>Aihe.</a:t>
            </a:r>
          </a:p>
          <a:p>
            <a:pPr marL="4211638" indent="-4211638"/>
            <a:r>
              <a:rPr lang="fi-FI" dirty="0"/>
              <a:t>Otsikko	3</a:t>
            </a:r>
          </a:p>
          <a:p>
            <a:pPr marL="0" lvl="1"/>
            <a:r>
              <a:rPr lang="fi-FI" dirty="0"/>
              <a:t>Aihe.</a:t>
            </a:r>
          </a:p>
          <a:p>
            <a:pPr marL="4211638" indent="-4211638"/>
            <a:r>
              <a:rPr lang="fi-FI" dirty="0"/>
              <a:t>Otsikko	4 </a:t>
            </a:r>
          </a:p>
          <a:p>
            <a:pPr marL="0" lvl="1"/>
            <a:r>
              <a:rPr lang="fi-FI" dirty="0"/>
              <a:t>Aihe.</a:t>
            </a:r>
          </a:p>
          <a:p>
            <a:pPr marL="4211638" indent="-4211638"/>
            <a:r>
              <a:rPr lang="fi-FI" dirty="0"/>
              <a:t>Otsikko	5</a:t>
            </a:r>
          </a:p>
          <a:p>
            <a:pPr marL="0" lvl="1"/>
            <a:r>
              <a:rPr lang="fi-FI" dirty="0"/>
              <a:t>Aihe.</a:t>
            </a:r>
            <a:endParaRPr lang="fi-FI" noProof="0" dirty="0"/>
          </a:p>
        </p:txBody>
      </p:sp>
      <p:sp>
        <p:nvSpPr>
          <p:cNvPr id="18" name="Päivämäärän paikkamerkki 3"/>
          <p:cNvSpPr>
            <a:spLocks noGrp="1"/>
          </p:cNvSpPr>
          <p:nvPr>
            <p:ph type="dt" sz="half" idx="2"/>
          </p:nvPr>
        </p:nvSpPr>
        <p:spPr>
          <a:xfrm>
            <a:off x="482104" y="6372392"/>
            <a:ext cx="1157768" cy="365125"/>
          </a:xfrm>
          <a:prstGeom prst="rect">
            <a:avLst/>
          </a:prstGeom>
        </p:spPr>
        <p:txBody>
          <a:bodyPr/>
          <a:lstStyle>
            <a:lvl1pPr>
              <a:defRPr sz="1067">
                <a:latin typeface="Segoe UI Semilight" panose="020B0402040204020203" pitchFamily="34" charset="0"/>
                <a:ea typeface="Segoe UI Semilight" panose="020B0402040204020203" pitchFamily="34" charset="0"/>
                <a:cs typeface="Segoe UI Semilight" panose="020B0402040204020203" pitchFamily="34" charset="0"/>
              </a:defRPr>
            </a:lvl1pPr>
          </a:lstStyle>
          <a:p>
            <a:r>
              <a:rPr lang="fi-FI"/>
              <a:t>01/08/18</a:t>
            </a:r>
          </a:p>
        </p:txBody>
      </p:sp>
      <p:sp>
        <p:nvSpPr>
          <p:cNvPr id="19" name="Alatunnisteen paikkamerkki 4"/>
          <p:cNvSpPr>
            <a:spLocks noGrp="1"/>
          </p:cNvSpPr>
          <p:nvPr>
            <p:ph type="ftr" sz="quarter" idx="3"/>
          </p:nvPr>
        </p:nvSpPr>
        <p:spPr>
          <a:xfrm>
            <a:off x="1636298" y="6372392"/>
            <a:ext cx="8919412" cy="365125"/>
          </a:xfrm>
          <a:prstGeom prst="rect">
            <a:avLst/>
          </a:prstGeom>
        </p:spPr>
        <p:txBody>
          <a:bodyPr/>
          <a:lstStyle>
            <a:lvl1pPr algn="ctr">
              <a:defRPr sz="1067">
                <a:latin typeface="Segoe UI Semilight" panose="020B0402040204020203" pitchFamily="34" charset="0"/>
                <a:ea typeface="Segoe UI Semilight" panose="020B0402040204020203" pitchFamily="34" charset="0"/>
                <a:cs typeface="Segoe UI Semilight" panose="020B0402040204020203" pitchFamily="34" charset="0"/>
              </a:defRPr>
            </a:lvl1pPr>
          </a:lstStyle>
          <a:p>
            <a:r>
              <a:rPr lang="fi-FI"/>
              <a:t>Tässä esityksen aihe (muutetaan esityksen asetuksista)</a:t>
            </a:r>
            <a:endParaRPr lang="fi-FI" dirty="0"/>
          </a:p>
        </p:txBody>
      </p:sp>
      <p:sp>
        <p:nvSpPr>
          <p:cNvPr id="20" name="Dian numeron paikkamerkki 5"/>
          <p:cNvSpPr>
            <a:spLocks noGrp="1"/>
          </p:cNvSpPr>
          <p:nvPr>
            <p:ph type="sldNum" sz="quarter" idx="4"/>
          </p:nvPr>
        </p:nvSpPr>
        <p:spPr>
          <a:xfrm>
            <a:off x="11256987" y="6372392"/>
            <a:ext cx="505640" cy="365125"/>
          </a:xfrm>
          <a:prstGeom prst="rect">
            <a:avLst/>
          </a:prstGeom>
        </p:spPr>
        <p:txBody>
          <a:bodyPr/>
          <a:lstStyle>
            <a:lvl1pPr algn="r">
              <a:defRPr sz="1067">
                <a:latin typeface="Segoe UI Semilight" panose="020B0402040204020203" pitchFamily="34" charset="0"/>
                <a:ea typeface="Segoe UI Semilight" panose="020B0402040204020203" pitchFamily="34" charset="0"/>
                <a:cs typeface="Segoe UI Semilight" panose="020B0402040204020203" pitchFamily="34" charset="0"/>
              </a:defRPr>
            </a:lvl1pPr>
          </a:lstStyle>
          <a:p>
            <a:fld id="{62CCF657-A547-8C43-AD59-3D5EA746CF60}" type="slidenum">
              <a:rPr lang="fi-FI" smtClean="0"/>
              <a:pPr/>
              <a:t>‹#›</a:t>
            </a:fld>
            <a:endParaRPr lang="fi-FI"/>
          </a:p>
        </p:txBody>
      </p:sp>
      <p:pic>
        <p:nvPicPr>
          <p:cNvPr id="9" name="Kuva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47560" y="548219"/>
            <a:ext cx="512640" cy="468540"/>
          </a:xfrm>
          <a:prstGeom prst="rect">
            <a:avLst/>
          </a:prstGeom>
        </p:spPr>
      </p:pic>
    </p:spTree>
    <p:extLst>
      <p:ext uri="{BB962C8B-B14F-4D97-AF65-F5344CB8AC3E}">
        <p14:creationId xmlns:p14="http://schemas.microsoft.com/office/powerpoint/2010/main" val="293636217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itle" preserve="1">
  <p:cSld name="Ohjelma">
    <p:spTree>
      <p:nvGrpSpPr>
        <p:cNvPr id="1" name=""/>
        <p:cNvGrpSpPr/>
        <p:nvPr/>
      </p:nvGrpSpPr>
      <p:grpSpPr>
        <a:xfrm>
          <a:off x="0" y="0"/>
          <a:ext cx="0" cy="0"/>
          <a:chOff x="0" y="0"/>
          <a:chExt cx="0" cy="0"/>
        </a:xfrm>
      </p:grpSpPr>
      <p:sp>
        <p:nvSpPr>
          <p:cNvPr id="2" name="Otsikko 1"/>
          <p:cNvSpPr>
            <a:spLocks noGrp="1"/>
          </p:cNvSpPr>
          <p:nvPr>
            <p:ph type="ctrTitle"/>
          </p:nvPr>
        </p:nvSpPr>
        <p:spPr>
          <a:xfrm>
            <a:off x="486337" y="564155"/>
            <a:ext cx="10174791" cy="1142999"/>
          </a:xfrm>
        </p:spPr>
        <p:txBody>
          <a:bodyPr anchor="b" anchorCtr="0"/>
          <a:lstStyle>
            <a:lvl1pPr algn="l">
              <a:defRPr sz="3733" b="0" i="0">
                <a:solidFill>
                  <a:srgbClr val="9B003F"/>
                </a:solidFill>
                <a:latin typeface="+mj-lt"/>
                <a:cs typeface="Calibri"/>
              </a:defRPr>
            </a:lvl1pPr>
          </a:lstStyle>
          <a:p>
            <a:r>
              <a:rPr lang="en-US" noProof="0"/>
              <a:t>Click to edit Master title style</a:t>
            </a:r>
            <a:endParaRPr lang="fi-FI" noProof="0" dirty="0"/>
          </a:p>
        </p:txBody>
      </p:sp>
      <p:sp>
        <p:nvSpPr>
          <p:cNvPr id="3" name="Alaotsikko 2"/>
          <p:cNvSpPr>
            <a:spLocks noGrp="1"/>
          </p:cNvSpPr>
          <p:nvPr>
            <p:ph type="subTitle" idx="1" hasCustomPrompt="1"/>
          </p:nvPr>
        </p:nvSpPr>
        <p:spPr>
          <a:xfrm>
            <a:off x="486337" y="1812794"/>
            <a:ext cx="11281833" cy="4389225"/>
          </a:xfrm>
        </p:spPr>
        <p:txBody>
          <a:bodyPr/>
          <a:lstStyle>
            <a:lvl1pPr marL="0" indent="0" algn="l">
              <a:buNone/>
              <a:defRPr sz="2133" b="0" i="0">
                <a:solidFill>
                  <a:srgbClr val="9B003F"/>
                </a:solidFill>
                <a:latin typeface="+mj-lt"/>
                <a:ea typeface="Calibri" charset="0"/>
                <a:cs typeface="Calibri" charset="0"/>
              </a:defRPr>
            </a:lvl1pPr>
            <a:lvl2pPr marL="0" indent="0" algn="l">
              <a:spcAft>
                <a:spcPts val="1067"/>
              </a:spcAft>
              <a:buNone/>
              <a:defRPr sz="2133" b="0">
                <a:solidFill>
                  <a:schemeClr val="tx2"/>
                </a:solidFill>
                <a:latin typeface="+mn-lt"/>
                <a:cs typeface="Calibri"/>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fi-FI" noProof="0" dirty="0"/>
              <a:t>9.00 	</a:t>
            </a:r>
          </a:p>
          <a:p>
            <a:pPr lvl="1"/>
            <a:r>
              <a:rPr lang="fi-FI" noProof="0" dirty="0"/>
              <a:t>Aihe.</a:t>
            </a:r>
          </a:p>
          <a:p>
            <a:r>
              <a:rPr lang="fi-FI" noProof="0" dirty="0"/>
              <a:t>9.00 </a:t>
            </a:r>
          </a:p>
          <a:p>
            <a:pPr lvl="1"/>
            <a:r>
              <a:rPr lang="fi-FI" noProof="0" dirty="0"/>
              <a:t>Aihe.</a:t>
            </a:r>
          </a:p>
          <a:p>
            <a:r>
              <a:rPr lang="fi-FI" noProof="0" dirty="0"/>
              <a:t>9.00</a:t>
            </a:r>
          </a:p>
          <a:p>
            <a:pPr lvl="1"/>
            <a:r>
              <a:rPr lang="fi-FI" noProof="0" dirty="0"/>
              <a:t>Aihe.</a:t>
            </a:r>
          </a:p>
          <a:p>
            <a:r>
              <a:rPr lang="fi-FI" noProof="0" dirty="0"/>
              <a:t>9.00 </a:t>
            </a:r>
          </a:p>
          <a:p>
            <a:pPr lvl="1"/>
            <a:r>
              <a:rPr lang="fi-FI" noProof="0" dirty="0"/>
              <a:t>Aihe.</a:t>
            </a:r>
          </a:p>
          <a:p>
            <a:r>
              <a:rPr lang="fi-FI" noProof="0" dirty="0"/>
              <a:t>9.00</a:t>
            </a:r>
          </a:p>
          <a:p>
            <a:pPr lvl="1"/>
            <a:r>
              <a:rPr lang="fi-FI" noProof="0" dirty="0"/>
              <a:t>Aihe.</a:t>
            </a:r>
          </a:p>
        </p:txBody>
      </p:sp>
      <p:sp>
        <p:nvSpPr>
          <p:cNvPr id="15" name="Päivämäärän paikkamerkki 3"/>
          <p:cNvSpPr>
            <a:spLocks noGrp="1"/>
          </p:cNvSpPr>
          <p:nvPr>
            <p:ph type="dt" sz="half" idx="2"/>
          </p:nvPr>
        </p:nvSpPr>
        <p:spPr>
          <a:xfrm>
            <a:off x="482109" y="6372392"/>
            <a:ext cx="1157768" cy="365125"/>
          </a:xfrm>
          <a:prstGeom prst="rect">
            <a:avLst/>
          </a:prstGeom>
        </p:spPr>
        <p:txBody>
          <a:bodyPr/>
          <a:lstStyle>
            <a:lvl1pPr>
              <a:defRPr sz="1067">
                <a:latin typeface="+mn-lt"/>
                <a:ea typeface="Calibri" charset="0"/>
                <a:cs typeface="Calibri" charset="0"/>
              </a:defRPr>
            </a:lvl1pPr>
          </a:lstStyle>
          <a:p>
            <a:r>
              <a:rPr lang="fi-FI"/>
              <a:t>01/08/18</a:t>
            </a:r>
          </a:p>
        </p:txBody>
      </p:sp>
      <p:sp>
        <p:nvSpPr>
          <p:cNvPr id="16" name="Alatunnisteen paikkamerkki 4"/>
          <p:cNvSpPr>
            <a:spLocks noGrp="1"/>
          </p:cNvSpPr>
          <p:nvPr>
            <p:ph type="ftr" sz="quarter" idx="3"/>
          </p:nvPr>
        </p:nvSpPr>
        <p:spPr>
          <a:xfrm>
            <a:off x="1636302" y="6372392"/>
            <a:ext cx="8919412" cy="365125"/>
          </a:xfrm>
          <a:prstGeom prst="rect">
            <a:avLst/>
          </a:prstGeom>
        </p:spPr>
        <p:txBody>
          <a:bodyPr/>
          <a:lstStyle>
            <a:lvl1pPr algn="ctr">
              <a:defRPr sz="1067">
                <a:latin typeface="+mn-lt"/>
                <a:ea typeface="Calibri"/>
                <a:cs typeface="Calibri"/>
              </a:defRPr>
            </a:lvl1pPr>
          </a:lstStyle>
          <a:p>
            <a:r>
              <a:rPr lang="fi-FI"/>
              <a:t>Tässä esityksen aihe (muutetaan esityksen asetuksista)</a:t>
            </a:r>
            <a:endParaRPr lang="fi-FI" dirty="0"/>
          </a:p>
        </p:txBody>
      </p:sp>
      <p:sp>
        <p:nvSpPr>
          <p:cNvPr id="17" name="Dian numeron paikkamerkki 5"/>
          <p:cNvSpPr>
            <a:spLocks noGrp="1"/>
          </p:cNvSpPr>
          <p:nvPr>
            <p:ph type="sldNum" sz="quarter" idx="4"/>
          </p:nvPr>
        </p:nvSpPr>
        <p:spPr>
          <a:xfrm>
            <a:off x="11256983" y="6372392"/>
            <a:ext cx="505640" cy="365125"/>
          </a:xfrm>
          <a:prstGeom prst="rect">
            <a:avLst/>
          </a:prstGeom>
        </p:spPr>
        <p:txBody>
          <a:bodyPr/>
          <a:lstStyle>
            <a:lvl1pPr algn="r">
              <a:defRPr sz="1067">
                <a:latin typeface="+mn-lt"/>
                <a:ea typeface="Calibri" charset="0"/>
                <a:cs typeface="Calibri" charset="0"/>
              </a:defRPr>
            </a:lvl1pPr>
          </a:lstStyle>
          <a:p>
            <a:fld id="{62CCF657-A547-8C43-AD59-3D5EA746CF60}" type="slidenum">
              <a:rPr lang="fi-FI" smtClean="0"/>
              <a:pPr/>
              <a:t>‹#›</a:t>
            </a:fld>
            <a:endParaRPr lang="fi-FI"/>
          </a:p>
        </p:txBody>
      </p:sp>
      <p:pic>
        <p:nvPicPr>
          <p:cNvPr id="9" name="Kuva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47560" y="548219"/>
            <a:ext cx="512640" cy="468540"/>
          </a:xfrm>
          <a:prstGeom prst="rect">
            <a:avLst/>
          </a:prstGeom>
        </p:spPr>
      </p:pic>
    </p:spTree>
    <p:extLst>
      <p:ext uri="{BB962C8B-B14F-4D97-AF65-F5344CB8AC3E}">
        <p14:creationId xmlns:p14="http://schemas.microsoft.com/office/powerpoint/2010/main" val="27023952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Pelkkä otsikko + alaotsikko">
    <p:spTree>
      <p:nvGrpSpPr>
        <p:cNvPr id="1" name=""/>
        <p:cNvGrpSpPr/>
        <p:nvPr/>
      </p:nvGrpSpPr>
      <p:grpSpPr>
        <a:xfrm>
          <a:off x="0" y="0"/>
          <a:ext cx="0" cy="0"/>
          <a:chOff x="0" y="0"/>
          <a:chExt cx="0" cy="0"/>
        </a:xfrm>
      </p:grpSpPr>
      <p:sp>
        <p:nvSpPr>
          <p:cNvPr id="2" name="Otsikko 1"/>
          <p:cNvSpPr>
            <a:spLocks noGrp="1"/>
          </p:cNvSpPr>
          <p:nvPr>
            <p:ph type="ctrTitle"/>
          </p:nvPr>
        </p:nvSpPr>
        <p:spPr>
          <a:xfrm>
            <a:off x="486336" y="565994"/>
            <a:ext cx="10162384" cy="1142999"/>
          </a:xfrm>
        </p:spPr>
        <p:txBody>
          <a:bodyPr anchor="b" anchorCtr="0"/>
          <a:lstStyle>
            <a:lvl1pPr algn="l">
              <a:defRPr sz="3733" b="0" i="0">
                <a:solidFill>
                  <a:srgbClr val="9B003F"/>
                </a:solidFill>
                <a:latin typeface="+mj-lt"/>
                <a:cs typeface="Calibri"/>
              </a:defRPr>
            </a:lvl1pPr>
          </a:lstStyle>
          <a:p>
            <a:r>
              <a:rPr lang="en-US" noProof="0"/>
              <a:t>Click to edit Master title style</a:t>
            </a:r>
            <a:endParaRPr lang="fi-FI" noProof="0" dirty="0"/>
          </a:p>
        </p:txBody>
      </p:sp>
      <p:sp>
        <p:nvSpPr>
          <p:cNvPr id="8" name="Alaotsikko 2"/>
          <p:cNvSpPr>
            <a:spLocks noGrp="1"/>
          </p:cNvSpPr>
          <p:nvPr>
            <p:ph type="subTitle" idx="1" hasCustomPrompt="1"/>
          </p:nvPr>
        </p:nvSpPr>
        <p:spPr>
          <a:xfrm>
            <a:off x="486336" y="1812787"/>
            <a:ext cx="11281832" cy="4399832"/>
          </a:xfrm>
        </p:spPr>
        <p:txBody>
          <a:bodyPr/>
          <a:lstStyle>
            <a:lvl1pPr marL="0" indent="0" algn="ctr">
              <a:buNone/>
              <a:defRPr sz="2133" b="1" i="0">
                <a:solidFill>
                  <a:srgbClr val="2F3134"/>
                </a:solidFill>
                <a:latin typeface="+mj-lt"/>
                <a:cs typeface="Calibri"/>
              </a:defRPr>
            </a:lvl1pPr>
            <a:lvl2pPr marL="0" indent="0" algn="ctr">
              <a:spcAft>
                <a:spcPts val="667"/>
              </a:spcAft>
              <a:buNone/>
              <a:defRPr sz="2000">
                <a:solidFill>
                  <a:schemeClr val="tx2"/>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fi-FI" noProof="0" dirty="0"/>
              <a:t>Alaotsikko</a:t>
            </a:r>
          </a:p>
        </p:txBody>
      </p:sp>
      <p:sp>
        <p:nvSpPr>
          <p:cNvPr id="19" name="Päivämäärän paikkamerkki 3"/>
          <p:cNvSpPr>
            <a:spLocks noGrp="1"/>
          </p:cNvSpPr>
          <p:nvPr>
            <p:ph type="dt" sz="half" idx="2"/>
          </p:nvPr>
        </p:nvSpPr>
        <p:spPr>
          <a:xfrm>
            <a:off x="482112" y="6372392"/>
            <a:ext cx="1157768" cy="365125"/>
          </a:xfrm>
          <a:prstGeom prst="rect">
            <a:avLst/>
          </a:prstGeom>
        </p:spPr>
        <p:txBody>
          <a:bodyPr/>
          <a:lstStyle>
            <a:lvl1pPr>
              <a:defRPr sz="1067">
                <a:latin typeface="+mn-lt"/>
                <a:ea typeface="Calibri" charset="0"/>
                <a:cs typeface="Calibri" charset="0"/>
              </a:defRPr>
            </a:lvl1pPr>
          </a:lstStyle>
          <a:p>
            <a:r>
              <a:rPr lang="fi-FI"/>
              <a:t>01/08/18</a:t>
            </a:r>
          </a:p>
        </p:txBody>
      </p:sp>
      <p:sp>
        <p:nvSpPr>
          <p:cNvPr id="20" name="Alatunnisteen paikkamerkki 4"/>
          <p:cNvSpPr>
            <a:spLocks noGrp="1"/>
          </p:cNvSpPr>
          <p:nvPr>
            <p:ph type="ftr" sz="quarter" idx="3"/>
          </p:nvPr>
        </p:nvSpPr>
        <p:spPr>
          <a:xfrm>
            <a:off x="1636299" y="6372392"/>
            <a:ext cx="8919412" cy="365125"/>
          </a:xfrm>
          <a:prstGeom prst="rect">
            <a:avLst/>
          </a:prstGeom>
        </p:spPr>
        <p:txBody>
          <a:bodyPr/>
          <a:lstStyle>
            <a:lvl1pPr algn="ctr">
              <a:defRPr sz="1067">
                <a:latin typeface="+mn-lt"/>
                <a:ea typeface="Calibri"/>
                <a:cs typeface="Calibri"/>
              </a:defRPr>
            </a:lvl1pPr>
          </a:lstStyle>
          <a:p>
            <a:r>
              <a:rPr lang="fi-FI"/>
              <a:t>Tässä esityksen aihe (muutetaan esityksen asetuksista)</a:t>
            </a:r>
            <a:endParaRPr lang="fi-FI" dirty="0"/>
          </a:p>
        </p:txBody>
      </p:sp>
      <p:sp>
        <p:nvSpPr>
          <p:cNvPr id="21" name="Dian numeron paikkamerkki 5"/>
          <p:cNvSpPr>
            <a:spLocks noGrp="1"/>
          </p:cNvSpPr>
          <p:nvPr>
            <p:ph type="sldNum" sz="quarter" idx="4"/>
          </p:nvPr>
        </p:nvSpPr>
        <p:spPr>
          <a:xfrm>
            <a:off x="11256983" y="6372392"/>
            <a:ext cx="505640" cy="365125"/>
          </a:xfrm>
          <a:prstGeom prst="rect">
            <a:avLst/>
          </a:prstGeom>
        </p:spPr>
        <p:txBody>
          <a:bodyPr/>
          <a:lstStyle>
            <a:lvl1pPr algn="r">
              <a:defRPr sz="1067">
                <a:latin typeface="+mn-lt"/>
                <a:ea typeface="Calibri" charset="0"/>
                <a:cs typeface="Calibri" charset="0"/>
              </a:defRPr>
            </a:lvl1pPr>
          </a:lstStyle>
          <a:p>
            <a:fld id="{62CCF657-A547-8C43-AD59-3D5EA746CF60}" type="slidenum">
              <a:rPr lang="fi-FI" smtClean="0"/>
              <a:pPr/>
              <a:t>‹#›</a:t>
            </a:fld>
            <a:endParaRPr lang="fi-FI"/>
          </a:p>
        </p:txBody>
      </p:sp>
      <p:pic>
        <p:nvPicPr>
          <p:cNvPr id="11" name="Kuva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47560" y="548219"/>
            <a:ext cx="512640" cy="468540"/>
          </a:xfrm>
          <a:prstGeom prst="rect">
            <a:avLst/>
          </a:prstGeom>
        </p:spPr>
      </p:pic>
    </p:spTree>
    <p:extLst>
      <p:ext uri="{BB962C8B-B14F-4D97-AF65-F5344CB8AC3E}">
        <p14:creationId xmlns:p14="http://schemas.microsoft.com/office/powerpoint/2010/main" val="181152979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478368" y="548217"/>
            <a:ext cx="10183656" cy="1143000"/>
          </a:xfrm>
        </p:spPr>
        <p:txBody>
          <a:bodyPr/>
          <a:lstStyle>
            <a:lvl1pPr>
              <a:defRPr>
                <a:solidFill>
                  <a:srgbClr val="9B003F"/>
                </a:solidFill>
              </a:defRPr>
            </a:lvl1pPr>
          </a:lstStyle>
          <a:p>
            <a:r>
              <a:rPr lang="fi-FI" noProof="0" dirty="0"/>
              <a:t>Muokkaa perustyylejä</a:t>
            </a:r>
            <a:br>
              <a:rPr lang="fi-FI" noProof="0" dirty="0"/>
            </a:br>
            <a:r>
              <a:rPr lang="fi-FI" noProof="0" dirty="0"/>
              <a:t>naps.</a:t>
            </a:r>
          </a:p>
        </p:txBody>
      </p:sp>
      <p:sp>
        <p:nvSpPr>
          <p:cNvPr id="3" name="Sisällön paikkamerkki 2"/>
          <p:cNvSpPr>
            <a:spLocks noGrp="1"/>
          </p:cNvSpPr>
          <p:nvPr>
            <p:ph idx="1" hasCustomPrompt="1"/>
          </p:nvPr>
        </p:nvSpPr>
        <p:spPr>
          <a:xfrm>
            <a:off x="486337" y="1812182"/>
            <a:ext cx="11281833" cy="4387412"/>
          </a:xfrm>
        </p:spPr>
        <p:txBody>
          <a:bodyPr/>
          <a:lstStyle>
            <a:lvl1pPr marL="259188" indent="-259188">
              <a:lnSpc>
                <a:spcPct val="100000"/>
              </a:lnSpc>
              <a:buClr>
                <a:srgbClr val="9B003F"/>
              </a:buClr>
              <a:buSzPct val="115000"/>
              <a:defRPr/>
            </a:lvl1pPr>
            <a:lvl2pPr marL="667166" indent="-380981">
              <a:lnSpc>
                <a:spcPct val="100000"/>
              </a:lnSpc>
              <a:spcBef>
                <a:spcPts val="0"/>
              </a:spcBef>
              <a:buClr>
                <a:schemeClr val="accent1"/>
              </a:buClr>
              <a:buSzPct val="50000"/>
              <a:buFont typeface="Wingdings" charset="2"/>
              <a:buChar char="u"/>
              <a:defRPr sz="2667"/>
            </a:lvl2pPr>
            <a:lvl3pPr marL="959952" indent="-259188">
              <a:lnSpc>
                <a:spcPct val="100000"/>
              </a:lnSpc>
              <a:spcBef>
                <a:spcPts val="0"/>
              </a:spcBef>
              <a:buClr>
                <a:srgbClr val="9B003F"/>
              </a:buClr>
              <a:buSzPct val="70000"/>
              <a:buFont typeface="Courier New"/>
              <a:buChar char="o"/>
              <a:defRPr sz="2000"/>
            </a:lvl3pPr>
            <a:lvl4pPr marL="1247938" indent="-259188">
              <a:lnSpc>
                <a:spcPct val="100000"/>
              </a:lnSpc>
              <a:spcBef>
                <a:spcPts val="0"/>
              </a:spcBef>
              <a:buClr>
                <a:schemeClr val="accent1"/>
              </a:buClr>
              <a:buSzPct val="50000"/>
              <a:buFont typeface="Wingdings" charset="2"/>
              <a:buChar char="u"/>
              <a:defRPr sz="2000"/>
            </a:lvl4pPr>
            <a:lvl5pPr marL="1551440" indent="-258220">
              <a:lnSpc>
                <a:spcPct val="100000"/>
              </a:lnSpc>
              <a:spcBef>
                <a:spcPts val="133"/>
              </a:spcBef>
              <a:defRPr sz="1600"/>
            </a:lvl5pPr>
          </a:lstStyle>
          <a:p>
            <a:pPr lvl="0"/>
            <a:r>
              <a:rPr lang="fi-FI" noProof="0" dirty="0"/>
              <a:t>Muokkaa tekstin perustyylejä napsauttamalla</a:t>
            </a:r>
          </a:p>
          <a:p>
            <a:pPr lvl="1"/>
            <a:r>
              <a:rPr lang="fi-FI" noProof="0" dirty="0"/>
              <a:t>Toinen taso</a:t>
            </a:r>
          </a:p>
          <a:p>
            <a:pPr lvl="2"/>
            <a:r>
              <a:rPr lang="fi-FI" noProof="0" dirty="0"/>
              <a:t>Kolmas taso</a:t>
            </a:r>
          </a:p>
          <a:p>
            <a:pPr lvl="3"/>
            <a:r>
              <a:rPr lang="fi-FI" noProof="0" dirty="0"/>
              <a:t>Neljäs taso</a:t>
            </a:r>
          </a:p>
          <a:p>
            <a:pPr lvl="4"/>
            <a:r>
              <a:rPr lang="fi-FI" noProof="0" dirty="0"/>
              <a:t>Viides taso	</a:t>
            </a:r>
          </a:p>
        </p:txBody>
      </p:sp>
      <p:sp>
        <p:nvSpPr>
          <p:cNvPr id="11" name="Päivämäärän paikkamerkki 3"/>
          <p:cNvSpPr>
            <a:spLocks noGrp="1"/>
          </p:cNvSpPr>
          <p:nvPr>
            <p:ph type="dt" sz="half" idx="2"/>
          </p:nvPr>
        </p:nvSpPr>
        <p:spPr>
          <a:xfrm>
            <a:off x="482107" y="6372392"/>
            <a:ext cx="1157768" cy="365125"/>
          </a:xfrm>
          <a:prstGeom prst="rect">
            <a:avLst/>
          </a:prstGeom>
        </p:spPr>
        <p:txBody>
          <a:bodyPr/>
          <a:lstStyle>
            <a:lvl1pPr>
              <a:defRPr sz="1067">
                <a:latin typeface="+mn-lt"/>
                <a:ea typeface="Calibri" charset="0"/>
                <a:cs typeface="Calibri" charset="0"/>
              </a:defRPr>
            </a:lvl1pPr>
          </a:lstStyle>
          <a:p>
            <a:r>
              <a:rPr lang="fi-FI"/>
              <a:t>01/08/18</a:t>
            </a:r>
          </a:p>
        </p:txBody>
      </p:sp>
      <p:sp>
        <p:nvSpPr>
          <p:cNvPr id="12" name="Alatunnisteen paikkamerkki 4"/>
          <p:cNvSpPr>
            <a:spLocks noGrp="1"/>
          </p:cNvSpPr>
          <p:nvPr>
            <p:ph type="ftr" sz="quarter" idx="3"/>
          </p:nvPr>
        </p:nvSpPr>
        <p:spPr>
          <a:xfrm>
            <a:off x="1645467" y="6372392"/>
            <a:ext cx="8919412" cy="365125"/>
          </a:xfrm>
          <a:prstGeom prst="rect">
            <a:avLst/>
          </a:prstGeom>
        </p:spPr>
        <p:txBody>
          <a:bodyPr/>
          <a:lstStyle>
            <a:lvl1pPr algn="ctr">
              <a:defRPr sz="1067">
                <a:latin typeface="+mn-lt"/>
                <a:ea typeface="Calibri"/>
                <a:cs typeface="Calibri"/>
              </a:defRPr>
            </a:lvl1pPr>
          </a:lstStyle>
          <a:p>
            <a:r>
              <a:rPr lang="fi-FI"/>
              <a:t>Tässä esityksen aihe (muutetaan esityksen asetuksista)</a:t>
            </a:r>
            <a:endParaRPr lang="fi-FI" dirty="0"/>
          </a:p>
        </p:txBody>
      </p:sp>
      <p:sp>
        <p:nvSpPr>
          <p:cNvPr id="13" name="Dian numeron paikkamerkki 5"/>
          <p:cNvSpPr>
            <a:spLocks noGrp="1"/>
          </p:cNvSpPr>
          <p:nvPr>
            <p:ph type="sldNum" sz="quarter" idx="4"/>
          </p:nvPr>
        </p:nvSpPr>
        <p:spPr>
          <a:xfrm>
            <a:off x="11252064" y="6372392"/>
            <a:ext cx="505640" cy="365125"/>
          </a:xfrm>
          <a:prstGeom prst="rect">
            <a:avLst/>
          </a:prstGeom>
        </p:spPr>
        <p:txBody>
          <a:bodyPr/>
          <a:lstStyle>
            <a:lvl1pPr algn="r">
              <a:defRPr sz="1067">
                <a:latin typeface="+mn-lt"/>
                <a:ea typeface="Calibri" charset="0"/>
                <a:cs typeface="Calibri" charset="0"/>
              </a:defRPr>
            </a:lvl1pPr>
          </a:lstStyle>
          <a:p>
            <a:fld id="{62CCF657-A547-8C43-AD59-3D5EA746CF60}" type="slidenum">
              <a:rPr lang="fi-FI" smtClean="0"/>
              <a:pPr/>
              <a:t>‹#›</a:t>
            </a:fld>
            <a:endParaRPr lang="fi-FI"/>
          </a:p>
        </p:txBody>
      </p:sp>
      <p:pic>
        <p:nvPicPr>
          <p:cNvPr id="9" name="Kuva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47560" y="548219"/>
            <a:ext cx="512640" cy="468540"/>
          </a:xfrm>
          <a:prstGeom prst="rect">
            <a:avLst/>
          </a:prstGeom>
        </p:spPr>
      </p:pic>
    </p:spTree>
    <p:extLst>
      <p:ext uri="{BB962C8B-B14F-4D97-AF65-F5344CB8AC3E}">
        <p14:creationId xmlns:p14="http://schemas.microsoft.com/office/powerpoint/2010/main" val="341846798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Tekstinosto">
    <p:spTree>
      <p:nvGrpSpPr>
        <p:cNvPr id="1" name=""/>
        <p:cNvGrpSpPr/>
        <p:nvPr/>
      </p:nvGrpSpPr>
      <p:grpSpPr>
        <a:xfrm>
          <a:off x="0" y="0"/>
          <a:ext cx="0" cy="0"/>
          <a:chOff x="0" y="0"/>
          <a:chExt cx="0" cy="0"/>
        </a:xfrm>
      </p:grpSpPr>
      <p:sp>
        <p:nvSpPr>
          <p:cNvPr id="2" name="Otsikko 1"/>
          <p:cNvSpPr>
            <a:spLocks noGrp="1"/>
          </p:cNvSpPr>
          <p:nvPr>
            <p:ph type="title" hasCustomPrompt="1"/>
          </p:nvPr>
        </p:nvSpPr>
        <p:spPr>
          <a:xfrm>
            <a:off x="2667587" y="4106589"/>
            <a:ext cx="7246053" cy="1430923"/>
          </a:xfrm>
        </p:spPr>
        <p:txBody>
          <a:bodyPr anchor="t"/>
          <a:lstStyle>
            <a:lvl1pPr algn="l">
              <a:defRPr sz="2133" b="0" cap="none">
                <a:solidFill>
                  <a:schemeClr val="tx2"/>
                </a:solidFill>
                <a:latin typeface="+mn-lt"/>
                <a:cs typeface="Calibri"/>
              </a:defRPr>
            </a:lvl1pPr>
          </a:lstStyle>
          <a:p>
            <a:r>
              <a:rPr lang="fi-FI" noProof="0" dirty="0"/>
              <a:t>Muokkaa perustyylejä naps.</a:t>
            </a:r>
          </a:p>
        </p:txBody>
      </p:sp>
      <p:sp>
        <p:nvSpPr>
          <p:cNvPr id="3" name="Tekstin paikkamerkki 2"/>
          <p:cNvSpPr>
            <a:spLocks noGrp="1"/>
          </p:cNvSpPr>
          <p:nvPr>
            <p:ph type="body" idx="1"/>
          </p:nvPr>
        </p:nvSpPr>
        <p:spPr>
          <a:xfrm>
            <a:off x="2667587" y="1750883"/>
            <a:ext cx="7246053" cy="2172748"/>
          </a:xfrm>
        </p:spPr>
        <p:txBody>
          <a:bodyPr anchor="b"/>
          <a:lstStyle>
            <a:lvl1pPr marL="0" indent="0">
              <a:buNone/>
              <a:defRPr sz="2667" b="0" i="0">
                <a:solidFill>
                  <a:schemeClr val="tx2"/>
                </a:solidFill>
                <a:latin typeface="+mj-lt"/>
                <a:cs typeface="Calibri"/>
              </a:defRPr>
            </a:lvl1pPr>
            <a:lvl2pPr marL="609570" indent="0">
              <a:buNone/>
              <a:defRPr sz="2400">
                <a:solidFill>
                  <a:schemeClr val="tx1">
                    <a:tint val="75000"/>
                  </a:schemeClr>
                </a:solidFill>
              </a:defRPr>
            </a:lvl2pPr>
            <a:lvl3pPr marL="1219140" indent="0">
              <a:buNone/>
              <a:defRPr sz="2133">
                <a:solidFill>
                  <a:schemeClr val="tx1">
                    <a:tint val="75000"/>
                  </a:schemeClr>
                </a:solidFill>
              </a:defRPr>
            </a:lvl3pPr>
            <a:lvl4pPr marL="1828709" indent="0">
              <a:buNone/>
              <a:defRPr sz="1867">
                <a:solidFill>
                  <a:schemeClr val="tx1">
                    <a:tint val="75000"/>
                  </a:schemeClr>
                </a:solidFill>
              </a:defRPr>
            </a:lvl4pPr>
            <a:lvl5pPr marL="2438278" indent="0">
              <a:buNone/>
              <a:defRPr sz="1867">
                <a:solidFill>
                  <a:schemeClr val="tx1">
                    <a:tint val="75000"/>
                  </a:schemeClr>
                </a:solidFill>
              </a:defRPr>
            </a:lvl5pPr>
            <a:lvl6pPr marL="3047848" indent="0">
              <a:buNone/>
              <a:defRPr sz="1867">
                <a:solidFill>
                  <a:schemeClr val="tx1">
                    <a:tint val="75000"/>
                  </a:schemeClr>
                </a:solidFill>
              </a:defRPr>
            </a:lvl6pPr>
            <a:lvl7pPr marL="3657418" indent="0">
              <a:buNone/>
              <a:defRPr sz="1867">
                <a:solidFill>
                  <a:schemeClr val="tx1">
                    <a:tint val="75000"/>
                  </a:schemeClr>
                </a:solidFill>
              </a:defRPr>
            </a:lvl7pPr>
            <a:lvl8pPr marL="4266987" indent="0">
              <a:buNone/>
              <a:defRPr sz="1867">
                <a:solidFill>
                  <a:schemeClr val="tx1">
                    <a:tint val="75000"/>
                  </a:schemeClr>
                </a:solidFill>
              </a:defRPr>
            </a:lvl8pPr>
            <a:lvl9pPr marL="4876557" indent="0">
              <a:buNone/>
              <a:defRPr sz="1867">
                <a:solidFill>
                  <a:schemeClr val="tx1">
                    <a:tint val="75000"/>
                  </a:schemeClr>
                </a:solidFill>
              </a:defRPr>
            </a:lvl9pPr>
          </a:lstStyle>
          <a:p>
            <a:pPr lvl="0"/>
            <a:r>
              <a:rPr lang="en-US" noProof="0"/>
              <a:t>Edit Master text styles</a:t>
            </a:r>
          </a:p>
        </p:txBody>
      </p:sp>
      <p:sp>
        <p:nvSpPr>
          <p:cNvPr id="14" name="Päivämäärän paikkamerkki 3"/>
          <p:cNvSpPr>
            <a:spLocks noGrp="1"/>
          </p:cNvSpPr>
          <p:nvPr>
            <p:ph type="dt" sz="half" idx="2"/>
          </p:nvPr>
        </p:nvSpPr>
        <p:spPr>
          <a:xfrm>
            <a:off x="482111" y="6372392"/>
            <a:ext cx="1157768" cy="365125"/>
          </a:xfrm>
          <a:prstGeom prst="rect">
            <a:avLst/>
          </a:prstGeom>
        </p:spPr>
        <p:txBody>
          <a:bodyPr/>
          <a:lstStyle>
            <a:lvl1pPr>
              <a:defRPr sz="1067">
                <a:latin typeface="+mn-lt"/>
                <a:ea typeface="Calibri" charset="0"/>
                <a:cs typeface="Calibri" charset="0"/>
              </a:defRPr>
            </a:lvl1pPr>
          </a:lstStyle>
          <a:p>
            <a:r>
              <a:rPr lang="fi-FI"/>
              <a:t>01/08/18</a:t>
            </a:r>
          </a:p>
        </p:txBody>
      </p:sp>
      <p:sp>
        <p:nvSpPr>
          <p:cNvPr id="15" name="Alatunnisteen paikkamerkki 4"/>
          <p:cNvSpPr>
            <a:spLocks noGrp="1"/>
          </p:cNvSpPr>
          <p:nvPr>
            <p:ph type="ftr" sz="quarter" idx="3"/>
          </p:nvPr>
        </p:nvSpPr>
        <p:spPr>
          <a:xfrm>
            <a:off x="1645462" y="6372392"/>
            <a:ext cx="8919412" cy="365125"/>
          </a:xfrm>
          <a:prstGeom prst="rect">
            <a:avLst/>
          </a:prstGeom>
        </p:spPr>
        <p:txBody>
          <a:bodyPr/>
          <a:lstStyle>
            <a:lvl1pPr algn="ctr">
              <a:defRPr sz="1067">
                <a:latin typeface="+mn-lt"/>
                <a:ea typeface="Calibri"/>
                <a:cs typeface="Calibri"/>
              </a:defRPr>
            </a:lvl1pPr>
          </a:lstStyle>
          <a:p>
            <a:r>
              <a:rPr lang="fi-FI"/>
              <a:t>Tässä esityksen aihe (muutetaan esityksen asetuksista)</a:t>
            </a:r>
            <a:endParaRPr lang="fi-FI" dirty="0"/>
          </a:p>
        </p:txBody>
      </p:sp>
      <p:sp>
        <p:nvSpPr>
          <p:cNvPr id="16" name="Dian numeron paikkamerkki 5"/>
          <p:cNvSpPr>
            <a:spLocks noGrp="1"/>
          </p:cNvSpPr>
          <p:nvPr>
            <p:ph type="sldNum" sz="quarter" idx="4"/>
          </p:nvPr>
        </p:nvSpPr>
        <p:spPr>
          <a:xfrm>
            <a:off x="11260027" y="6372392"/>
            <a:ext cx="505640" cy="365125"/>
          </a:xfrm>
          <a:prstGeom prst="rect">
            <a:avLst/>
          </a:prstGeom>
        </p:spPr>
        <p:txBody>
          <a:bodyPr/>
          <a:lstStyle>
            <a:lvl1pPr algn="r">
              <a:defRPr sz="1067">
                <a:latin typeface="+mn-lt"/>
                <a:ea typeface="Calibri" charset="0"/>
                <a:cs typeface="Calibri" charset="0"/>
              </a:defRPr>
            </a:lvl1pPr>
          </a:lstStyle>
          <a:p>
            <a:fld id="{62CCF657-A547-8C43-AD59-3D5EA746CF60}" type="slidenum">
              <a:rPr lang="fi-FI" smtClean="0"/>
              <a:pPr/>
              <a:t>‹#›</a:t>
            </a:fld>
            <a:endParaRPr lang="fi-FI"/>
          </a:p>
        </p:txBody>
      </p:sp>
      <p:pic>
        <p:nvPicPr>
          <p:cNvPr id="9" name="Kuva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47560" y="548219"/>
            <a:ext cx="512640" cy="468540"/>
          </a:xfrm>
          <a:prstGeom prst="rect">
            <a:avLst/>
          </a:prstGeom>
        </p:spPr>
      </p:pic>
      <p:cxnSp>
        <p:nvCxnSpPr>
          <p:cNvPr id="8" name="Suora yhdysviiva 17">
            <a:extLst>
              <a:ext uri="{FF2B5EF4-FFF2-40B4-BE49-F238E27FC236}">
                <a16:creationId xmlns:a16="http://schemas.microsoft.com/office/drawing/2014/main" id="{5C0AC5B0-6FEA-488B-8043-E9937A63A147}"/>
              </a:ext>
            </a:extLst>
          </p:cNvPr>
          <p:cNvCxnSpPr>
            <a:cxnSpLocks/>
          </p:cNvCxnSpPr>
          <p:nvPr/>
        </p:nvCxnSpPr>
        <p:spPr>
          <a:xfrm>
            <a:off x="2413233" y="3172599"/>
            <a:ext cx="0" cy="1200000"/>
          </a:xfrm>
          <a:prstGeom prst="line">
            <a:avLst/>
          </a:prstGeom>
          <a:ln w="28575">
            <a:solidFill>
              <a:srgbClr val="9B003F"/>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92900802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Kuva + teksti">
    <p:spTree>
      <p:nvGrpSpPr>
        <p:cNvPr id="1" name=""/>
        <p:cNvGrpSpPr/>
        <p:nvPr/>
      </p:nvGrpSpPr>
      <p:grpSpPr>
        <a:xfrm>
          <a:off x="0" y="0"/>
          <a:ext cx="0" cy="0"/>
          <a:chOff x="0" y="0"/>
          <a:chExt cx="0" cy="0"/>
        </a:xfrm>
      </p:grpSpPr>
      <p:sp>
        <p:nvSpPr>
          <p:cNvPr id="11" name="Sisällön paikkamerkki 2"/>
          <p:cNvSpPr>
            <a:spLocks noGrp="1"/>
          </p:cNvSpPr>
          <p:nvPr>
            <p:ph sz="half" idx="13"/>
          </p:nvPr>
        </p:nvSpPr>
        <p:spPr>
          <a:xfrm>
            <a:off x="1" y="0"/>
            <a:ext cx="6362067" cy="6858000"/>
          </a:xfrm>
          <a:solidFill>
            <a:schemeClr val="bg2"/>
          </a:solidFill>
        </p:spPr>
        <p:txBody>
          <a:bodyPr anchor="t"/>
          <a:lstStyle>
            <a:lvl1pPr marL="0" indent="0">
              <a:buFont typeface="Wingdings" charset="0"/>
              <a:buNone/>
              <a:defRPr sz="1867" baseline="0"/>
            </a:lvl1pPr>
            <a:lvl2pPr marL="609570" indent="0">
              <a:buFont typeface="Wingdings" charset="0"/>
              <a:buNone/>
              <a:defRPr sz="2133" baseline="0"/>
            </a:lvl2pPr>
            <a:lvl3pPr marL="1219140" indent="0">
              <a:buNone/>
              <a:defRPr sz="2667" baseline="0"/>
            </a:lvl3pPr>
            <a:lvl4pPr marL="1828709" indent="0">
              <a:buNone/>
              <a:defRPr sz="2400"/>
            </a:lvl4pPr>
            <a:lvl5pPr marL="2438278" indent="0">
              <a:buNone/>
              <a:defRPr sz="2400"/>
            </a:lvl5pPr>
            <a:lvl6pPr>
              <a:defRPr sz="2400"/>
            </a:lvl6pPr>
            <a:lvl7pPr>
              <a:defRPr sz="2400"/>
            </a:lvl7pPr>
            <a:lvl8pPr>
              <a:defRPr sz="2400"/>
            </a:lvl8pPr>
            <a:lvl9pPr>
              <a:defRPr sz="2400"/>
            </a:lvl9pPr>
          </a:lstStyle>
          <a:p>
            <a:pPr lvl="0"/>
            <a:r>
              <a:rPr lang="en-US" noProof="0"/>
              <a:t>Edit Master text styles</a:t>
            </a:r>
          </a:p>
        </p:txBody>
      </p:sp>
      <p:pic>
        <p:nvPicPr>
          <p:cNvPr id="13" name="Kuva 2" descr="valkoinen-raami.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144597" y="0"/>
            <a:ext cx="7569200" cy="6858000"/>
          </a:xfrm>
          <a:prstGeom prst="rect">
            <a:avLst/>
          </a:prstGeom>
        </p:spPr>
      </p:pic>
      <p:sp>
        <p:nvSpPr>
          <p:cNvPr id="20" name="Dian numeron paikkamerkki 5"/>
          <p:cNvSpPr txBox="1">
            <a:spLocks/>
          </p:cNvSpPr>
          <p:nvPr/>
        </p:nvSpPr>
        <p:spPr>
          <a:xfrm>
            <a:off x="11268003" y="6372392"/>
            <a:ext cx="505640" cy="365125"/>
          </a:xfrm>
          <a:prstGeom prst="rect">
            <a:avLst/>
          </a:prstGeom>
        </p:spPr>
        <p:txBody>
          <a:bodyPr/>
          <a:lstStyle>
            <a:defPPr>
              <a:defRPr lang="fi-FI"/>
            </a:defPPr>
            <a:lvl1pPr marL="0" algn="r" defTabSz="457200" rtl="0" eaLnBrk="1" latinLnBrk="0" hangingPunct="1">
              <a:defRPr sz="950" kern="1200">
                <a:solidFill>
                  <a:schemeClr val="tx1"/>
                </a:solidFill>
                <a:latin typeface="Calibri" charset="0"/>
                <a:ea typeface="Calibri" charset="0"/>
                <a:cs typeface="Calibri"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2CCF657-A547-8C43-AD59-3D5EA746CF60}" type="slidenum">
              <a:rPr lang="fi-FI" sz="1067" noProof="0" smtClean="0">
                <a:latin typeface="+mn-lt"/>
              </a:rPr>
              <a:pPr/>
              <a:t>‹#›</a:t>
            </a:fld>
            <a:endParaRPr lang="fi-FI" sz="1067" noProof="0" dirty="0">
              <a:latin typeface="+mn-lt"/>
            </a:endParaRPr>
          </a:p>
        </p:txBody>
      </p:sp>
      <p:pic>
        <p:nvPicPr>
          <p:cNvPr id="14" name="Kuva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1247560" y="545255"/>
            <a:ext cx="512640" cy="468540"/>
          </a:xfrm>
          <a:prstGeom prst="rect">
            <a:avLst/>
          </a:prstGeom>
        </p:spPr>
      </p:pic>
      <p:sp>
        <p:nvSpPr>
          <p:cNvPr id="2" name="Otsikko 1"/>
          <p:cNvSpPr>
            <a:spLocks noGrp="1"/>
          </p:cNvSpPr>
          <p:nvPr>
            <p:ph type="title"/>
          </p:nvPr>
        </p:nvSpPr>
        <p:spPr>
          <a:xfrm>
            <a:off x="6096001" y="970017"/>
            <a:ext cx="5650867" cy="1285895"/>
          </a:xfrm>
        </p:spPr>
        <p:txBody>
          <a:bodyPr/>
          <a:lstStyle>
            <a:lvl1pPr>
              <a:defRPr b="0"/>
            </a:lvl1pPr>
          </a:lstStyle>
          <a:p>
            <a:r>
              <a:rPr lang="en-US" noProof="0"/>
              <a:t>Click to edit Master title style</a:t>
            </a:r>
            <a:endParaRPr lang="fi-FI" noProof="0" dirty="0"/>
          </a:p>
        </p:txBody>
      </p:sp>
      <p:sp>
        <p:nvSpPr>
          <p:cNvPr id="4" name="Sisällön paikkamerkki 3"/>
          <p:cNvSpPr>
            <a:spLocks noGrp="1"/>
          </p:cNvSpPr>
          <p:nvPr>
            <p:ph sz="half" idx="2"/>
          </p:nvPr>
        </p:nvSpPr>
        <p:spPr>
          <a:xfrm>
            <a:off x="6096001" y="2443069"/>
            <a:ext cx="5650867" cy="3686427"/>
          </a:xfrm>
        </p:spPr>
        <p:txBody>
          <a:bodyPr/>
          <a:lstStyle>
            <a:lvl1pPr marL="0" indent="0">
              <a:buNone/>
              <a:defRPr sz="2133"/>
            </a:lvl1pPr>
            <a:lvl2pPr marL="0" indent="0">
              <a:buNone/>
              <a:defRPr sz="2133">
                <a:latin typeface="+mn-lt"/>
              </a:defRPr>
            </a:lvl2pPr>
            <a:lvl3pPr marL="0" indent="0">
              <a:buNone/>
              <a:defRPr sz="2133">
                <a:latin typeface="+mn-lt"/>
              </a:defRPr>
            </a:lvl3pPr>
            <a:lvl4pPr marL="0" indent="0">
              <a:buNone/>
              <a:defRPr sz="2133">
                <a:latin typeface="+mn-lt"/>
              </a:defRPr>
            </a:lvl4pPr>
            <a:lvl5pPr marL="0" indent="0">
              <a:buNone/>
              <a:defRPr sz="2133">
                <a:latin typeface="+mn-lt"/>
                <a:cs typeface="Calibri"/>
              </a:defRPr>
            </a:lvl5pPr>
            <a:lvl6pPr>
              <a:defRPr sz="2400"/>
            </a:lvl6pPr>
            <a:lvl7pPr>
              <a:defRPr sz="2400"/>
            </a:lvl7pPr>
            <a:lvl8pPr>
              <a:defRPr sz="2400"/>
            </a:lvl8pPr>
            <a:lvl9pPr>
              <a:defRPr sz="24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dirty="0"/>
          </a:p>
        </p:txBody>
      </p:sp>
    </p:spTree>
    <p:extLst>
      <p:ext uri="{BB962C8B-B14F-4D97-AF65-F5344CB8AC3E}">
        <p14:creationId xmlns:p14="http://schemas.microsoft.com/office/powerpoint/2010/main" val="236704354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1_Kuva + teksti">
    <p:spTree>
      <p:nvGrpSpPr>
        <p:cNvPr id="1" name=""/>
        <p:cNvGrpSpPr/>
        <p:nvPr/>
      </p:nvGrpSpPr>
      <p:grpSpPr>
        <a:xfrm>
          <a:off x="0" y="0"/>
          <a:ext cx="0" cy="0"/>
          <a:chOff x="0" y="0"/>
          <a:chExt cx="0" cy="0"/>
        </a:xfrm>
      </p:grpSpPr>
      <p:pic>
        <p:nvPicPr>
          <p:cNvPr id="13" name="Kuva 9" descr="bussi-300dpi.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 y="2"/>
            <a:ext cx="4660148" cy="6858001"/>
          </a:xfrm>
          <a:prstGeom prst="rect">
            <a:avLst/>
          </a:prstGeom>
        </p:spPr>
      </p:pic>
      <p:pic>
        <p:nvPicPr>
          <p:cNvPr id="12" name="Kuva 11" descr="Motiva_vasenkuva_peitto.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162036" y="0"/>
            <a:ext cx="8029965" cy="6858000"/>
          </a:xfrm>
          <a:prstGeom prst="rect">
            <a:avLst/>
          </a:prstGeom>
        </p:spPr>
      </p:pic>
      <p:pic>
        <p:nvPicPr>
          <p:cNvPr id="3" name="Kuva 2" descr="valkoinen-raami.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144597" y="0"/>
            <a:ext cx="7569200" cy="6858000"/>
          </a:xfrm>
          <a:prstGeom prst="rect">
            <a:avLst/>
          </a:prstGeom>
        </p:spPr>
      </p:pic>
      <p:sp>
        <p:nvSpPr>
          <p:cNvPr id="2" name="Otsikko 1"/>
          <p:cNvSpPr>
            <a:spLocks noGrp="1"/>
          </p:cNvSpPr>
          <p:nvPr>
            <p:ph type="title"/>
          </p:nvPr>
        </p:nvSpPr>
        <p:spPr>
          <a:xfrm>
            <a:off x="6096000" y="966686"/>
            <a:ext cx="5653728" cy="1285895"/>
          </a:xfrm>
        </p:spPr>
        <p:txBody>
          <a:bodyPr/>
          <a:lstStyle>
            <a:lvl1pPr>
              <a:defRPr b="0"/>
            </a:lvl1pPr>
          </a:lstStyle>
          <a:p>
            <a:r>
              <a:rPr lang="en-US" noProof="0"/>
              <a:t>Click to edit Master title style</a:t>
            </a:r>
            <a:endParaRPr lang="fi-FI" noProof="0" dirty="0"/>
          </a:p>
        </p:txBody>
      </p:sp>
      <p:sp>
        <p:nvSpPr>
          <p:cNvPr id="4" name="Sisällön paikkamerkki 3"/>
          <p:cNvSpPr>
            <a:spLocks noGrp="1"/>
          </p:cNvSpPr>
          <p:nvPr>
            <p:ph sz="half" idx="2"/>
          </p:nvPr>
        </p:nvSpPr>
        <p:spPr>
          <a:xfrm>
            <a:off x="6096000" y="2439737"/>
            <a:ext cx="5653728" cy="3686427"/>
          </a:xfrm>
        </p:spPr>
        <p:txBody>
          <a:bodyPr/>
          <a:lstStyle>
            <a:lvl1pPr marL="0" indent="0">
              <a:buNone/>
              <a:defRPr sz="2133"/>
            </a:lvl1pPr>
            <a:lvl2pPr marL="0" indent="0">
              <a:buNone/>
              <a:defRPr sz="2133">
                <a:latin typeface="+mn-lt"/>
              </a:defRPr>
            </a:lvl2pPr>
            <a:lvl3pPr marL="0" indent="0">
              <a:buNone/>
              <a:defRPr sz="2133">
                <a:latin typeface="+mn-lt"/>
              </a:defRPr>
            </a:lvl3pPr>
            <a:lvl4pPr marL="0" indent="0">
              <a:buNone/>
              <a:defRPr sz="2133">
                <a:latin typeface="+mn-lt"/>
              </a:defRPr>
            </a:lvl4pPr>
            <a:lvl5pPr marL="0" indent="0">
              <a:buNone/>
              <a:defRPr sz="2133">
                <a:latin typeface="+mn-lt"/>
                <a:cs typeface="Calibri"/>
              </a:defRPr>
            </a:lvl5pPr>
            <a:lvl6pPr>
              <a:defRPr sz="2400"/>
            </a:lvl6pPr>
            <a:lvl7pPr>
              <a:defRPr sz="2400"/>
            </a:lvl7pPr>
            <a:lvl8pPr>
              <a:defRPr sz="2400"/>
            </a:lvl8pPr>
            <a:lvl9pPr>
              <a:defRPr sz="24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dirty="0"/>
          </a:p>
        </p:txBody>
      </p:sp>
      <p:sp>
        <p:nvSpPr>
          <p:cNvPr id="20" name="Dian numeron paikkamerkki 5"/>
          <p:cNvSpPr txBox="1">
            <a:spLocks/>
          </p:cNvSpPr>
          <p:nvPr/>
        </p:nvSpPr>
        <p:spPr>
          <a:xfrm>
            <a:off x="11244088" y="6372392"/>
            <a:ext cx="505640" cy="365125"/>
          </a:xfrm>
          <a:prstGeom prst="rect">
            <a:avLst/>
          </a:prstGeom>
        </p:spPr>
        <p:txBody>
          <a:bodyPr/>
          <a:lstStyle>
            <a:defPPr>
              <a:defRPr lang="fi-FI"/>
            </a:defPPr>
            <a:lvl1pPr marL="0" algn="r" defTabSz="457200" rtl="0" eaLnBrk="1" latinLnBrk="0" hangingPunct="1">
              <a:defRPr sz="950" kern="1200">
                <a:solidFill>
                  <a:schemeClr val="tx1"/>
                </a:solidFill>
                <a:latin typeface="Calibri" charset="0"/>
                <a:ea typeface="Calibri" charset="0"/>
                <a:cs typeface="Calibri"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2CCF657-A547-8C43-AD59-3D5EA746CF60}" type="slidenum">
              <a:rPr lang="fi-FI" sz="1067" noProof="0" smtClean="0">
                <a:latin typeface="+mn-lt"/>
              </a:rPr>
              <a:pPr/>
              <a:t>‹#›</a:t>
            </a:fld>
            <a:endParaRPr lang="fi-FI" sz="1067" noProof="0" dirty="0">
              <a:latin typeface="+mn-lt"/>
            </a:endParaRPr>
          </a:p>
        </p:txBody>
      </p:sp>
      <p:pic>
        <p:nvPicPr>
          <p:cNvPr id="14" name="Kuva 9"/>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247560" y="548219"/>
            <a:ext cx="512640" cy="468540"/>
          </a:xfrm>
          <a:prstGeom prst="rect">
            <a:avLst/>
          </a:prstGeom>
        </p:spPr>
      </p:pic>
    </p:spTree>
    <p:extLst>
      <p:ext uri="{BB962C8B-B14F-4D97-AF65-F5344CB8AC3E}">
        <p14:creationId xmlns:p14="http://schemas.microsoft.com/office/powerpoint/2010/main" val="11383810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Section_Header_1">
    <p:bg>
      <p:bgPr>
        <a:solidFill>
          <a:schemeClr val="tx2"/>
        </a:solidFill>
        <a:effectLst/>
      </p:bgPr>
    </p:bg>
    <p:spTree>
      <p:nvGrpSpPr>
        <p:cNvPr id="1" name=""/>
        <p:cNvGrpSpPr/>
        <p:nvPr/>
      </p:nvGrpSpPr>
      <p:grpSpPr>
        <a:xfrm>
          <a:off x="0" y="0"/>
          <a:ext cx="0" cy="0"/>
          <a:chOff x="0" y="0"/>
          <a:chExt cx="0" cy="0"/>
        </a:xfrm>
      </p:grpSpPr>
      <p:sp>
        <p:nvSpPr>
          <p:cNvPr id="13" name="Title 1"/>
          <p:cNvSpPr>
            <a:spLocks noGrp="1"/>
          </p:cNvSpPr>
          <p:nvPr>
            <p:ph type="ctrTitle"/>
          </p:nvPr>
        </p:nvSpPr>
        <p:spPr>
          <a:xfrm>
            <a:off x="1015379" y="1214185"/>
            <a:ext cx="10161244" cy="2214818"/>
          </a:xfrm>
          <a:prstGeom prst="rect">
            <a:avLst/>
          </a:prstGeom>
        </p:spPr>
        <p:txBody>
          <a:bodyPr lIns="91430" tIns="45715" rIns="91430" bIns="45715" anchor="b" anchorCtr="0"/>
          <a:lstStyle>
            <a:lvl1pPr algn="ctr">
              <a:lnSpc>
                <a:spcPct val="85000"/>
              </a:lnSpc>
              <a:defRPr sz="4366" b="1" spc="-149">
                <a:solidFill>
                  <a:schemeClr val="bg1"/>
                </a:solidFill>
              </a:defRPr>
            </a:lvl1pPr>
          </a:lstStyle>
          <a:p>
            <a:r>
              <a:rPr lang="en-US"/>
              <a:t>Click to edit Master title style</a:t>
            </a:r>
            <a:endParaRPr lang="fi-FI" dirty="0"/>
          </a:p>
        </p:txBody>
      </p:sp>
      <p:sp>
        <p:nvSpPr>
          <p:cNvPr id="15" name="Text Placeholder 14"/>
          <p:cNvSpPr>
            <a:spLocks noGrp="1"/>
          </p:cNvSpPr>
          <p:nvPr>
            <p:ph type="body" sz="quarter" idx="13"/>
          </p:nvPr>
        </p:nvSpPr>
        <p:spPr>
          <a:xfrm>
            <a:off x="1015379" y="3571896"/>
            <a:ext cx="10161244" cy="1572396"/>
          </a:xfrm>
        </p:spPr>
        <p:txBody>
          <a:bodyPr/>
          <a:lstStyle>
            <a:lvl1pPr marL="0" indent="0" algn="ctr">
              <a:buFontTx/>
              <a:buNone/>
              <a:defRPr sz="2381">
                <a:solidFill>
                  <a:srgbClr val="FF624E"/>
                </a:solidFill>
              </a:defRPr>
            </a:lvl1pPr>
          </a:lstStyle>
          <a:p>
            <a:pPr lvl="0"/>
            <a:r>
              <a:rPr lang="en-US"/>
              <a:t>Edit Master text styles</a:t>
            </a:r>
          </a:p>
        </p:txBody>
      </p:sp>
      <p:pic>
        <p:nvPicPr>
          <p:cNvPr id="2" name="Picture 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413834" y="6143936"/>
            <a:ext cx="1399263" cy="519932"/>
          </a:xfrm>
          <a:prstGeom prst="rect">
            <a:avLst/>
          </a:prstGeom>
        </p:spPr>
      </p:pic>
    </p:spTree>
    <p:extLst>
      <p:ext uri="{BB962C8B-B14F-4D97-AF65-F5344CB8AC3E}">
        <p14:creationId xmlns:p14="http://schemas.microsoft.com/office/powerpoint/2010/main" val="3746268284"/>
      </p:ext>
    </p:extLst>
  </p:cSld>
  <p:clrMapOvr>
    <a:masterClrMapping/>
  </p:clrMapOvr>
  <p:transition spd="med">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3_Kuva + teksti">
    <p:spTree>
      <p:nvGrpSpPr>
        <p:cNvPr id="1" name=""/>
        <p:cNvGrpSpPr/>
        <p:nvPr/>
      </p:nvGrpSpPr>
      <p:grpSpPr>
        <a:xfrm>
          <a:off x="0" y="0"/>
          <a:ext cx="0" cy="0"/>
          <a:chOff x="0" y="0"/>
          <a:chExt cx="0" cy="0"/>
        </a:xfrm>
      </p:grpSpPr>
      <p:pic>
        <p:nvPicPr>
          <p:cNvPr id="14" name="Sisällön paikkamerkki 60"/>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2" y="11761"/>
            <a:ext cx="4640231" cy="6846241"/>
          </a:xfrm>
          <a:prstGeom prst="rect">
            <a:avLst/>
          </a:prstGeom>
        </p:spPr>
      </p:pic>
      <p:pic>
        <p:nvPicPr>
          <p:cNvPr id="13" name="Kuva 2" descr="valkoinen-raami.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44597" y="0"/>
            <a:ext cx="7569200" cy="6858000"/>
          </a:xfrm>
          <a:prstGeom prst="rect">
            <a:avLst/>
          </a:prstGeom>
        </p:spPr>
      </p:pic>
      <p:sp>
        <p:nvSpPr>
          <p:cNvPr id="2" name="Otsikko 1"/>
          <p:cNvSpPr>
            <a:spLocks noGrp="1"/>
          </p:cNvSpPr>
          <p:nvPr>
            <p:ph type="title"/>
          </p:nvPr>
        </p:nvSpPr>
        <p:spPr>
          <a:xfrm>
            <a:off x="6096000" y="966686"/>
            <a:ext cx="5653728" cy="1285895"/>
          </a:xfrm>
        </p:spPr>
        <p:txBody>
          <a:bodyPr/>
          <a:lstStyle/>
          <a:p>
            <a:r>
              <a:rPr lang="en-US" noProof="0"/>
              <a:t>Click to edit Master title style</a:t>
            </a:r>
            <a:endParaRPr lang="fi-FI" noProof="0" dirty="0"/>
          </a:p>
        </p:txBody>
      </p:sp>
      <p:sp>
        <p:nvSpPr>
          <p:cNvPr id="4" name="Sisällön paikkamerkki 3"/>
          <p:cNvSpPr>
            <a:spLocks noGrp="1"/>
          </p:cNvSpPr>
          <p:nvPr>
            <p:ph sz="half" idx="2"/>
          </p:nvPr>
        </p:nvSpPr>
        <p:spPr>
          <a:xfrm>
            <a:off x="6096000" y="2439737"/>
            <a:ext cx="5653728" cy="3686427"/>
          </a:xfrm>
        </p:spPr>
        <p:txBody>
          <a:bodyPr/>
          <a:lstStyle>
            <a:lvl1pPr marL="0" indent="0">
              <a:buNone/>
              <a:defRPr sz="2133"/>
            </a:lvl1pPr>
            <a:lvl2pPr marL="0" indent="0">
              <a:buNone/>
              <a:defRPr sz="2133">
                <a:latin typeface="+mn-lt"/>
              </a:defRPr>
            </a:lvl2pPr>
            <a:lvl3pPr marL="0" indent="0">
              <a:buNone/>
              <a:defRPr sz="2133">
                <a:latin typeface="+mn-lt"/>
              </a:defRPr>
            </a:lvl3pPr>
            <a:lvl4pPr marL="0" indent="0">
              <a:buNone/>
              <a:defRPr sz="2133">
                <a:latin typeface="+mn-lt"/>
              </a:defRPr>
            </a:lvl4pPr>
            <a:lvl5pPr marL="0" indent="0">
              <a:buNone/>
              <a:defRPr sz="2133">
                <a:latin typeface="+mn-lt"/>
                <a:cs typeface="Calibri"/>
              </a:defRPr>
            </a:lvl5pPr>
            <a:lvl6pPr>
              <a:defRPr sz="2400"/>
            </a:lvl6pPr>
            <a:lvl7pPr>
              <a:defRPr sz="2400"/>
            </a:lvl7pPr>
            <a:lvl8pPr>
              <a:defRPr sz="2400"/>
            </a:lvl8pPr>
            <a:lvl9pPr>
              <a:defRPr sz="24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dirty="0"/>
          </a:p>
        </p:txBody>
      </p:sp>
      <p:sp>
        <p:nvSpPr>
          <p:cNvPr id="20" name="Dian numeron paikkamerkki 5"/>
          <p:cNvSpPr txBox="1">
            <a:spLocks/>
          </p:cNvSpPr>
          <p:nvPr/>
        </p:nvSpPr>
        <p:spPr>
          <a:xfrm>
            <a:off x="11244088" y="6372392"/>
            <a:ext cx="505640" cy="365125"/>
          </a:xfrm>
          <a:prstGeom prst="rect">
            <a:avLst/>
          </a:prstGeom>
        </p:spPr>
        <p:txBody>
          <a:bodyPr/>
          <a:lstStyle>
            <a:defPPr>
              <a:defRPr lang="fi-FI"/>
            </a:defPPr>
            <a:lvl1pPr marL="0" algn="r" defTabSz="457200" rtl="0" eaLnBrk="1" latinLnBrk="0" hangingPunct="1">
              <a:defRPr sz="950" kern="1200">
                <a:solidFill>
                  <a:schemeClr val="tx1"/>
                </a:solidFill>
                <a:latin typeface="Calibri" charset="0"/>
                <a:ea typeface="Calibri" charset="0"/>
                <a:cs typeface="Calibri"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2CCF657-A547-8C43-AD59-3D5EA746CF60}" type="slidenum">
              <a:rPr lang="fi-FI" sz="1067" noProof="0" smtClean="0">
                <a:latin typeface="+mn-lt"/>
              </a:rPr>
              <a:pPr/>
              <a:t>‹#›</a:t>
            </a:fld>
            <a:endParaRPr lang="fi-FI" sz="1067" noProof="0" dirty="0">
              <a:latin typeface="+mn-lt"/>
            </a:endParaRPr>
          </a:p>
        </p:txBody>
      </p:sp>
      <p:pic>
        <p:nvPicPr>
          <p:cNvPr id="15" name="Kuva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247560" y="548219"/>
            <a:ext cx="512640" cy="468540"/>
          </a:xfrm>
          <a:prstGeom prst="rect">
            <a:avLst/>
          </a:prstGeom>
        </p:spPr>
      </p:pic>
    </p:spTree>
    <p:extLst>
      <p:ext uri="{BB962C8B-B14F-4D97-AF65-F5344CB8AC3E}">
        <p14:creationId xmlns:p14="http://schemas.microsoft.com/office/powerpoint/2010/main" val="218616700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5_Kuva + teksti">
    <p:spTree>
      <p:nvGrpSpPr>
        <p:cNvPr id="1" name=""/>
        <p:cNvGrpSpPr/>
        <p:nvPr/>
      </p:nvGrpSpPr>
      <p:grpSpPr>
        <a:xfrm>
          <a:off x="0" y="0"/>
          <a:ext cx="0" cy="0"/>
          <a:chOff x="0" y="0"/>
          <a:chExt cx="0" cy="0"/>
        </a:xfrm>
      </p:grpSpPr>
      <p:pic>
        <p:nvPicPr>
          <p:cNvPr id="11" name="Kuva 7" descr="tuomiokirkko-72dpi.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11756"/>
            <a:ext cx="4651605" cy="6869757"/>
          </a:xfrm>
          <a:prstGeom prst="rect">
            <a:avLst/>
          </a:prstGeom>
        </p:spPr>
      </p:pic>
      <p:pic>
        <p:nvPicPr>
          <p:cNvPr id="13" name="Kuva 2" descr="valkoinen-raami.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44597" y="0"/>
            <a:ext cx="7569200" cy="6858000"/>
          </a:xfrm>
          <a:prstGeom prst="rect">
            <a:avLst/>
          </a:prstGeom>
        </p:spPr>
      </p:pic>
      <p:sp>
        <p:nvSpPr>
          <p:cNvPr id="2" name="Otsikko 1"/>
          <p:cNvSpPr>
            <a:spLocks noGrp="1"/>
          </p:cNvSpPr>
          <p:nvPr>
            <p:ph type="title"/>
          </p:nvPr>
        </p:nvSpPr>
        <p:spPr>
          <a:xfrm>
            <a:off x="6096000" y="966686"/>
            <a:ext cx="5653736" cy="1285895"/>
          </a:xfrm>
        </p:spPr>
        <p:txBody>
          <a:bodyPr/>
          <a:lstStyle/>
          <a:p>
            <a:r>
              <a:rPr lang="en-US" noProof="0"/>
              <a:t>Click to edit Master title style</a:t>
            </a:r>
            <a:endParaRPr lang="fi-FI" noProof="0" dirty="0"/>
          </a:p>
        </p:txBody>
      </p:sp>
      <p:sp>
        <p:nvSpPr>
          <p:cNvPr id="4" name="Sisällön paikkamerkki 3"/>
          <p:cNvSpPr>
            <a:spLocks noGrp="1"/>
          </p:cNvSpPr>
          <p:nvPr>
            <p:ph sz="half" idx="2"/>
          </p:nvPr>
        </p:nvSpPr>
        <p:spPr>
          <a:xfrm>
            <a:off x="6096000" y="2439737"/>
            <a:ext cx="5653736" cy="3686427"/>
          </a:xfrm>
        </p:spPr>
        <p:txBody>
          <a:bodyPr/>
          <a:lstStyle>
            <a:lvl1pPr marL="0" indent="0">
              <a:buNone/>
              <a:defRPr sz="2133"/>
            </a:lvl1pPr>
            <a:lvl2pPr marL="0" indent="0">
              <a:buNone/>
              <a:defRPr sz="2133">
                <a:latin typeface="+mn-lt"/>
              </a:defRPr>
            </a:lvl2pPr>
            <a:lvl3pPr marL="0" indent="0">
              <a:buNone/>
              <a:defRPr sz="2133">
                <a:latin typeface="+mn-lt"/>
              </a:defRPr>
            </a:lvl3pPr>
            <a:lvl4pPr marL="0" indent="0">
              <a:buNone/>
              <a:defRPr sz="2133">
                <a:latin typeface="+mn-lt"/>
              </a:defRPr>
            </a:lvl4pPr>
            <a:lvl5pPr marL="0" indent="0">
              <a:buNone/>
              <a:defRPr sz="2133">
                <a:latin typeface="+mn-lt"/>
                <a:cs typeface="Calibri"/>
              </a:defRPr>
            </a:lvl5pPr>
            <a:lvl6pPr>
              <a:defRPr sz="2400"/>
            </a:lvl6pPr>
            <a:lvl7pPr>
              <a:defRPr sz="2400"/>
            </a:lvl7pPr>
            <a:lvl8pPr>
              <a:defRPr sz="2400"/>
            </a:lvl8pPr>
            <a:lvl9pPr>
              <a:defRPr sz="24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dirty="0"/>
          </a:p>
        </p:txBody>
      </p:sp>
      <p:pic>
        <p:nvPicPr>
          <p:cNvPr id="14" name="Kuva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247560" y="548219"/>
            <a:ext cx="512640" cy="468540"/>
          </a:xfrm>
          <a:prstGeom prst="rect">
            <a:avLst/>
          </a:prstGeom>
        </p:spPr>
      </p:pic>
      <p:sp>
        <p:nvSpPr>
          <p:cNvPr id="9" name="Dian numeron paikkamerkki 5">
            <a:extLst>
              <a:ext uri="{FF2B5EF4-FFF2-40B4-BE49-F238E27FC236}">
                <a16:creationId xmlns:a16="http://schemas.microsoft.com/office/drawing/2014/main" id="{87234E15-4EB3-428B-93F9-665D2EC43784}"/>
              </a:ext>
            </a:extLst>
          </p:cNvPr>
          <p:cNvSpPr txBox="1">
            <a:spLocks/>
          </p:cNvSpPr>
          <p:nvPr/>
        </p:nvSpPr>
        <p:spPr>
          <a:xfrm>
            <a:off x="11244088" y="6372392"/>
            <a:ext cx="505640" cy="365125"/>
          </a:xfrm>
          <a:prstGeom prst="rect">
            <a:avLst/>
          </a:prstGeom>
        </p:spPr>
        <p:txBody>
          <a:bodyPr/>
          <a:lstStyle>
            <a:defPPr>
              <a:defRPr lang="fi-FI"/>
            </a:defPPr>
            <a:lvl1pPr marL="0" algn="r" defTabSz="457200" rtl="0" eaLnBrk="1" latinLnBrk="0" hangingPunct="1">
              <a:defRPr sz="950" kern="1200">
                <a:solidFill>
                  <a:schemeClr val="tx1"/>
                </a:solidFill>
                <a:latin typeface="Calibri" charset="0"/>
                <a:ea typeface="Calibri" charset="0"/>
                <a:cs typeface="Calibri"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2CCF657-A547-8C43-AD59-3D5EA746CF60}" type="slidenum">
              <a:rPr lang="fi-FI" sz="1067" noProof="0" smtClean="0">
                <a:latin typeface="+mn-lt"/>
              </a:rPr>
              <a:pPr/>
              <a:t>‹#›</a:t>
            </a:fld>
            <a:endParaRPr lang="fi-FI" sz="1067" noProof="0" dirty="0">
              <a:latin typeface="+mn-lt"/>
            </a:endParaRPr>
          </a:p>
        </p:txBody>
      </p:sp>
    </p:spTree>
    <p:extLst>
      <p:ext uri="{BB962C8B-B14F-4D97-AF65-F5344CB8AC3E}">
        <p14:creationId xmlns:p14="http://schemas.microsoft.com/office/powerpoint/2010/main" val="374794624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6_Kuva + teksti">
    <p:spTree>
      <p:nvGrpSpPr>
        <p:cNvPr id="1" name=""/>
        <p:cNvGrpSpPr/>
        <p:nvPr/>
      </p:nvGrpSpPr>
      <p:grpSpPr>
        <a:xfrm>
          <a:off x="0" y="0"/>
          <a:ext cx="0" cy="0"/>
          <a:chOff x="0" y="0"/>
          <a:chExt cx="0" cy="0"/>
        </a:xfrm>
      </p:grpSpPr>
      <p:pic>
        <p:nvPicPr>
          <p:cNvPr id="11" name="Kuva 7" descr="rakennus-1-72dpi.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 y="-1"/>
            <a:ext cx="4667529" cy="6858001"/>
          </a:xfrm>
          <a:prstGeom prst="rect">
            <a:avLst/>
          </a:prstGeom>
        </p:spPr>
      </p:pic>
      <p:pic>
        <p:nvPicPr>
          <p:cNvPr id="13" name="Kuva 2" descr="valkoinen-raami.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44597" y="0"/>
            <a:ext cx="7569200" cy="6858000"/>
          </a:xfrm>
          <a:prstGeom prst="rect">
            <a:avLst/>
          </a:prstGeom>
        </p:spPr>
      </p:pic>
      <p:sp>
        <p:nvSpPr>
          <p:cNvPr id="2" name="Otsikko 1"/>
          <p:cNvSpPr>
            <a:spLocks noGrp="1"/>
          </p:cNvSpPr>
          <p:nvPr>
            <p:ph type="title"/>
          </p:nvPr>
        </p:nvSpPr>
        <p:spPr>
          <a:xfrm>
            <a:off x="6096002" y="966686"/>
            <a:ext cx="5653735" cy="1285895"/>
          </a:xfrm>
        </p:spPr>
        <p:txBody>
          <a:bodyPr/>
          <a:lstStyle/>
          <a:p>
            <a:r>
              <a:rPr lang="en-US" noProof="0"/>
              <a:t>Click to edit Master title style</a:t>
            </a:r>
            <a:endParaRPr lang="fi-FI" noProof="0" dirty="0"/>
          </a:p>
        </p:txBody>
      </p:sp>
      <p:sp>
        <p:nvSpPr>
          <p:cNvPr id="4" name="Sisällön paikkamerkki 3"/>
          <p:cNvSpPr>
            <a:spLocks noGrp="1"/>
          </p:cNvSpPr>
          <p:nvPr>
            <p:ph sz="half" idx="2"/>
          </p:nvPr>
        </p:nvSpPr>
        <p:spPr>
          <a:xfrm>
            <a:off x="6096002" y="2439737"/>
            <a:ext cx="5653735" cy="3686427"/>
          </a:xfrm>
        </p:spPr>
        <p:txBody>
          <a:bodyPr/>
          <a:lstStyle>
            <a:lvl1pPr marL="0" indent="0">
              <a:buNone/>
              <a:defRPr sz="2133"/>
            </a:lvl1pPr>
            <a:lvl2pPr marL="0" indent="0">
              <a:buNone/>
              <a:defRPr sz="2133">
                <a:latin typeface="+mn-lt"/>
              </a:defRPr>
            </a:lvl2pPr>
            <a:lvl3pPr marL="0" indent="0">
              <a:buNone/>
              <a:defRPr sz="2133">
                <a:latin typeface="+mn-lt"/>
              </a:defRPr>
            </a:lvl3pPr>
            <a:lvl4pPr marL="0" indent="0">
              <a:buNone/>
              <a:defRPr sz="2133">
                <a:latin typeface="+mn-lt"/>
              </a:defRPr>
            </a:lvl4pPr>
            <a:lvl5pPr marL="0" indent="0">
              <a:buNone/>
              <a:defRPr sz="2133">
                <a:latin typeface="+mn-lt"/>
                <a:cs typeface="Calibri"/>
              </a:defRPr>
            </a:lvl5pPr>
            <a:lvl6pPr>
              <a:defRPr sz="2400"/>
            </a:lvl6pPr>
            <a:lvl7pPr>
              <a:defRPr sz="2400"/>
            </a:lvl7pPr>
            <a:lvl8pPr>
              <a:defRPr sz="2400"/>
            </a:lvl8pPr>
            <a:lvl9pPr>
              <a:defRPr sz="24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dirty="0"/>
          </a:p>
        </p:txBody>
      </p:sp>
      <p:pic>
        <p:nvPicPr>
          <p:cNvPr id="14" name="Kuva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247560" y="548219"/>
            <a:ext cx="512640" cy="468540"/>
          </a:xfrm>
          <a:prstGeom prst="rect">
            <a:avLst/>
          </a:prstGeom>
        </p:spPr>
      </p:pic>
      <p:sp>
        <p:nvSpPr>
          <p:cNvPr id="9" name="Dian numeron paikkamerkki 5">
            <a:extLst>
              <a:ext uri="{FF2B5EF4-FFF2-40B4-BE49-F238E27FC236}">
                <a16:creationId xmlns:a16="http://schemas.microsoft.com/office/drawing/2014/main" id="{0529BC2A-E3DB-4A2C-A17D-414A717AB9F2}"/>
              </a:ext>
            </a:extLst>
          </p:cNvPr>
          <p:cNvSpPr txBox="1">
            <a:spLocks/>
          </p:cNvSpPr>
          <p:nvPr/>
        </p:nvSpPr>
        <p:spPr>
          <a:xfrm>
            <a:off x="11244088" y="6372392"/>
            <a:ext cx="505640" cy="365125"/>
          </a:xfrm>
          <a:prstGeom prst="rect">
            <a:avLst/>
          </a:prstGeom>
        </p:spPr>
        <p:txBody>
          <a:bodyPr/>
          <a:lstStyle>
            <a:defPPr>
              <a:defRPr lang="fi-FI"/>
            </a:defPPr>
            <a:lvl1pPr marL="0" algn="r" defTabSz="457200" rtl="0" eaLnBrk="1" latinLnBrk="0" hangingPunct="1">
              <a:defRPr sz="950" kern="1200">
                <a:solidFill>
                  <a:schemeClr val="tx1"/>
                </a:solidFill>
                <a:latin typeface="Calibri" charset="0"/>
                <a:ea typeface="Calibri" charset="0"/>
                <a:cs typeface="Calibri"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2CCF657-A547-8C43-AD59-3D5EA746CF60}" type="slidenum">
              <a:rPr lang="fi-FI" sz="1067" noProof="0" smtClean="0">
                <a:latin typeface="+mn-lt"/>
              </a:rPr>
              <a:pPr/>
              <a:t>‹#›</a:t>
            </a:fld>
            <a:endParaRPr lang="fi-FI" sz="1067" noProof="0" dirty="0">
              <a:latin typeface="+mn-lt"/>
            </a:endParaRPr>
          </a:p>
        </p:txBody>
      </p:sp>
    </p:spTree>
    <p:extLst>
      <p:ext uri="{BB962C8B-B14F-4D97-AF65-F5344CB8AC3E}">
        <p14:creationId xmlns:p14="http://schemas.microsoft.com/office/powerpoint/2010/main" val="402042747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7_Kuva + teksti">
    <p:spTree>
      <p:nvGrpSpPr>
        <p:cNvPr id="1" name=""/>
        <p:cNvGrpSpPr/>
        <p:nvPr/>
      </p:nvGrpSpPr>
      <p:grpSpPr>
        <a:xfrm>
          <a:off x="0" y="0"/>
          <a:ext cx="0" cy="0"/>
          <a:chOff x="0" y="0"/>
          <a:chExt cx="0" cy="0"/>
        </a:xfrm>
      </p:grpSpPr>
      <p:pic>
        <p:nvPicPr>
          <p:cNvPr id="11" name="Kuva 7" descr="rakennus-2-72dpi.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 y="0"/>
            <a:ext cx="4667531" cy="6858000"/>
          </a:xfrm>
          <a:prstGeom prst="rect">
            <a:avLst/>
          </a:prstGeom>
        </p:spPr>
      </p:pic>
      <p:pic>
        <p:nvPicPr>
          <p:cNvPr id="13" name="Kuva 2" descr="valkoinen-raami.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144597" y="0"/>
            <a:ext cx="7569200" cy="6858000"/>
          </a:xfrm>
          <a:prstGeom prst="rect">
            <a:avLst/>
          </a:prstGeom>
        </p:spPr>
      </p:pic>
      <p:sp>
        <p:nvSpPr>
          <p:cNvPr id="2" name="Otsikko 1"/>
          <p:cNvSpPr>
            <a:spLocks noGrp="1"/>
          </p:cNvSpPr>
          <p:nvPr>
            <p:ph type="title"/>
          </p:nvPr>
        </p:nvSpPr>
        <p:spPr>
          <a:xfrm>
            <a:off x="6096000" y="966686"/>
            <a:ext cx="5653728" cy="1285895"/>
          </a:xfrm>
        </p:spPr>
        <p:txBody>
          <a:bodyPr/>
          <a:lstStyle/>
          <a:p>
            <a:r>
              <a:rPr lang="en-US" noProof="0"/>
              <a:t>Click to edit Master title style</a:t>
            </a:r>
            <a:endParaRPr lang="fi-FI" noProof="0" dirty="0"/>
          </a:p>
        </p:txBody>
      </p:sp>
      <p:sp>
        <p:nvSpPr>
          <p:cNvPr id="4" name="Sisällön paikkamerkki 3"/>
          <p:cNvSpPr>
            <a:spLocks noGrp="1"/>
          </p:cNvSpPr>
          <p:nvPr>
            <p:ph sz="half" idx="2"/>
          </p:nvPr>
        </p:nvSpPr>
        <p:spPr>
          <a:xfrm>
            <a:off x="6096000" y="2439737"/>
            <a:ext cx="5653728" cy="3686427"/>
          </a:xfrm>
        </p:spPr>
        <p:txBody>
          <a:bodyPr/>
          <a:lstStyle>
            <a:lvl1pPr marL="0" indent="0">
              <a:buNone/>
              <a:defRPr sz="2133"/>
            </a:lvl1pPr>
            <a:lvl2pPr marL="0" indent="0">
              <a:buNone/>
              <a:defRPr sz="2133">
                <a:latin typeface="+mn-lt"/>
              </a:defRPr>
            </a:lvl2pPr>
            <a:lvl3pPr marL="0" indent="0">
              <a:buNone/>
              <a:defRPr sz="2133">
                <a:latin typeface="+mn-lt"/>
              </a:defRPr>
            </a:lvl3pPr>
            <a:lvl4pPr marL="0" indent="0">
              <a:buNone/>
              <a:defRPr sz="2133">
                <a:latin typeface="+mn-lt"/>
              </a:defRPr>
            </a:lvl4pPr>
            <a:lvl5pPr marL="0" indent="0">
              <a:buNone/>
              <a:defRPr sz="2133">
                <a:latin typeface="+mn-lt"/>
                <a:cs typeface="Calibri"/>
              </a:defRPr>
            </a:lvl5pPr>
            <a:lvl6pPr>
              <a:defRPr sz="2400"/>
            </a:lvl6pPr>
            <a:lvl7pPr>
              <a:defRPr sz="2400"/>
            </a:lvl7pPr>
            <a:lvl8pPr>
              <a:defRPr sz="2400"/>
            </a:lvl8pPr>
            <a:lvl9pPr>
              <a:defRPr sz="24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dirty="0"/>
          </a:p>
        </p:txBody>
      </p:sp>
      <p:sp>
        <p:nvSpPr>
          <p:cNvPr id="20" name="Dian numeron paikkamerkki 5"/>
          <p:cNvSpPr txBox="1">
            <a:spLocks/>
          </p:cNvSpPr>
          <p:nvPr/>
        </p:nvSpPr>
        <p:spPr>
          <a:xfrm>
            <a:off x="11260024" y="6364424"/>
            <a:ext cx="505640" cy="365125"/>
          </a:xfrm>
          <a:prstGeom prst="rect">
            <a:avLst/>
          </a:prstGeom>
        </p:spPr>
        <p:txBody>
          <a:bodyPr/>
          <a:lstStyle>
            <a:defPPr>
              <a:defRPr lang="fi-FI"/>
            </a:defPPr>
            <a:lvl1pPr marL="0" algn="r" defTabSz="457200" rtl="0" eaLnBrk="1" latinLnBrk="0" hangingPunct="1">
              <a:defRPr sz="950" kern="1200">
                <a:solidFill>
                  <a:schemeClr val="tx1"/>
                </a:solidFill>
                <a:latin typeface="Calibri" charset="0"/>
                <a:ea typeface="Calibri" charset="0"/>
                <a:cs typeface="Calibri"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2CCF657-A547-8C43-AD59-3D5EA746CF60}" type="slidenum">
              <a:rPr lang="fi-FI" sz="1067" noProof="0" smtClean="0">
                <a:latin typeface="+mn-lt"/>
              </a:rPr>
              <a:pPr/>
              <a:t>‹#›</a:t>
            </a:fld>
            <a:endParaRPr lang="fi-FI" sz="1067" noProof="0" dirty="0">
              <a:latin typeface="+mn-lt"/>
            </a:endParaRPr>
          </a:p>
        </p:txBody>
      </p:sp>
      <p:pic>
        <p:nvPicPr>
          <p:cNvPr id="14" name="Kuva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247560" y="553223"/>
            <a:ext cx="512640" cy="468540"/>
          </a:xfrm>
          <a:prstGeom prst="rect">
            <a:avLst/>
          </a:prstGeom>
        </p:spPr>
      </p:pic>
    </p:spTree>
    <p:extLst>
      <p:ext uri="{BB962C8B-B14F-4D97-AF65-F5344CB8AC3E}">
        <p14:creationId xmlns:p14="http://schemas.microsoft.com/office/powerpoint/2010/main" val="179321444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2_Kuva + teksti">
    <p:spTree>
      <p:nvGrpSpPr>
        <p:cNvPr id="1" name=""/>
        <p:cNvGrpSpPr/>
        <p:nvPr/>
      </p:nvGrpSpPr>
      <p:grpSpPr>
        <a:xfrm>
          <a:off x="0" y="0"/>
          <a:ext cx="0" cy="0"/>
          <a:chOff x="0" y="0"/>
          <a:chExt cx="0" cy="0"/>
        </a:xfrm>
      </p:grpSpPr>
      <p:sp>
        <p:nvSpPr>
          <p:cNvPr id="10" name="Sisällön paikkamerkki 2"/>
          <p:cNvSpPr>
            <a:spLocks noGrp="1"/>
          </p:cNvSpPr>
          <p:nvPr>
            <p:ph sz="half" idx="13"/>
          </p:nvPr>
        </p:nvSpPr>
        <p:spPr>
          <a:xfrm>
            <a:off x="5869237" y="0"/>
            <a:ext cx="6322763" cy="6858000"/>
          </a:xfrm>
          <a:solidFill>
            <a:schemeClr val="bg2"/>
          </a:solidFill>
        </p:spPr>
        <p:txBody>
          <a:bodyPr anchor="t"/>
          <a:lstStyle>
            <a:lvl1pPr marL="0" indent="0" algn="r">
              <a:buFont typeface="Wingdings" charset="0"/>
              <a:buNone/>
              <a:defRPr sz="1867" baseline="0"/>
            </a:lvl1pPr>
            <a:lvl2pPr marL="609570" indent="0" algn="r">
              <a:buFont typeface="Wingdings" charset="0"/>
              <a:buNone/>
              <a:defRPr sz="2133" baseline="0"/>
            </a:lvl2pPr>
            <a:lvl3pPr marL="1219140" indent="0">
              <a:buNone/>
              <a:defRPr sz="2667" baseline="0"/>
            </a:lvl3pPr>
            <a:lvl4pPr marL="1828709" indent="0">
              <a:buNone/>
              <a:defRPr sz="2400"/>
            </a:lvl4pPr>
            <a:lvl5pPr marL="2438278" indent="0">
              <a:buNone/>
              <a:defRPr sz="2400"/>
            </a:lvl5pPr>
            <a:lvl6pPr>
              <a:defRPr sz="2400"/>
            </a:lvl6pPr>
            <a:lvl7pPr>
              <a:defRPr sz="2400"/>
            </a:lvl7pPr>
            <a:lvl8pPr>
              <a:defRPr sz="2400"/>
            </a:lvl8pPr>
            <a:lvl9pPr>
              <a:defRPr sz="2400"/>
            </a:lvl9pPr>
          </a:lstStyle>
          <a:p>
            <a:pPr lvl="0"/>
            <a:r>
              <a:rPr lang="en-US" noProof="0"/>
              <a:t>Edit Master text styles</a:t>
            </a:r>
          </a:p>
        </p:txBody>
      </p:sp>
      <p:pic>
        <p:nvPicPr>
          <p:cNvPr id="13" name="Kuva 12" descr="Motiva_vasenkuva_peitto.png"/>
          <p:cNvPicPr>
            <a:picLocks noChangeAspect="1"/>
          </p:cNvPicPr>
          <p:nvPr/>
        </p:nvPicPr>
        <p:blipFill rotWithShape="1">
          <a:blip r:embed="rId2" cstate="screen">
            <a:extLst>
              <a:ext uri="{28A0092B-C50C-407E-A947-70E740481C1C}">
                <a14:useLocalDpi xmlns:a14="http://schemas.microsoft.com/office/drawing/2010/main"/>
              </a:ext>
            </a:extLst>
          </a:blip>
          <a:srcRect r="44406"/>
          <a:stretch/>
        </p:blipFill>
        <p:spPr>
          <a:xfrm flipH="1">
            <a:off x="5052109" y="0"/>
            <a:ext cx="4499344" cy="6858000"/>
          </a:xfrm>
          <a:prstGeom prst="rect">
            <a:avLst/>
          </a:prstGeom>
        </p:spPr>
      </p:pic>
      <p:sp>
        <p:nvSpPr>
          <p:cNvPr id="2" name="Otsikko 1"/>
          <p:cNvSpPr>
            <a:spLocks noGrp="1"/>
          </p:cNvSpPr>
          <p:nvPr>
            <p:ph type="title"/>
          </p:nvPr>
        </p:nvSpPr>
        <p:spPr>
          <a:xfrm>
            <a:off x="484437" y="966686"/>
            <a:ext cx="5611563" cy="1285895"/>
          </a:xfrm>
        </p:spPr>
        <p:txBody>
          <a:bodyPr/>
          <a:lstStyle/>
          <a:p>
            <a:r>
              <a:rPr lang="en-US" noProof="0"/>
              <a:t>Click to edit Master title style</a:t>
            </a:r>
            <a:endParaRPr lang="fi-FI" noProof="0" dirty="0"/>
          </a:p>
        </p:txBody>
      </p:sp>
      <p:sp>
        <p:nvSpPr>
          <p:cNvPr id="4" name="Sisällön paikkamerkki 3"/>
          <p:cNvSpPr>
            <a:spLocks noGrp="1"/>
          </p:cNvSpPr>
          <p:nvPr>
            <p:ph sz="half" idx="2"/>
          </p:nvPr>
        </p:nvSpPr>
        <p:spPr>
          <a:xfrm>
            <a:off x="484437" y="2439737"/>
            <a:ext cx="5611563" cy="3686427"/>
          </a:xfrm>
        </p:spPr>
        <p:txBody>
          <a:bodyPr/>
          <a:lstStyle>
            <a:lvl1pPr marL="0" indent="0">
              <a:buNone/>
              <a:defRPr sz="2133"/>
            </a:lvl1pPr>
            <a:lvl2pPr marL="0" indent="0">
              <a:buNone/>
              <a:defRPr sz="2133">
                <a:latin typeface="+mn-lt"/>
              </a:defRPr>
            </a:lvl2pPr>
            <a:lvl3pPr marL="0" indent="0">
              <a:buNone/>
              <a:defRPr sz="2133">
                <a:latin typeface="+mn-lt"/>
              </a:defRPr>
            </a:lvl3pPr>
            <a:lvl4pPr marL="0" indent="0">
              <a:buNone/>
              <a:defRPr sz="2133">
                <a:latin typeface="+mn-lt"/>
              </a:defRPr>
            </a:lvl4pPr>
            <a:lvl5pPr marL="0" indent="0">
              <a:buNone/>
              <a:defRPr sz="2133">
                <a:latin typeface="+mn-lt"/>
                <a:cs typeface="Calibri"/>
              </a:defRPr>
            </a:lvl5pPr>
            <a:lvl6pPr>
              <a:defRPr sz="2400"/>
            </a:lvl6pPr>
            <a:lvl7pPr>
              <a:defRPr sz="2400"/>
            </a:lvl7pPr>
            <a:lvl8pPr>
              <a:defRPr sz="2400"/>
            </a:lvl8pPr>
            <a:lvl9pPr>
              <a:defRPr sz="24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dirty="0"/>
          </a:p>
        </p:txBody>
      </p:sp>
      <p:pic>
        <p:nvPicPr>
          <p:cNvPr id="8" name="Kuva 9"/>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8367" y="548219"/>
            <a:ext cx="512640" cy="468540"/>
          </a:xfrm>
          <a:prstGeom prst="rect">
            <a:avLst/>
          </a:prstGeom>
        </p:spPr>
      </p:pic>
      <p:sp>
        <p:nvSpPr>
          <p:cNvPr id="9" name="Dian numeron paikkamerkki 5">
            <a:extLst>
              <a:ext uri="{FF2B5EF4-FFF2-40B4-BE49-F238E27FC236}">
                <a16:creationId xmlns:a16="http://schemas.microsoft.com/office/drawing/2014/main" id="{CD4F233A-E87C-4DB9-99DC-4B4A94DEC9EF}"/>
              </a:ext>
            </a:extLst>
          </p:cNvPr>
          <p:cNvSpPr txBox="1">
            <a:spLocks/>
          </p:cNvSpPr>
          <p:nvPr/>
        </p:nvSpPr>
        <p:spPr>
          <a:xfrm>
            <a:off x="494363" y="6372392"/>
            <a:ext cx="505640" cy="365125"/>
          </a:xfrm>
          <a:prstGeom prst="rect">
            <a:avLst/>
          </a:prstGeom>
        </p:spPr>
        <p:txBody>
          <a:bodyPr/>
          <a:lstStyle>
            <a:defPPr>
              <a:defRPr lang="fi-FI"/>
            </a:defPPr>
            <a:lvl1pPr marL="0" algn="r" defTabSz="457200" rtl="0" eaLnBrk="1" latinLnBrk="0" hangingPunct="1">
              <a:defRPr sz="950" kern="1200">
                <a:solidFill>
                  <a:schemeClr val="tx1"/>
                </a:solidFill>
                <a:latin typeface="Calibri" charset="0"/>
                <a:ea typeface="Calibri" charset="0"/>
                <a:cs typeface="Calibri"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62CCF657-A547-8C43-AD59-3D5EA746CF60}" type="slidenum">
              <a:rPr lang="fi-FI" sz="1067" noProof="0" smtClean="0">
                <a:latin typeface="+mn-lt"/>
              </a:rPr>
              <a:pPr algn="l"/>
              <a:t>‹#›</a:t>
            </a:fld>
            <a:endParaRPr lang="fi-FI" sz="1067" noProof="0" dirty="0">
              <a:latin typeface="+mn-lt"/>
            </a:endParaRPr>
          </a:p>
        </p:txBody>
      </p:sp>
    </p:spTree>
    <p:extLst>
      <p:ext uri="{BB962C8B-B14F-4D97-AF65-F5344CB8AC3E}">
        <p14:creationId xmlns:p14="http://schemas.microsoft.com/office/powerpoint/2010/main" val="418549621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4_Kuva + teksti">
    <p:spTree>
      <p:nvGrpSpPr>
        <p:cNvPr id="1" name=""/>
        <p:cNvGrpSpPr/>
        <p:nvPr/>
      </p:nvGrpSpPr>
      <p:grpSpPr>
        <a:xfrm>
          <a:off x="0" y="0"/>
          <a:ext cx="0" cy="0"/>
          <a:chOff x="0" y="0"/>
          <a:chExt cx="0" cy="0"/>
        </a:xfrm>
      </p:grpSpPr>
      <p:pic>
        <p:nvPicPr>
          <p:cNvPr id="10" name="Kuva 5" descr="vesipisarat-72dpi.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97425" y="0"/>
            <a:ext cx="4594577" cy="6858000"/>
          </a:xfrm>
          <a:prstGeom prst="rect">
            <a:avLst/>
          </a:prstGeom>
        </p:spPr>
      </p:pic>
      <p:pic>
        <p:nvPicPr>
          <p:cNvPr id="13" name="Kuva 12" descr="Motiva_vasenkuva_peitto.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1433689" y="-1"/>
            <a:ext cx="8093193" cy="6858001"/>
          </a:xfrm>
          <a:prstGeom prst="rect">
            <a:avLst/>
          </a:prstGeom>
        </p:spPr>
      </p:pic>
      <p:sp>
        <p:nvSpPr>
          <p:cNvPr id="2" name="Otsikko 1"/>
          <p:cNvSpPr>
            <a:spLocks noGrp="1"/>
          </p:cNvSpPr>
          <p:nvPr>
            <p:ph type="title"/>
          </p:nvPr>
        </p:nvSpPr>
        <p:spPr>
          <a:xfrm>
            <a:off x="484437" y="966686"/>
            <a:ext cx="5611563" cy="1285895"/>
          </a:xfrm>
        </p:spPr>
        <p:txBody>
          <a:bodyPr/>
          <a:lstStyle/>
          <a:p>
            <a:r>
              <a:rPr lang="en-US" noProof="0"/>
              <a:t>Click to edit Master title style</a:t>
            </a:r>
            <a:endParaRPr lang="fi-FI" noProof="0" dirty="0"/>
          </a:p>
        </p:txBody>
      </p:sp>
      <p:sp>
        <p:nvSpPr>
          <p:cNvPr id="4" name="Sisällön paikkamerkki 3"/>
          <p:cNvSpPr>
            <a:spLocks noGrp="1"/>
          </p:cNvSpPr>
          <p:nvPr>
            <p:ph sz="half" idx="2"/>
          </p:nvPr>
        </p:nvSpPr>
        <p:spPr>
          <a:xfrm>
            <a:off x="484437" y="2439737"/>
            <a:ext cx="5611563" cy="3686427"/>
          </a:xfrm>
        </p:spPr>
        <p:txBody>
          <a:bodyPr/>
          <a:lstStyle>
            <a:lvl1pPr marL="0" indent="0">
              <a:buNone/>
              <a:defRPr sz="2133"/>
            </a:lvl1pPr>
            <a:lvl2pPr marL="0" indent="0">
              <a:buNone/>
              <a:defRPr sz="2133">
                <a:latin typeface="+mn-lt"/>
              </a:defRPr>
            </a:lvl2pPr>
            <a:lvl3pPr marL="0" indent="0">
              <a:buNone/>
              <a:defRPr sz="2133">
                <a:latin typeface="+mn-lt"/>
              </a:defRPr>
            </a:lvl3pPr>
            <a:lvl4pPr marL="0" indent="0">
              <a:buNone/>
              <a:defRPr sz="2133">
                <a:latin typeface="+mn-lt"/>
              </a:defRPr>
            </a:lvl4pPr>
            <a:lvl5pPr marL="0" indent="0">
              <a:buNone/>
              <a:defRPr sz="2133">
                <a:latin typeface="+mn-lt"/>
                <a:cs typeface="Calibri"/>
              </a:defRPr>
            </a:lvl5pPr>
            <a:lvl6pPr>
              <a:defRPr sz="2400"/>
            </a:lvl6pPr>
            <a:lvl7pPr>
              <a:defRPr sz="2400"/>
            </a:lvl7pPr>
            <a:lvl8pPr>
              <a:defRPr sz="2400"/>
            </a:lvl8pPr>
            <a:lvl9pPr>
              <a:defRPr sz="24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dirty="0"/>
          </a:p>
        </p:txBody>
      </p:sp>
      <p:pic>
        <p:nvPicPr>
          <p:cNvPr id="11" name="Kuva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7215" y="538971"/>
            <a:ext cx="512640" cy="468540"/>
          </a:xfrm>
          <a:prstGeom prst="rect">
            <a:avLst/>
          </a:prstGeom>
        </p:spPr>
      </p:pic>
      <p:sp>
        <p:nvSpPr>
          <p:cNvPr id="8" name="Dian numeron paikkamerkki 5">
            <a:extLst>
              <a:ext uri="{FF2B5EF4-FFF2-40B4-BE49-F238E27FC236}">
                <a16:creationId xmlns:a16="http://schemas.microsoft.com/office/drawing/2014/main" id="{2EFFBC9D-F153-4852-9057-C927DAEDF4EC}"/>
              </a:ext>
            </a:extLst>
          </p:cNvPr>
          <p:cNvSpPr txBox="1">
            <a:spLocks/>
          </p:cNvSpPr>
          <p:nvPr/>
        </p:nvSpPr>
        <p:spPr>
          <a:xfrm>
            <a:off x="494363" y="6372392"/>
            <a:ext cx="505640" cy="365125"/>
          </a:xfrm>
          <a:prstGeom prst="rect">
            <a:avLst/>
          </a:prstGeom>
        </p:spPr>
        <p:txBody>
          <a:bodyPr/>
          <a:lstStyle>
            <a:defPPr>
              <a:defRPr lang="fi-FI"/>
            </a:defPPr>
            <a:lvl1pPr marL="0" algn="r" defTabSz="457200" rtl="0" eaLnBrk="1" latinLnBrk="0" hangingPunct="1">
              <a:defRPr sz="950" kern="1200">
                <a:solidFill>
                  <a:schemeClr val="tx1"/>
                </a:solidFill>
                <a:latin typeface="Calibri" charset="0"/>
                <a:ea typeface="Calibri" charset="0"/>
                <a:cs typeface="Calibri"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62CCF657-A547-8C43-AD59-3D5EA746CF60}" type="slidenum">
              <a:rPr lang="fi-FI" sz="1067" noProof="0" smtClean="0">
                <a:latin typeface="+mn-lt"/>
              </a:rPr>
              <a:pPr algn="l"/>
              <a:t>‹#›</a:t>
            </a:fld>
            <a:endParaRPr lang="fi-FI" sz="1067" noProof="0" dirty="0">
              <a:latin typeface="+mn-lt"/>
            </a:endParaRPr>
          </a:p>
        </p:txBody>
      </p:sp>
    </p:spTree>
    <p:extLst>
      <p:ext uri="{BB962C8B-B14F-4D97-AF65-F5344CB8AC3E}">
        <p14:creationId xmlns:p14="http://schemas.microsoft.com/office/powerpoint/2010/main" val="364688551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9_Kuva + teksti">
    <p:spTree>
      <p:nvGrpSpPr>
        <p:cNvPr id="1" name=""/>
        <p:cNvGrpSpPr/>
        <p:nvPr/>
      </p:nvGrpSpPr>
      <p:grpSpPr>
        <a:xfrm>
          <a:off x="0" y="0"/>
          <a:ext cx="0" cy="0"/>
          <a:chOff x="0" y="0"/>
          <a:chExt cx="0" cy="0"/>
        </a:xfrm>
      </p:grpSpPr>
      <p:pic>
        <p:nvPicPr>
          <p:cNvPr id="10" name="Kuva 4" descr="Masi-300dpi.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609819" y="2"/>
            <a:ext cx="4582183" cy="6857999"/>
          </a:xfrm>
          <a:prstGeom prst="rect">
            <a:avLst/>
          </a:prstGeom>
        </p:spPr>
      </p:pic>
      <p:pic>
        <p:nvPicPr>
          <p:cNvPr id="11" name="Kuva 12" descr="Motiva_vasenkuva_peitto.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1433688" y="1"/>
            <a:ext cx="8093193" cy="6858000"/>
          </a:xfrm>
          <a:prstGeom prst="rect">
            <a:avLst/>
          </a:prstGeom>
        </p:spPr>
      </p:pic>
      <p:sp>
        <p:nvSpPr>
          <p:cNvPr id="2" name="Otsikko 1"/>
          <p:cNvSpPr>
            <a:spLocks noGrp="1"/>
          </p:cNvSpPr>
          <p:nvPr>
            <p:ph type="title"/>
          </p:nvPr>
        </p:nvSpPr>
        <p:spPr>
          <a:xfrm>
            <a:off x="484434" y="966686"/>
            <a:ext cx="5611567" cy="1285895"/>
          </a:xfrm>
        </p:spPr>
        <p:txBody>
          <a:bodyPr/>
          <a:lstStyle/>
          <a:p>
            <a:r>
              <a:rPr lang="en-US" noProof="0"/>
              <a:t>Click to edit Master title style</a:t>
            </a:r>
            <a:endParaRPr lang="fi-FI" noProof="0" dirty="0"/>
          </a:p>
        </p:txBody>
      </p:sp>
      <p:sp>
        <p:nvSpPr>
          <p:cNvPr id="4" name="Sisällön paikkamerkki 3"/>
          <p:cNvSpPr>
            <a:spLocks noGrp="1"/>
          </p:cNvSpPr>
          <p:nvPr>
            <p:ph sz="half" idx="2"/>
          </p:nvPr>
        </p:nvSpPr>
        <p:spPr>
          <a:xfrm>
            <a:off x="484434" y="2439737"/>
            <a:ext cx="5611567" cy="3686427"/>
          </a:xfrm>
        </p:spPr>
        <p:txBody>
          <a:bodyPr/>
          <a:lstStyle>
            <a:lvl1pPr marL="0" indent="0">
              <a:buNone/>
              <a:defRPr sz="2133"/>
            </a:lvl1pPr>
            <a:lvl2pPr marL="0" indent="0">
              <a:buNone/>
              <a:defRPr sz="2133">
                <a:latin typeface="+mn-lt"/>
              </a:defRPr>
            </a:lvl2pPr>
            <a:lvl3pPr marL="0" indent="0">
              <a:buNone/>
              <a:defRPr sz="2133">
                <a:latin typeface="+mn-lt"/>
              </a:defRPr>
            </a:lvl3pPr>
            <a:lvl4pPr marL="0" indent="0">
              <a:buNone/>
              <a:defRPr sz="2133">
                <a:latin typeface="+mn-lt"/>
              </a:defRPr>
            </a:lvl4pPr>
            <a:lvl5pPr marL="0" indent="0">
              <a:buNone/>
              <a:defRPr sz="2133">
                <a:latin typeface="+mn-lt"/>
                <a:cs typeface="Calibri"/>
              </a:defRPr>
            </a:lvl5pPr>
            <a:lvl6pPr>
              <a:defRPr sz="2400"/>
            </a:lvl6pPr>
            <a:lvl7pPr>
              <a:defRPr sz="2400"/>
            </a:lvl7pPr>
            <a:lvl8pPr>
              <a:defRPr sz="2400"/>
            </a:lvl8pPr>
            <a:lvl9pPr>
              <a:defRPr sz="24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dirty="0"/>
          </a:p>
        </p:txBody>
      </p:sp>
      <p:pic>
        <p:nvPicPr>
          <p:cNvPr id="12" name="Kuva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4309" y="545255"/>
            <a:ext cx="512640" cy="468540"/>
          </a:xfrm>
          <a:prstGeom prst="rect">
            <a:avLst/>
          </a:prstGeom>
        </p:spPr>
      </p:pic>
      <p:sp>
        <p:nvSpPr>
          <p:cNvPr id="8" name="Dian numeron paikkamerkki 5">
            <a:extLst>
              <a:ext uri="{FF2B5EF4-FFF2-40B4-BE49-F238E27FC236}">
                <a16:creationId xmlns:a16="http://schemas.microsoft.com/office/drawing/2014/main" id="{82D7F05B-DA5A-4950-B2F4-7B9CB00B01D5}"/>
              </a:ext>
            </a:extLst>
          </p:cNvPr>
          <p:cNvSpPr txBox="1">
            <a:spLocks/>
          </p:cNvSpPr>
          <p:nvPr/>
        </p:nvSpPr>
        <p:spPr>
          <a:xfrm>
            <a:off x="494363" y="6372392"/>
            <a:ext cx="505640" cy="365125"/>
          </a:xfrm>
          <a:prstGeom prst="rect">
            <a:avLst/>
          </a:prstGeom>
        </p:spPr>
        <p:txBody>
          <a:bodyPr/>
          <a:lstStyle>
            <a:defPPr>
              <a:defRPr lang="fi-FI"/>
            </a:defPPr>
            <a:lvl1pPr marL="0" algn="r" defTabSz="457200" rtl="0" eaLnBrk="1" latinLnBrk="0" hangingPunct="1">
              <a:defRPr sz="950" kern="1200">
                <a:solidFill>
                  <a:schemeClr val="tx1"/>
                </a:solidFill>
                <a:latin typeface="Calibri" charset="0"/>
                <a:ea typeface="Calibri" charset="0"/>
                <a:cs typeface="Calibri"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62CCF657-A547-8C43-AD59-3D5EA746CF60}" type="slidenum">
              <a:rPr lang="fi-FI" sz="1067" noProof="0" smtClean="0">
                <a:latin typeface="+mn-lt"/>
              </a:rPr>
              <a:pPr algn="l"/>
              <a:t>‹#›</a:t>
            </a:fld>
            <a:endParaRPr lang="fi-FI" sz="1067" noProof="0" dirty="0">
              <a:latin typeface="+mn-lt"/>
            </a:endParaRPr>
          </a:p>
        </p:txBody>
      </p:sp>
    </p:spTree>
    <p:extLst>
      <p:ext uri="{BB962C8B-B14F-4D97-AF65-F5344CB8AC3E}">
        <p14:creationId xmlns:p14="http://schemas.microsoft.com/office/powerpoint/2010/main" val="365271881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10_Kuva + teksti">
    <p:spTree>
      <p:nvGrpSpPr>
        <p:cNvPr id="1" name=""/>
        <p:cNvGrpSpPr/>
        <p:nvPr/>
      </p:nvGrpSpPr>
      <p:grpSpPr>
        <a:xfrm>
          <a:off x="0" y="0"/>
          <a:ext cx="0" cy="0"/>
          <a:chOff x="0" y="0"/>
          <a:chExt cx="0" cy="0"/>
        </a:xfrm>
      </p:grpSpPr>
      <p:pic>
        <p:nvPicPr>
          <p:cNvPr id="10" name="Kuva 5" descr="Tuuli-300dpi.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609817" y="0"/>
            <a:ext cx="4630800" cy="6858000"/>
          </a:xfrm>
          <a:prstGeom prst="rect">
            <a:avLst/>
          </a:prstGeom>
        </p:spPr>
      </p:pic>
      <p:pic>
        <p:nvPicPr>
          <p:cNvPr id="11" name="Kuva 12" descr="Motiva_vasenkuva_peitto.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1433689" y="0"/>
            <a:ext cx="8093193" cy="6858000"/>
          </a:xfrm>
          <a:prstGeom prst="rect">
            <a:avLst/>
          </a:prstGeom>
        </p:spPr>
      </p:pic>
      <p:sp>
        <p:nvSpPr>
          <p:cNvPr id="2" name="Otsikko 1"/>
          <p:cNvSpPr>
            <a:spLocks noGrp="1"/>
          </p:cNvSpPr>
          <p:nvPr>
            <p:ph type="title"/>
          </p:nvPr>
        </p:nvSpPr>
        <p:spPr>
          <a:xfrm>
            <a:off x="484437" y="966686"/>
            <a:ext cx="5611563" cy="1285895"/>
          </a:xfrm>
        </p:spPr>
        <p:txBody>
          <a:bodyPr/>
          <a:lstStyle/>
          <a:p>
            <a:r>
              <a:rPr lang="en-US" noProof="0"/>
              <a:t>Click to edit Master title style</a:t>
            </a:r>
            <a:endParaRPr lang="fi-FI" noProof="0" dirty="0"/>
          </a:p>
        </p:txBody>
      </p:sp>
      <p:sp>
        <p:nvSpPr>
          <p:cNvPr id="4" name="Sisällön paikkamerkki 3"/>
          <p:cNvSpPr>
            <a:spLocks noGrp="1"/>
          </p:cNvSpPr>
          <p:nvPr>
            <p:ph sz="half" idx="2"/>
          </p:nvPr>
        </p:nvSpPr>
        <p:spPr>
          <a:xfrm>
            <a:off x="484437" y="2439737"/>
            <a:ext cx="5611563" cy="3686427"/>
          </a:xfrm>
        </p:spPr>
        <p:txBody>
          <a:bodyPr/>
          <a:lstStyle>
            <a:lvl1pPr marL="0" indent="0">
              <a:buNone/>
              <a:defRPr sz="2133"/>
            </a:lvl1pPr>
            <a:lvl2pPr marL="0" indent="0">
              <a:buNone/>
              <a:defRPr sz="2133">
                <a:latin typeface="+mn-lt"/>
              </a:defRPr>
            </a:lvl2pPr>
            <a:lvl3pPr marL="0" indent="0">
              <a:buNone/>
              <a:defRPr sz="2133">
                <a:latin typeface="+mn-lt"/>
              </a:defRPr>
            </a:lvl3pPr>
            <a:lvl4pPr marL="0" indent="0">
              <a:buNone/>
              <a:defRPr sz="2133">
                <a:latin typeface="+mn-lt"/>
              </a:defRPr>
            </a:lvl4pPr>
            <a:lvl5pPr marL="0" indent="0">
              <a:buNone/>
              <a:defRPr sz="2133">
                <a:latin typeface="+mn-lt"/>
                <a:cs typeface="Calibri"/>
              </a:defRPr>
            </a:lvl5pPr>
            <a:lvl6pPr>
              <a:defRPr sz="2400"/>
            </a:lvl6pPr>
            <a:lvl7pPr>
              <a:defRPr sz="2400"/>
            </a:lvl7pPr>
            <a:lvl8pPr>
              <a:defRPr sz="2400"/>
            </a:lvl8pPr>
            <a:lvl9pPr>
              <a:defRPr sz="24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dirty="0"/>
          </a:p>
        </p:txBody>
      </p:sp>
      <p:pic>
        <p:nvPicPr>
          <p:cNvPr id="12" name="Kuva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4311" y="545255"/>
            <a:ext cx="512640" cy="468540"/>
          </a:xfrm>
          <a:prstGeom prst="rect">
            <a:avLst/>
          </a:prstGeom>
        </p:spPr>
      </p:pic>
      <p:sp>
        <p:nvSpPr>
          <p:cNvPr id="8" name="Dian numeron paikkamerkki 5">
            <a:extLst>
              <a:ext uri="{FF2B5EF4-FFF2-40B4-BE49-F238E27FC236}">
                <a16:creationId xmlns:a16="http://schemas.microsoft.com/office/drawing/2014/main" id="{55E56507-A09D-4B49-A421-A69EA12A1987}"/>
              </a:ext>
            </a:extLst>
          </p:cNvPr>
          <p:cNvSpPr txBox="1">
            <a:spLocks/>
          </p:cNvSpPr>
          <p:nvPr/>
        </p:nvSpPr>
        <p:spPr>
          <a:xfrm>
            <a:off x="494363" y="6372392"/>
            <a:ext cx="505640" cy="365125"/>
          </a:xfrm>
          <a:prstGeom prst="rect">
            <a:avLst/>
          </a:prstGeom>
        </p:spPr>
        <p:txBody>
          <a:bodyPr/>
          <a:lstStyle>
            <a:defPPr>
              <a:defRPr lang="fi-FI"/>
            </a:defPPr>
            <a:lvl1pPr marL="0" algn="r" defTabSz="457200" rtl="0" eaLnBrk="1" latinLnBrk="0" hangingPunct="1">
              <a:defRPr sz="950" kern="1200">
                <a:solidFill>
                  <a:schemeClr val="tx1"/>
                </a:solidFill>
                <a:latin typeface="Calibri" charset="0"/>
                <a:ea typeface="Calibri" charset="0"/>
                <a:cs typeface="Calibri"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62CCF657-A547-8C43-AD59-3D5EA746CF60}" type="slidenum">
              <a:rPr lang="fi-FI" sz="1067" noProof="0" smtClean="0">
                <a:latin typeface="+mn-lt"/>
              </a:rPr>
              <a:pPr algn="l"/>
              <a:t>‹#›</a:t>
            </a:fld>
            <a:endParaRPr lang="fi-FI" sz="1067" noProof="0" dirty="0">
              <a:latin typeface="+mn-lt"/>
            </a:endParaRPr>
          </a:p>
        </p:txBody>
      </p:sp>
    </p:spTree>
    <p:extLst>
      <p:ext uri="{BB962C8B-B14F-4D97-AF65-F5344CB8AC3E}">
        <p14:creationId xmlns:p14="http://schemas.microsoft.com/office/powerpoint/2010/main" val="162557223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11_Kuva + teksti">
    <p:spTree>
      <p:nvGrpSpPr>
        <p:cNvPr id="1" name=""/>
        <p:cNvGrpSpPr/>
        <p:nvPr/>
      </p:nvGrpSpPr>
      <p:grpSpPr>
        <a:xfrm>
          <a:off x="0" y="0"/>
          <a:ext cx="0" cy="0"/>
          <a:chOff x="0" y="0"/>
          <a:chExt cx="0" cy="0"/>
        </a:xfrm>
      </p:grpSpPr>
      <p:pic>
        <p:nvPicPr>
          <p:cNvPr id="10" name="Kuva 2" descr="tuomiokirkko-2.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536705" y="0"/>
            <a:ext cx="4666800" cy="6858000"/>
          </a:xfrm>
          <a:prstGeom prst="rect">
            <a:avLst/>
          </a:prstGeom>
        </p:spPr>
      </p:pic>
      <p:pic>
        <p:nvPicPr>
          <p:cNvPr id="11" name="Kuva 12" descr="Motiva_vasenkuva_peitto.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1433689" y="0"/>
            <a:ext cx="8093193" cy="6858000"/>
          </a:xfrm>
          <a:prstGeom prst="rect">
            <a:avLst/>
          </a:prstGeom>
        </p:spPr>
      </p:pic>
      <p:sp>
        <p:nvSpPr>
          <p:cNvPr id="2" name="Otsikko 1"/>
          <p:cNvSpPr>
            <a:spLocks noGrp="1"/>
          </p:cNvSpPr>
          <p:nvPr>
            <p:ph type="title"/>
          </p:nvPr>
        </p:nvSpPr>
        <p:spPr>
          <a:xfrm>
            <a:off x="484434" y="966686"/>
            <a:ext cx="5611567" cy="1285895"/>
          </a:xfrm>
        </p:spPr>
        <p:txBody>
          <a:bodyPr/>
          <a:lstStyle/>
          <a:p>
            <a:r>
              <a:rPr lang="en-US" noProof="0"/>
              <a:t>Click to edit Master title style</a:t>
            </a:r>
            <a:endParaRPr lang="fi-FI" noProof="0" dirty="0"/>
          </a:p>
        </p:txBody>
      </p:sp>
      <p:sp>
        <p:nvSpPr>
          <p:cNvPr id="4" name="Sisällön paikkamerkki 3"/>
          <p:cNvSpPr>
            <a:spLocks noGrp="1"/>
          </p:cNvSpPr>
          <p:nvPr>
            <p:ph sz="half" idx="2"/>
          </p:nvPr>
        </p:nvSpPr>
        <p:spPr>
          <a:xfrm>
            <a:off x="484434" y="2439737"/>
            <a:ext cx="5611567" cy="3686427"/>
          </a:xfrm>
        </p:spPr>
        <p:txBody>
          <a:bodyPr/>
          <a:lstStyle>
            <a:lvl1pPr marL="0" indent="0">
              <a:buNone/>
              <a:defRPr sz="2133"/>
            </a:lvl1pPr>
            <a:lvl2pPr marL="0" indent="0">
              <a:buNone/>
              <a:defRPr sz="2133">
                <a:latin typeface="+mn-lt"/>
              </a:defRPr>
            </a:lvl2pPr>
            <a:lvl3pPr marL="0" indent="0">
              <a:buNone/>
              <a:defRPr sz="2133">
                <a:latin typeface="+mn-lt"/>
              </a:defRPr>
            </a:lvl3pPr>
            <a:lvl4pPr marL="0" indent="0">
              <a:buNone/>
              <a:defRPr sz="2133">
                <a:latin typeface="+mn-lt"/>
              </a:defRPr>
            </a:lvl4pPr>
            <a:lvl5pPr marL="0" indent="0">
              <a:buNone/>
              <a:defRPr sz="2133">
                <a:latin typeface="+mn-lt"/>
                <a:cs typeface="Calibri"/>
              </a:defRPr>
            </a:lvl5pPr>
            <a:lvl6pPr>
              <a:defRPr sz="2400"/>
            </a:lvl6pPr>
            <a:lvl7pPr>
              <a:defRPr sz="2400"/>
            </a:lvl7pPr>
            <a:lvl8pPr>
              <a:defRPr sz="2400"/>
            </a:lvl8pPr>
            <a:lvl9pPr>
              <a:defRPr sz="24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dirty="0"/>
          </a:p>
        </p:txBody>
      </p:sp>
      <p:pic>
        <p:nvPicPr>
          <p:cNvPr id="12" name="Kuva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8367" y="540251"/>
            <a:ext cx="512640" cy="468540"/>
          </a:xfrm>
          <a:prstGeom prst="rect">
            <a:avLst/>
          </a:prstGeom>
        </p:spPr>
      </p:pic>
      <p:sp>
        <p:nvSpPr>
          <p:cNvPr id="8" name="Dian numeron paikkamerkki 5">
            <a:extLst>
              <a:ext uri="{FF2B5EF4-FFF2-40B4-BE49-F238E27FC236}">
                <a16:creationId xmlns:a16="http://schemas.microsoft.com/office/drawing/2014/main" id="{318135AC-AB5B-4CA0-A473-7CF3FD1B16F9}"/>
              </a:ext>
            </a:extLst>
          </p:cNvPr>
          <p:cNvSpPr txBox="1">
            <a:spLocks/>
          </p:cNvSpPr>
          <p:nvPr/>
        </p:nvSpPr>
        <p:spPr>
          <a:xfrm>
            <a:off x="494363" y="6372392"/>
            <a:ext cx="505640" cy="365125"/>
          </a:xfrm>
          <a:prstGeom prst="rect">
            <a:avLst/>
          </a:prstGeom>
        </p:spPr>
        <p:txBody>
          <a:bodyPr/>
          <a:lstStyle>
            <a:defPPr>
              <a:defRPr lang="fi-FI"/>
            </a:defPPr>
            <a:lvl1pPr marL="0" algn="r" defTabSz="457200" rtl="0" eaLnBrk="1" latinLnBrk="0" hangingPunct="1">
              <a:defRPr sz="950" kern="1200">
                <a:solidFill>
                  <a:schemeClr val="tx1"/>
                </a:solidFill>
                <a:latin typeface="Calibri" charset="0"/>
                <a:ea typeface="Calibri" charset="0"/>
                <a:cs typeface="Calibri"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62CCF657-A547-8C43-AD59-3D5EA746CF60}" type="slidenum">
              <a:rPr lang="fi-FI" sz="1067" noProof="0" smtClean="0">
                <a:latin typeface="+mn-lt"/>
              </a:rPr>
              <a:pPr algn="l"/>
              <a:t>‹#›</a:t>
            </a:fld>
            <a:endParaRPr lang="fi-FI" sz="1067" noProof="0" dirty="0">
              <a:latin typeface="+mn-lt"/>
            </a:endParaRPr>
          </a:p>
        </p:txBody>
      </p:sp>
    </p:spTree>
    <p:extLst>
      <p:ext uri="{BB962C8B-B14F-4D97-AF65-F5344CB8AC3E}">
        <p14:creationId xmlns:p14="http://schemas.microsoft.com/office/powerpoint/2010/main" val="349797465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12_Kuva + teksti">
    <p:spTree>
      <p:nvGrpSpPr>
        <p:cNvPr id="1" name=""/>
        <p:cNvGrpSpPr/>
        <p:nvPr/>
      </p:nvGrpSpPr>
      <p:grpSpPr>
        <a:xfrm>
          <a:off x="0" y="0"/>
          <a:ext cx="0" cy="0"/>
          <a:chOff x="0" y="0"/>
          <a:chExt cx="0" cy="0"/>
        </a:xfrm>
      </p:grpSpPr>
      <p:pic>
        <p:nvPicPr>
          <p:cNvPr id="10" name="Kuva 4" descr="bussi-300dpi.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621579" y="0"/>
            <a:ext cx="4570423" cy="6858000"/>
          </a:xfrm>
          <a:prstGeom prst="rect">
            <a:avLst/>
          </a:prstGeom>
        </p:spPr>
      </p:pic>
      <p:pic>
        <p:nvPicPr>
          <p:cNvPr id="11" name="Kuva 12" descr="Motiva_vasenkuva_peitto.png"/>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flipH="1">
            <a:off x="1433688" y="1"/>
            <a:ext cx="8093193" cy="6858000"/>
          </a:xfrm>
          <a:prstGeom prst="rect">
            <a:avLst/>
          </a:prstGeom>
        </p:spPr>
      </p:pic>
      <p:sp>
        <p:nvSpPr>
          <p:cNvPr id="2" name="Otsikko 1"/>
          <p:cNvSpPr>
            <a:spLocks noGrp="1"/>
          </p:cNvSpPr>
          <p:nvPr>
            <p:ph type="title"/>
          </p:nvPr>
        </p:nvSpPr>
        <p:spPr>
          <a:xfrm>
            <a:off x="484437" y="966686"/>
            <a:ext cx="5611563" cy="1285895"/>
          </a:xfrm>
        </p:spPr>
        <p:txBody>
          <a:bodyPr/>
          <a:lstStyle/>
          <a:p>
            <a:r>
              <a:rPr lang="en-US" noProof="0"/>
              <a:t>Click to edit Master title style</a:t>
            </a:r>
            <a:endParaRPr lang="fi-FI" noProof="0" dirty="0"/>
          </a:p>
        </p:txBody>
      </p:sp>
      <p:sp>
        <p:nvSpPr>
          <p:cNvPr id="4" name="Sisällön paikkamerkki 3"/>
          <p:cNvSpPr>
            <a:spLocks noGrp="1"/>
          </p:cNvSpPr>
          <p:nvPr>
            <p:ph sz="half" idx="2"/>
          </p:nvPr>
        </p:nvSpPr>
        <p:spPr>
          <a:xfrm>
            <a:off x="484437" y="2439737"/>
            <a:ext cx="5611563" cy="3686427"/>
          </a:xfrm>
        </p:spPr>
        <p:txBody>
          <a:bodyPr/>
          <a:lstStyle>
            <a:lvl1pPr marL="0" indent="0">
              <a:buNone/>
              <a:defRPr sz="2133"/>
            </a:lvl1pPr>
            <a:lvl2pPr marL="0" indent="0">
              <a:buNone/>
              <a:defRPr sz="2133">
                <a:latin typeface="+mn-lt"/>
              </a:defRPr>
            </a:lvl2pPr>
            <a:lvl3pPr marL="0" indent="0">
              <a:buNone/>
              <a:defRPr sz="2133">
                <a:latin typeface="+mn-lt"/>
              </a:defRPr>
            </a:lvl3pPr>
            <a:lvl4pPr marL="0" indent="0">
              <a:buNone/>
              <a:defRPr sz="2133">
                <a:latin typeface="+mn-lt"/>
              </a:defRPr>
            </a:lvl4pPr>
            <a:lvl5pPr marL="0" indent="0">
              <a:buNone/>
              <a:defRPr sz="2133">
                <a:latin typeface="+mn-lt"/>
                <a:cs typeface="Calibri"/>
              </a:defRPr>
            </a:lvl5pPr>
            <a:lvl6pPr>
              <a:defRPr sz="2400"/>
            </a:lvl6pPr>
            <a:lvl7pPr>
              <a:defRPr sz="2400"/>
            </a:lvl7pPr>
            <a:lvl8pPr>
              <a:defRPr sz="2400"/>
            </a:lvl8pPr>
            <a:lvl9pPr>
              <a:defRPr sz="24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dirty="0"/>
          </a:p>
        </p:txBody>
      </p:sp>
      <p:pic>
        <p:nvPicPr>
          <p:cNvPr id="12" name="Kuva 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4309" y="545255"/>
            <a:ext cx="512640" cy="468540"/>
          </a:xfrm>
          <a:prstGeom prst="rect">
            <a:avLst/>
          </a:prstGeom>
        </p:spPr>
      </p:pic>
      <p:sp>
        <p:nvSpPr>
          <p:cNvPr id="8" name="Dian numeron paikkamerkki 5">
            <a:extLst>
              <a:ext uri="{FF2B5EF4-FFF2-40B4-BE49-F238E27FC236}">
                <a16:creationId xmlns:a16="http://schemas.microsoft.com/office/drawing/2014/main" id="{8F5F7367-3EFE-4B42-9E26-EB9334D0963D}"/>
              </a:ext>
            </a:extLst>
          </p:cNvPr>
          <p:cNvSpPr txBox="1">
            <a:spLocks/>
          </p:cNvSpPr>
          <p:nvPr/>
        </p:nvSpPr>
        <p:spPr>
          <a:xfrm>
            <a:off x="494363" y="6372392"/>
            <a:ext cx="505640" cy="365125"/>
          </a:xfrm>
          <a:prstGeom prst="rect">
            <a:avLst/>
          </a:prstGeom>
        </p:spPr>
        <p:txBody>
          <a:bodyPr/>
          <a:lstStyle>
            <a:defPPr>
              <a:defRPr lang="fi-FI"/>
            </a:defPPr>
            <a:lvl1pPr marL="0" algn="r" defTabSz="457200" rtl="0" eaLnBrk="1" latinLnBrk="0" hangingPunct="1">
              <a:defRPr sz="950" kern="1200">
                <a:solidFill>
                  <a:schemeClr val="tx1"/>
                </a:solidFill>
                <a:latin typeface="Calibri" charset="0"/>
                <a:ea typeface="Calibri" charset="0"/>
                <a:cs typeface="Calibri"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fld id="{62CCF657-A547-8C43-AD59-3D5EA746CF60}" type="slidenum">
              <a:rPr lang="fi-FI" sz="1067" noProof="0" smtClean="0">
                <a:latin typeface="+mn-lt"/>
              </a:rPr>
              <a:pPr algn="l"/>
              <a:t>‹#›</a:t>
            </a:fld>
            <a:endParaRPr lang="fi-FI" sz="1067" noProof="0" dirty="0">
              <a:latin typeface="+mn-lt"/>
            </a:endParaRPr>
          </a:p>
        </p:txBody>
      </p:sp>
    </p:spTree>
    <p:extLst>
      <p:ext uri="{BB962C8B-B14F-4D97-AF65-F5344CB8AC3E}">
        <p14:creationId xmlns:p14="http://schemas.microsoft.com/office/powerpoint/2010/main" val="37195885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3_Section_Header_1">
    <p:bg>
      <p:bgPr>
        <a:solidFill>
          <a:schemeClr val="bg2"/>
        </a:solidFill>
        <a:effectLst/>
      </p:bgPr>
    </p:bg>
    <p:spTree>
      <p:nvGrpSpPr>
        <p:cNvPr id="1" name=""/>
        <p:cNvGrpSpPr/>
        <p:nvPr/>
      </p:nvGrpSpPr>
      <p:grpSpPr>
        <a:xfrm>
          <a:off x="0" y="0"/>
          <a:ext cx="0" cy="0"/>
          <a:chOff x="0" y="0"/>
          <a:chExt cx="0" cy="0"/>
        </a:xfrm>
      </p:grpSpPr>
      <p:sp>
        <p:nvSpPr>
          <p:cNvPr id="13" name="Title 1"/>
          <p:cNvSpPr>
            <a:spLocks noGrp="1"/>
          </p:cNvSpPr>
          <p:nvPr>
            <p:ph type="ctrTitle"/>
          </p:nvPr>
        </p:nvSpPr>
        <p:spPr>
          <a:xfrm>
            <a:off x="1015379" y="1214185"/>
            <a:ext cx="10161244" cy="2214818"/>
          </a:xfrm>
          <a:prstGeom prst="rect">
            <a:avLst/>
          </a:prstGeom>
        </p:spPr>
        <p:txBody>
          <a:bodyPr lIns="91430" tIns="45715" rIns="91430" bIns="45715" anchor="b" anchorCtr="0"/>
          <a:lstStyle>
            <a:lvl1pPr algn="ctr">
              <a:lnSpc>
                <a:spcPct val="85000"/>
              </a:lnSpc>
              <a:defRPr sz="4366" b="1" spc="-149">
                <a:solidFill>
                  <a:schemeClr val="bg1"/>
                </a:solidFill>
              </a:defRPr>
            </a:lvl1pPr>
          </a:lstStyle>
          <a:p>
            <a:r>
              <a:rPr lang="en-US"/>
              <a:t>Click to edit Master title style</a:t>
            </a:r>
            <a:endParaRPr lang="fi-FI" dirty="0"/>
          </a:p>
        </p:txBody>
      </p:sp>
      <p:sp>
        <p:nvSpPr>
          <p:cNvPr id="15" name="Text Placeholder 14"/>
          <p:cNvSpPr>
            <a:spLocks noGrp="1"/>
          </p:cNvSpPr>
          <p:nvPr>
            <p:ph type="body" sz="quarter" idx="13"/>
          </p:nvPr>
        </p:nvSpPr>
        <p:spPr>
          <a:xfrm>
            <a:off x="1015379" y="3571896"/>
            <a:ext cx="10161244" cy="1572396"/>
          </a:xfrm>
        </p:spPr>
        <p:txBody>
          <a:bodyPr/>
          <a:lstStyle>
            <a:lvl1pPr marL="0" indent="0" algn="ctr">
              <a:buFontTx/>
              <a:buNone/>
              <a:defRPr sz="2381">
                <a:solidFill>
                  <a:schemeClr val="tx2"/>
                </a:solidFill>
              </a:defRPr>
            </a:lvl1pPr>
          </a:lstStyle>
          <a:p>
            <a:pPr lvl="0"/>
            <a:r>
              <a:rPr lang="en-US"/>
              <a:t>Edit Master text styles</a:t>
            </a:r>
          </a:p>
        </p:txBody>
      </p:sp>
      <p:pic>
        <p:nvPicPr>
          <p:cNvPr id="2" name="Picture 1"/>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10413834" y="6143936"/>
            <a:ext cx="1399263" cy="519932"/>
          </a:xfrm>
          <a:prstGeom prst="rect">
            <a:avLst/>
          </a:prstGeom>
        </p:spPr>
      </p:pic>
    </p:spTree>
    <p:extLst>
      <p:ext uri="{BB962C8B-B14F-4D97-AF65-F5344CB8AC3E}">
        <p14:creationId xmlns:p14="http://schemas.microsoft.com/office/powerpoint/2010/main" val="1337697808"/>
      </p:ext>
    </p:extLst>
  </p:cSld>
  <p:clrMapOvr>
    <a:masterClrMapping/>
  </p:clrMapOvr>
  <p:transition spd="med">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8_Kuva + teksti">
    <p:spTree>
      <p:nvGrpSpPr>
        <p:cNvPr id="1" name=""/>
        <p:cNvGrpSpPr/>
        <p:nvPr/>
      </p:nvGrpSpPr>
      <p:grpSpPr>
        <a:xfrm>
          <a:off x="0" y="0"/>
          <a:ext cx="0" cy="0"/>
          <a:chOff x="0" y="0"/>
          <a:chExt cx="0" cy="0"/>
        </a:xfrm>
      </p:grpSpPr>
      <p:sp>
        <p:nvSpPr>
          <p:cNvPr id="2" name="Otsikko 1"/>
          <p:cNvSpPr>
            <a:spLocks noGrp="1"/>
          </p:cNvSpPr>
          <p:nvPr>
            <p:ph type="title"/>
          </p:nvPr>
        </p:nvSpPr>
        <p:spPr>
          <a:xfrm>
            <a:off x="6096000" y="1046366"/>
            <a:ext cx="5648264" cy="1285895"/>
          </a:xfrm>
        </p:spPr>
        <p:txBody>
          <a:bodyPr/>
          <a:lstStyle/>
          <a:p>
            <a:r>
              <a:rPr lang="en-US" noProof="0"/>
              <a:t>Click to edit Master title style</a:t>
            </a:r>
            <a:endParaRPr lang="fi-FI" noProof="0" dirty="0"/>
          </a:p>
        </p:txBody>
      </p:sp>
      <p:sp>
        <p:nvSpPr>
          <p:cNvPr id="4" name="Sisällön paikkamerkki 3"/>
          <p:cNvSpPr>
            <a:spLocks noGrp="1"/>
          </p:cNvSpPr>
          <p:nvPr>
            <p:ph sz="half" idx="2"/>
          </p:nvPr>
        </p:nvSpPr>
        <p:spPr>
          <a:xfrm>
            <a:off x="6096003" y="2439737"/>
            <a:ext cx="5648261" cy="3686427"/>
          </a:xfrm>
        </p:spPr>
        <p:txBody>
          <a:bodyPr/>
          <a:lstStyle>
            <a:lvl1pPr marL="0" indent="0">
              <a:buNone/>
              <a:defRPr sz="2133"/>
            </a:lvl1pPr>
            <a:lvl2pPr marL="0" indent="0">
              <a:buNone/>
              <a:defRPr sz="2133">
                <a:latin typeface="+mn-lt"/>
              </a:defRPr>
            </a:lvl2pPr>
            <a:lvl3pPr marL="0" indent="0">
              <a:buNone/>
              <a:defRPr sz="2133">
                <a:latin typeface="+mn-lt"/>
              </a:defRPr>
            </a:lvl3pPr>
            <a:lvl4pPr marL="0" indent="0">
              <a:buNone/>
              <a:defRPr sz="2133">
                <a:latin typeface="+mn-lt"/>
              </a:defRPr>
            </a:lvl4pPr>
            <a:lvl5pPr marL="0" indent="0">
              <a:buNone/>
              <a:defRPr sz="2133">
                <a:latin typeface="+mn-lt"/>
                <a:cs typeface="Calibri"/>
              </a:defRPr>
            </a:lvl5pPr>
            <a:lvl6pPr>
              <a:defRPr sz="2400"/>
            </a:lvl6pPr>
            <a:lvl7pPr>
              <a:defRPr sz="2400"/>
            </a:lvl7pPr>
            <a:lvl8pPr>
              <a:defRPr sz="2400"/>
            </a:lvl8pPr>
            <a:lvl9pPr>
              <a:defRPr sz="24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dirty="0"/>
          </a:p>
        </p:txBody>
      </p:sp>
      <p:sp>
        <p:nvSpPr>
          <p:cNvPr id="20" name="Dian numeron paikkamerkki 5"/>
          <p:cNvSpPr txBox="1">
            <a:spLocks/>
          </p:cNvSpPr>
          <p:nvPr/>
        </p:nvSpPr>
        <p:spPr>
          <a:xfrm>
            <a:off x="11260035" y="6372392"/>
            <a:ext cx="505640" cy="365125"/>
          </a:xfrm>
          <a:prstGeom prst="rect">
            <a:avLst/>
          </a:prstGeom>
        </p:spPr>
        <p:txBody>
          <a:bodyPr/>
          <a:lstStyle>
            <a:defPPr>
              <a:defRPr lang="fi-FI"/>
            </a:defPPr>
            <a:lvl1pPr marL="0" algn="r" defTabSz="457200" rtl="0" eaLnBrk="1" latinLnBrk="0" hangingPunct="1">
              <a:defRPr sz="950" kern="1200">
                <a:solidFill>
                  <a:schemeClr val="tx1"/>
                </a:solidFill>
                <a:latin typeface="Calibri" charset="0"/>
                <a:ea typeface="Calibri" charset="0"/>
                <a:cs typeface="Calibri"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2CCF657-A547-8C43-AD59-3D5EA746CF60}" type="slidenum">
              <a:rPr lang="fi-FI" sz="1067" noProof="0" smtClean="0">
                <a:latin typeface="+mn-lt"/>
              </a:rPr>
              <a:pPr/>
              <a:t>‹#›</a:t>
            </a:fld>
            <a:endParaRPr lang="fi-FI" sz="1067" noProof="0" dirty="0">
              <a:latin typeface="+mn-lt"/>
            </a:endParaRPr>
          </a:p>
        </p:txBody>
      </p:sp>
    </p:spTree>
    <p:extLst>
      <p:ext uri="{BB962C8B-B14F-4D97-AF65-F5344CB8AC3E}">
        <p14:creationId xmlns:p14="http://schemas.microsoft.com/office/powerpoint/2010/main" val="320534145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tyhjä + teksti">
    <p:spTree>
      <p:nvGrpSpPr>
        <p:cNvPr id="1" name=""/>
        <p:cNvGrpSpPr/>
        <p:nvPr/>
      </p:nvGrpSpPr>
      <p:grpSpPr>
        <a:xfrm>
          <a:off x="0" y="0"/>
          <a:ext cx="0" cy="0"/>
          <a:chOff x="0" y="0"/>
          <a:chExt cx="0" cy="0"/>
        </a:xfrm>
      </p:grpSpPr>
      <p:sp>
        <p:nvSpPr>
          <p:cNvPr id="4" name="Sisällön paikkamerkki 3"/>
          <p:cNvSpPr>
            <a:spLocks noGrp="1"/>
          </p:cNvSpPr>
          <p:nvPr>
            <p:ph sz="half" idx="2"/>
          </p:nvPr>
        </p:nvSpPr>
        <p:spPr>
          <a:xfrm>
            <a:off x="6096003" y="2439737"/>
            <a:ext cx="5664197" cy="3686427"/>
          </a:xfrm>
        </p:spPr>
        <p:txBody>
          <a:bodyPr/>
          <a:lstStyle>
            <a:lvl1pPr marL="0" indent="0">
              <a:buNone/>
              <a:defRPr sz="2133"/>
            </a:lvl1pPr>
            <a:lvl2pPr marL="0" indent="0">
              <a:buNone/>
              <a:defRPr sz="2133">
                <a:latin typeface="+mn-lt"/>
              </a:defRPr>
            </a:lvl2pPr>
            <a:lvl3pPr marL="0" indent="0">
              <a:buNone/>
              <a:defRPr sz="2133">
                <a:latin typeface="+mn-lt"/>
              </a:defRPr>
            </a:lvl3pPr>
            <a:lvl4pPr marL="0" indent="0">
              <a:buNone/>
              <a:defRPr sz="2133">
                <a:latin typeface="+mn-lt"/>
              </a:defRPr>
            </a:lvl4pPr>
            <a:lvl5pPr marL="0" indent="0">
              <a:buNone/>
              <a:defRPr sz="2133">
                <a:latin typeface="+mn-lt"/>
                <a:cs typeface="Calibri"/>
              </a:defRPr>
            </a:lvl5pPr>
            <a:lvl6pPr>
              <a:defRPr sz="2400"/>
            </a:lvl6pPr>
            <a:lvl7pPr>
              <a:defRPr sz="2400"/>
            </a:lvl7pPr>
            <a:lvl8pPr>
              <a:defRPr sz="2400"/>
            </a:lvl8pPr>
            <a:lvl9pPr>
              <a:defRPr sz="2400"/>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dirty="0"/>
          </a:p>
        </p:txBody>
      </p:sp>
      <p:sp>
        <p:nvSpPr>
          <p:cNvPr id="8" name="Otsikko 1"/>
          <p:cNvSpPr>
            <a:spLocks noGrp="1"/>
          </p:cNvSpPr>
          <p:nvPr>
            <p:ph type="title"/>
          </p:nvPr>
        </p:nvSpPr>
        <p:spPr>
          <a:xfrm>
            <a:off x="6096000" y="1046366"/>
            <a:ext cx="5664200" cy="1285895"/>
          </a:xfrm>
        </p:spPr>
        <p:txBody>
          <a:bodyPr/>
          <a:lstStyle/>
          <a:p>
            <a:r>
              <a:rPr lang="en-US" noProof="0"/>
              <a:t>Click to edit Master title style</a:t>
            </a:r>
            <a:endParaRPr lang="fi-FI" noProof="0" dirty="0"/>
          </a:p>
        </p:txBody>
      </p:sp>
      <p:sp>
        <p:nvSpPr>
          <p:cNvPr id="17" name="Päivämäärän paikkamerkki 3"/>
          <p:cNvSpPr>
            <a:spLocks noGrp="1"/>
          </p:cNvSpPr>
          <p:nvPr>
            <p:ph type="dt" sz="half" idx="10"/>
          </p:nvPr>
        </p:nvSpPr>
        <p:spPr>
          <a:xfrm>
            <a:off x="482105" y="6372392"/>
            <a:ext cx="1157768" cy="365125"/>
          </a:xfrm>
          <a:prstGeom prst="rect">
            <a:avLst/>
          </a:prstGeom>
        </p:spPr>
        <p:txBody>
          <a:bodyPr/>
          <a:lstStyle>
            <a:lvl1pPr>
              <a:defRPr sz="1067">
                <a:latin typeface="+mn-lt"/>
                <a:ea typeface="Calibri" charset="0"/>
                <a:cs typeface="Calibri" charset="0"/>
              </a:defRPr>
            </a:lvl1pPr>
          </a:lstStyle>
          <a:p>
            <a:r>
              <a:rPr lang="fi-FI"/>
              <a:t>01/08/18</a:t>
            </a:r>
            <a:endParaRPr lang="fi-FI" dirty="0"/>
          </a:p>
        </p:txBody>
      </p:sp>
      <p:sp>
        <p:nvSpPr>
          <p:cNvPr id="18" name="Alatunnisteen paikkamerkki 4"/>
          <p:cNvSpPr>
            <a:spLocks noGrp="1"/>
          </p:cNvSpPr>
          <p:nvPr>
            <p:ph type="ftr" sz="quarter" idx="3"/>
          </p:nvPr>
        </p:nvSpPr>
        <p:spPr>
          <a:xfrm>
            <a:off x="1636303" y="6372392"/>
            <a:ext cx="8919412" cy="365125"/>
          </a:xfrm>
          <a:prstGeom prst="rect">
            <a:avLst/>
          </a:prstGeom>
        </p:spPr>
        <p:txBody>
          <a:bodyPr/>
          <a:lstStyle>
            <a:lvl1pPr algn="ctr">
              <a:defRPr sz="1067">
                <a:latin typeface="+mn-lt"/>
                <a:ea typeface="Calibri"/>
                <a:cs typeface="Calibri"/>
              </a:defRPr>
            </a:lvl1pPr>
          </a:lstStyle>
          <a:p>
            <a:r>
              <a:rPr lang="fi-FI"/>
              <a:t>Tässä esityksen aihe (muutetaan esityksen asetuksista)</a:t>
            </a:r>
            <a:endParaRPr lang="fi-FI" dirty="0"/>
          </a:p>
        </p:txBody>
      </p:sp>
      <p:sp>
        <p:nvSpPr>
          <p:cNvPr id="19" name="Dian numeron paikkamerkki 5"/>
          <p:cNvSpPr>
            <a:spLocks noGrp="1"/>
          </p:cNvSpPr>
          <p:nvPr>
            <p:ph type="sldNum" sz="quarter" idx="4"/>
          </p:nvPr>
        </p:nvSpPr>
        <p:spPr>
          <a:xfrm>
            <a:off x="11260032" y="6372392"/>
            <a:ext cx="505640" cy="365125"/>
          </a:xfrm>
          <a:prstGeom prst="rect">
            <a:avLst/>
          </a:prstGeom>
        </p:spPr>
        <p:txBody>
          <a:bodyPr/>
          <a:lstStyle>
            <a:lvl1pPr algn="r">
              <a:defRPr sz="1067">
                <a:latin typeface="+mn-lt"/>
                <a:ea typeface="Calibri" charset="0"/>
                <a:cs typeface="Calibri" charset="0"/>
              </a:defRPr>
            </a:lvl1pPr>
          </a:lstStyle>
          <a:p>
            <a:fld id="{62CCF657-A547-8C43-AD59-3D5EA746CF60}" type="slidenum">
              <a:rPr lang="fi-FI" smtClean="0"/>
              <a:pPr/>
              <a:t>‹#›</a:t>
            </a:fld>
            <a:endParaRPr lang="fi-FI"/>
          </a:p>
        </p:txBody>
      </p:sp>
      <p:pic>
        <p:nvPicPr>
          <p:cNvPr id="11" name="Kuva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53032" y="548219"/>
            <a:ext cx="512640" cy="468540"/>
          </a:xfrm>
          <a:prstGeom prst="rect">
            <a:avLst/>
          </a:prstGeom>
        </p:spPr>
      </p:pic>
    </p:spTree>
    <p:extLst>
      <p:ext uri="{BB962C8B-B14F-4D97-AF65-F5344CB8AC3E}">
        <p14:creationId xmlns:p14="http://schemas.microsoft.com/office/powerpoint/2010/main" val="318249326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en-US" noProof="0"/>
              <a:t>Click to edit Master title style</a:t>
            </a:r>
            <a:endParaRPr lang="fi-FI" noProof="0" dirty="0"/>
          </a:p>
        </p:txBody>
      </p:sp>
      <p:sp>
        <p:nvSpPr>
          <p:cNvPr id="15" name="Päivämäärän paikkamerkki 3"/>
          <p:cNvSpPr>
            <a:spLocks noGrp="1"/>
          </p:cNvSpPr>
          <p:nvPr>
            <p:ph type="dt" sz="half" idx="10"/>
          </p:nvPr>
        </p:nvSpPr>
        <p:spPr>
          <a:xfrm>
            <a:off x="482108" y="6372392"/>
            <a:ext cx="1157768" cy="365125"/>
          </a:xfrm>
          <a:prstGeom prst="rect">
            <a:avLst/>
          </a:prstGeom>
        </p:spPr>
        <p:txBody>
          <a:bodyPr/>
          <a:lstStyle>
            <a:lvl1pPr>
              <a:defRPr sz="1067">
                <a:latin typeface="+mn-lt"/>
                <a:ea typeface="Calibri" charset="0"/>
                <a:cs typeface="Calibri" charset="0"/>
              </a:defRPr>
            </a:lvl1pPr>
          </a:lstStyle>
          <a:p>
            <a:r>
              <a:rPr lang="fi-FI"/>
              <a:t>01/08/18</a:t>
            </a:r>
          </a:p>
        </p:txBody>
      </p:sp>
      <p:sp>
        <p:nvSpPr>
          <p:cNvPr id="16" name="Alatunnisteen paikkamerkki 4"/>
          <p:cNvSpPr>
            <a:spLocks noGrp="1"/>
          </p:cNvSpPr>
          <p:nvPr>
            <p:ph type="ftr" sz="quarter" idx="3"/>
          </p:nvPr>
        </p:nvSpPr>
        <p:spPr>
          <a:xfrm>
            <a:off x="1636299" y="6372392"/>
            <a:ext cx="8919412" cy="365125"/>
          </a:xfrm>
          <a:prstGeom prst="rect">
            <a:avLst/>
          </a:prstGeom>
        </p:spPr>
        <p:txBody>
          <a:bodyPr/>
          <a:lstStyle>
            <a:lvl1pPr algn="ctr">
              <a:defRPr sz="1067">
                <a:latin typeface="+mn-lt"/>
                <a:ea typeface="Calibri"/>
                <a:cs typeface="Calibri"/>
              </a:defRPr>
            </a:lvl1pPr>
          </a:lstStyle>
          <a:p>
            <a:r>
              <a:rPr lang="fi-FI"/>
              <a:t>Tässä esityksen aihe (muutetaan esityksen asetuksista)</a:t>
            </a:r>
            <a:endParaRPr lang="fi-FI" dirty="0"/>
          </a:p>
        </p:txBody>
      </p:sp>
      <p:sp>
        <p:nvSpPr>
          <p:cNvPr id="17" name="Dian numeron paikkamerkki 5"/>
          <p:cNvSpPr>
            <a:spLocks noGrp="1"/>
          </p:cNvSpPr>
          <p:nvPr>
            <p:ph type="sldNum" sz="quarter" idx="4"/>
          </p:nvPr>
        </p:nvSpPr>
        <p:spPr>
          <a:xfrm>
            <a:off x="11260032" y="6372392"/>
            <a:ext cx="505640" cy="365125"/>
          </a:xfrm>
          <a:prstGeom prst="rect">
            <a:avLst/>
          </a:prstGeom>
        </p:spPr>
        <p:txBody>
          <a:bodyPr/>
          <a:lstStyle>
            <a:lvl1pPr algn="r">
              <a:defRPr sz="1067">
                <a:latin typeface="+mn-lt"/>
                <a:ea typeface="Calibri" charset="0"/>
                <a:cs typeface="Calibri" charset="0"/>
              </a:defRPr>
            </a:lvl1pPr>
          </a:lstStyle>
          <a:p>
            <a:fld id="{62CCF657-A547-8C43-AD59-3D5EA746CF60}" type="slidenum">
              <a:rPr lang="fi-FI" smtClean="0"/>
              <a:pPr/>
              <a:t>‹#›</a:t>
            </a:fld>
            <a:endParaRPr lang="fi-FI"/>
          </a:p>
        </p:txBody>
      </p:sp>
      <p:pic>
        <p:nvPicPr>
          <p:cNvPr id="10" name="Kuva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47560" y="548219"/>
            <a:ext cx="512640" cy="468540"/>
          </a:xfrm>
          <a:prstGeom prst="rect">
            <a:avLst/>
          </a:prstGeom>
        </p:spPr>
      </p:pic>
      <p:sp>
        <p:nvSpPr>
          <p:cNvPr id="9" name="Sisällön paikkamerkki 3">
            <a:extLst>
              <a:ext uri="{FF2B5EF4-FFF2-40B4-BE49-F238E27FC236}">
                <a16:creationId xmlns:a16="http://schemas.microsoft.com/office/drawing/2014/main" id="{8A365BFB-02C4-4674-B782-A680B0172A96}"/>
              </a:ext>
            </a:extLst>
          </p:cNvPr>
          <p:cNvSpPr>
            <a:spLocks noGrp="1"/>
          </p:cNvSpPr>
          <p:nvPr>
            <p:ph sz="half" idx="11"/>
          </p:nvPr>
        </p:nvSpPr>
        <p:spPr>
          <a:xfrm>
            <a:off x="478368" y="1937447"/>
            <a:ext cx="5386917" cy="4188716"/>
          </a:xfrm>
        </p:spPr>
        <p:txBody>
          <a:bodyPr/>
          <a:lstStyle>
            <a:lvl1pPr>
              <a:buClr>
                <a:srgbClr val="9B003F"/>
              </a:buClr>
              <a:defRPr sz="2667"/>
            </a:lvl1pPr>
            <a:lvl2pPr>
              <a:defRPr sz="2667"/>
            </a:lvl2pPr>
            <a:lvl3pPr>
              <a:buClr>
                <a:srgbClr val="9B003F"/>
              </a:buClr>
              <a:defRPr sz="2000"/>
            </a:lvl3pPr>
            <a:lvl4pPr>
              <a:defRPr sz="2000"/>
            </a:lvl4pPr>
            <a:lvl5pPr>
              <a:defRPr sz="1600">
                <a:latin typeface="+mn-lt"/>
                <a:cs typeface="Calibri"/>
              </a:defRPr>
            </a:lvl5pPr>
            <a:lvl6pPr>
              <a:defRPr sz="2133"/>
            </a:lvl6pPr>
            <a:lvl7pPr>
              <a:defRPr sz="2133"/>
            </a:lvl7pPr>
            <a:lvl8pPr>
              <a:defRPr sz="2133"/>
            </a:lvl8pPr>
            <a:lvl9pPr>
              <a:defRPr sz="2133"/>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dirty="0"/>
          </a:p>
        </p:txBody>
      </p:sp>
      <p:sp>
        <p:nvSpPr>
          <p:cNvPr id="11" name="Sisällön paikkamerkki 3">
            <a:extLst>
              <a:ext uri="{FF2B5EF4-FFF2-40B4-BE49-F238E27FC236}">
                <a16:creationId xmlns:a16="http://schemas.microsoft.com/office/drawing/2014/main" id="{9BADFDA3-FCDD-4661-9B63-5D2B49021651}"/>
              </a:ext>
            </a:extLst>
          </p:cNvPr>
          <p:cNvSpPr>
            <a:spLocks noGrp="1"/>
          </p:cNvSpPr>
          <p:nvPr>
            <p:ph sz="half" idx="12"/>
          </p:nvPr>
        </p:nvSpPr>
        <p:spPr>
          <a:xfrm>
            <a:off x="6373284" y="1937447"/>
            <a:ext cx="5386917" cy="4188716"/>
          </a:xfrm>
        </p:spPr>
        <p:txBody>
          <a:bodyPr/>
          <a:lstStyle>
            <a:lvl1pPr>
              <a:buClr>
                <a:srgbClr val="9B003F"/>
              </a:buClr>
              <a:defRPr sz="2667"/>
            </a:lvl1pPr>
            <a:lvl2pPr>
              <a:defRPr sz="2667"/>
            </a:lvl2pPr>
            <a:lvl3pPr>
              <a:buClr>
                <a:srgbClr val="9B003F"/>
              </a:buClr>
              <a:defRPr sz="2000"/>
            </a:lvl3pPr>
            <a:lvl4pPr>
              <a:defRPr sz="2000"/>
            </a:lvl4pPr>
            <a:lvl5pPr>
              <a:defRPr sz="1600">
                <a:latin typeface="+mn-lt"/>
                <a:cs typeface="Calibri"/>
              </a:defRPr>
            </a:lvl5pPr>
            <a:lvl6pPr>
              <a:defRPr sz="2133"/>
            </a:lvl6pPr>
            <a:lvl7pPr>
              <a:defRPr sz="2133"/>
            </a:lvl7pPr>
            <a:lvl8pPr>
              <a:defRPr sz="2133"/>
            </a:lvl8pPr>
            <a:lvl9pPr>
              <a:defRPr sz="2133"/>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dirty="0"/>
          </a:p>
        </p:txBody>
      </p:sp>
    </p:spTree>
    <p:extLst>
      <p:ext uri="{BB962C8B-B14F-4D97-AF65-F5344CB8AC3E}">
        <p14:creationId xmlns:p14="http://schemas.microsoft.com/office/powerpoint/2010/main" val="47676951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pelkkä teksti">
    <p:spTree>
      <p:nvGrpSpPr>
        <p:cNvPr id="1" name=""/>
        <p:cNvGrpSpPr/>
        <p:nvPr/>
      </p:nvGrpSpPr>
      <p:grpSpPr>
        <a:xfrm>
          <a:off x="0" y="0"/>
          <a:ext cx="0" cy="0"/>
          <a:chOff x="0" y="0"/>
          <a:chExt cx="0" cy="0"/>
        </a:xfrm>
      </p:grpSpPr>
      <p:sp>
        <p:nvSpPr>
          <p:cNvPr id="2" name="Otsikko 1"/>
          <p:cNvSpPr>
            <a:spLocks noGrp="1"/>
          </p:cNvSpPr>
          <p:nvPr>
            <p:ph type="title"/>
          </p:nvPr>
        </p:nvSpPr>
        <p:spPr>
          <a:xfrm>
            <a:off x="478369" y="548220"/>
            <a:ext cx="10183657" cy="1129369"/>
          </a:xfrm>
        </p:spPr>
        <p:txBody>
          <a:bodyPr/>
          <a:lstStyle>
            <a:lvl1pPr algn="l">
              <a:defRPr/>
            </a:lvl1pPr>
          </a:lstStyle>
          <a:p>
            <a:r>
              <a:rPr lang="en-US" noProof="0"/>
              <a:t>Click to edit Master title style</a:t>
            </a:r>
            <a:endParaRPr lang="fi-FI" noProof="0" dirty="0"/>
          </a:p>
        </p:txBody>
      </p:sp>
      <p:sp>
        <p:nvSpPr>
          <p:cNvPr id="4" name="Sisällön paikkamerkki 3"/>
          <p:cNvSpPr>
            <a:spLocks noGrp="1"/>
          </p:cNvSpPr>
          <p:nvPr>
            <p:ph sz="half" idx="2"/>
          </p:nvPr>
        </p:nvSpPr>
        <p:spPr>
          <a:xfrm>
            <a:off x="478369" y="1797052"/>
            <a:ext cx="11281833" cy="4329113"/>
          </a:xfrm>
        </p:spPr>
        <p:txBody>
          <a:bodyPr/>
          <a:lstStyle>
            <a:lvl1pPr marL="0" indent="0">
              <a:lnSpc>
                <a:spcPct val="150000"/>
              </a:lnSpc>
              <a:buNone/>
              <a:defRPr sz="2667">
                <a:latin typeface="+mj-lt"/>
              </a:defRPr>
            </a:lvl1pPr>
            <a:lvl2pPr marL="0" indent="0">
              <a:lnSpc>
                <a:spcPct val="150000"/>
              </a:lnSpc>
              <a:buNone/>
              <a:defRPr sz="2000">
                <a:latin typeface="+mn-lt"/>
              </a:defRPr>
            </a:lvl2pPr>
            <a:lvl3pPr marL="0" indent="0">
              <a:lnSpc>
                <a:spcPct val="150000"/>
              </a:lnSpc>
              <a:buNone/>
              <a:defRPr sz="2133">
                <a:latin typeface="+mn-lt"/>
              </a:defRPr>
            </a:lvl3pPr>
            <a:lvl4pPr marL="0" indent="0">
              <a:lnSpc>
                <a:spcPct val="150000"/>
              </a:lnSpc>
              <a:buNone/>
              <a:defRPr sz="2133">
                <a:latin typeface="+mn-lt"/>
              </a:defRPr>
            </a:lvl4pPr>
            <a:lvl5pPr marL="0" indent="0">
              <a:lnSpc>
                <a:spcPct val="150000"/>
              </a:lnSpc>
              <a:buNone/>
              <a:defRPr sz="2133">
                <a:latin typeface="+mn-lt"/>
                <a:cs typeface="Calibri"/>
              </a:defRPr>
            </a:lvl5pPr>
            <a:lvl6pPr>
              <a:defRPr sz="2400"/>
            </a:lvl6pPr>
            <a:lvl7pPr>
              <a:defRPr sz="2400"/>
            </a:lvl7pPr>
            <a:lvl8pPr>
              <a:defRPr sz="2400"/>
            </a:lvl8pPr>
            <a:lvl9pPr>
              <a:defRPr sz="2400"/>
            </a:lvl9pPr>
          </a:lstStyle>
          <a:p>
            <a:pPr lvl="0"/>
            <a:r>
              <a:rPr lang="en-US" noProof="0"/>
              <a:t>Edit Master text styles</a:t>
            </a:r>
          </a:p>
          <a:p>
            <a:pPr lvl="1"/>
            <a:r>
              <a:rPr lang="en-US" noProof="0"/>
              <a:t>Second level</a:t>
            </a:r>
          </a:p>
        </p:txBody>
      </p:sp>
      <p:sp>
        <p:nvSpPr>
          <p:cNvPr id="17" name="Päivämäärän paikkamerkki 3"/>
          <p:cNvSpPr>
            <a:spLocks noGrp="1"/>
          </p:cNvSpPr>
          <p:nvPr>
            <p:ph type="dt" sz="half" idx="10"/>
          </p:nvPr>
        </p:nvSpPr>
        <p:spPr>
          <a:xfrm>
            <a:off x="482105" y="6372392"/>
            <a:ext cx="1157768" cy="365125"/>
          </a:xfrm>
          <a:prstGeom prst="rect">
            <a:avLst/>
          </a:prstGeom>
        </p:spPr>
        <p:txBody>
          <a:bodyPr/>
          <a:lstStyle>
            <a:lvl1pPr>
              <a:defRPr sz="1067">
                <a:latin typeface="+mn-lt"/>
                <a:ea typeface="Calibri" charset="0"/>
                <a:cs typeface="Calibri" charset="0"/>
              </a:defRPr>
            </a:lvl1pPr>
          </a:lstStyle>
          <a:p>
            <a:r>
              <a:rPr lang="fi-FI"/>
              <a:t>01/08/18</a:t>
            </a:r>
          </a:p>
        </p:txBody>
      </p:sp>
      <p:sp>
        <p:nvSpPr>
          <p:cNvPr id="18" name="Alatunnisteen paikkamerkki 4"/>
          <p:cNvSpPr>
            <a:spLocks noGrp="1"/>
          </p:cNvSpPr>
          <p:nvPr>
            <p:ph type="ftr" sz="quarter" idx="3"/>
          </p:nvPr>
        </p:nvSpPr>
        <p:spPr>
          <a:xfrm>
            <a:off x="1636299" y="6372392"/>
            <a:ext cx="8919412" cy="365125"/>
          </a:xfrm>
          <a:prstGeom prst="rect">
            <a:avLst/>
          </a:prstGeom>
        </p:spPr>
        <p:txBody>
          <a:bodyPr/>
          <a:lstStyle>
            <a:lvl1pPr algn="ctr">
              <a:defRPr sz="1067">
                <a:latin typeface="+mn-lt"/>
                <a:ea typeface="Calibri"/>
                <a:cs typeface="Calibri"/>
              </a:defRPr>
            </a:lvl1pPr>
          </a:lstStyle>
          <a:p>
            <a:r>
              <a:rPr lang="fi-FI"/>
              <a:t>Tässä esityksen aihe (muutetaan esityksen asetuksista)</a:t>
            </a:r>
            <a:endParaRPr lang="fi-FI" dirty="0"/>
          </a:p>
        </p:txBody>
      </p:sp>
      <p:sp>
        <p:nvSpPr>
          <p:cNvPr id="19" name="Dian numeron paikkamerkki 5"/>
          <p:cNvSpPr>
            <a:spLocks noGrp="1"/>
          </p:cNvSpPr>
          <p:nvPr>
            <p:ph type="sldNum" sz="quarter" idx="4"/>
          </p:nvPr>
        </p:nvSpPr>
        <p:spPr>
          <a:xfrm>
            <a:off x="11260037" y="6372392"/>
            <a:ext cx="505640" cy="365125"/>
          </a:xfrm>
          <a:prstGeom prst="rect">
            <a:avLst/>
          </a:prstGeom>
        </p:spPr>
        <p:txBody>
          <a:bodyPr/>
          <a:lstStyle>
            <a:lvl1pPr algn="r">
              <a:defRPr sz="1067">
                <a:latin typeface="+mn-lt"/>
                <a:ea typeface="Calibri" charset="0"/>
                <a:cs typeface="Calibri" charset="0"/>
              </a:defRPr>
            </a:lvl1pPr>
          </a:lstStyle>
          <a:p>
            <a:fld id="{62CCF657-A547-8C43-AD59-3D5EA746CF60}" type="slidenum">
              <a:rPr lang="fi-FI" smtClean="0"/>
              <a:pPr/>
              <a:t>‹#›</a:t>
            </a:fld>
            <a:endParaRPr lang="fi-FI"/>
          </a:p>
        </p:txBody>
      </p:sp>
      <p:pic>
        <p:nvPicPr>
          <p:cNvPr id="10" name="Kuva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47560" y="548219"/>
            <a:ext cx="512640" cy="468540"/>
          </a:xfrm>
          <a:prstGeom prst="rect">
            <a:avLst/>
          </a:prstGeom>
        </p:spPr>
      </p:pic>
    </p:spTree>
    <p:extLst>
      <p:ext uri="{BB962C8B-B14F-4D97-AF65-F5344CB8AC3E}">
        <p14:creationId xmlns:p14="http://schemas.microsoft.com/office/powerpoint/2010/main" val="26497509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Takakansi">
    <p:spTree>
      <p:nvGrpSpPr>
        <p:cNvPr id="1" name=""/>
        <p:cNvGrpSpPr/>
        <p:nvPr/>
      </p:nvGrpSpPr>
      <p:grpSpPr>
        <a:xfrm>
          <a:off x="0" y="0"/>
          <a:ext cx="0" cy="0"/>
          <a:chOff x="0" y="0"/>
          <a:chExt cx="0" cy="0"/>
        </a:xfrm>
      </p:grpSpPr>
      <p:pic>
        <p:nvPicPr>
          <p:cNvPr id="6" name="Kuva 11"/>
          <p:cNvPicPr>
            <a:picLocks noChangeAspect="1"/>
          </p:cNvPicPr>
          <p:nvPr/>
        </p:nvPicPr>
        <p:blipFill rotWithShape="1">
          <a:blip r:embed="rId2" cstate="screen">
            <a:extLst>
              <a:ext uri="{28A0092B-C50C-407E-A947-70E740481C1C}">
                <a14:useLocalDpi xmlns:a14="http://schemas.microsoft.com/office/drawing/2010/main"/>
              </a:ext>
            </a:extLst>
          </a:blip>
          <a:srcRect b="12464"/>
          <a:stretch/>
        </p:blipFill>
        <p:spPr>
          <a:xfrm>
            <a:off x="0" y="-1"/>
            <a:ext cx="12192000" cy="6858001"/>
          </a:xfrm>
          <a:prstGeom prst="rect">
            <a:avLst/>
          </a:prstGeom>
        </p:spPr>
      </p:pic>
      <p:pic>
        <p:nvPicPr>
          <p:cNvPr id="5" name="Kuva 12" descr="Motiva_White_vert_RGB.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497684" y="2450588"/>
            <a:ext cx="3202016" cy="2065051"/>
          </a:xfrm>
          <a:prstGeom prst="rect">
            <a:avLst/>
          </a:prstGeom>
        </p:spPr>
      </p:pic>
    </p:spTree>
    <p:extLst>
      <p:ext uri="{BB962C8B-B14F-4D97-AF65-F5344CB8AC3E}">
        <p14:creationId xmlns:p14="http://schemas.microsoft.com/office/powerpoint/2010/main" val="125760040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1_Takakansi">
    <p:spTree>
      <p:nvGrpSpPr>
        <p:cNvPr id="1" name=""/>
        <p:cNvGrpSpPr/>
        <p:nvPr/>
      </p:nvGrpSpPr>
      <p:grpSpPr>
        <a:xfrm>
          <a:off x="0" y="0"/>
          <a:ext cx="0" cy="0"/>
          <a:chOff x="0" y="0"/>
          <a:chExt cx="0" cy="0"/>
        </a:xfrm>
      </p:grpSpPr>
      <p:pic>
        <p:nvPicPr>
          <p:cNvPr id="13" name="Kuva 11"/>
          <p:cNvPicPr>
            <a:picLocks noChangeAspect="1"/>
          </p:cNvPicPr>
          <p:nvPr/>
        </p:nvPicPr>
        <p:blipFill rotWithShape="1">
          <a:blip r:embed="rId2" cstate="screen">
            <a:extLst>
              <a:ext uri="{28A0092B-C50C-407E-A947-70E740481C1C}">
                <a14:useLocalDpi xmlns:a14="http://schemas.microsoft.com/office/drawing/2010/main"/>
              </a:ext>
            </a:extLst>
          </a:blip>
          <a:srcRect b="12464"/>
          <a:stretch/>
        </p:blipFill>
        <p:spPr>
          <a:xfrm>
            <a:off x="0" y="-1"/>
            <a:ext cx="12192000" cy="6858001"/>
          </a:xfrm>
          <a:prstGeom prst="rect">
            <a:avLst/>
          </a:prstGeom>
        </p:spPr>
      </p:pic>
      <p:sp>
        <p:nvSpPr>
          <p:cNvPr id="5" name="TextBox 8">
            <a:hlinkClick r:id="rId3"/>
          </p:cNvPr>
          <p:cNvSpPr txBox="1"/>
          <p:nvPr/>
        </p:nvSpPr>
        <p:spPr>
          <a:xfrm>
            <a:off x="5331431" y="5378450"/>
            <a:ext cx="1592013" cy="461665"/>
          </a:xfrm>
          <a:prstGeom prst="rect">
            <a:avLst/>
          </a:prstGeom>
          <a:noFill/>
        </p:spPr>
        <p:txBody>
          <a:bodyPr wrap="square" rtlCol="0">
            <a:spAutoFit/>
          </a:bodyPr>
          <a:lstStyle/>
          <a:p>
            <a:pPr algn="ctr"/>
            <a:r>
              <a:rPr lang="en-US" sz="2400" dirty="0" err="1">
                <a:solidFill>
                  <a:schemeClr val="bg1"/>
                </a:solidFill>
                <a:latin typeface="+mj-lt"/>
              </a:rPr>
              <a:t>motiva.fi</a:t>
            </a:r>
            <a:endParaRPr lang="en-US" sz="2400" dirty="0">
              <a:solidFill>
                <a:schemeClr val="bg1"/>
              </a:solidFill>
              <a:latin typeface="+mj-lt"/>
            </a:endParaRPr>
          </a:p>
        </p:txBody>
      </p:sp>
      <p:sp>
        <p:nvSpPr>
          <p:cNvPr id="14" name="Otsikko 4"/>
          <p:cNvSpPr txBox="1">
            <a:spLocks/>
          </p:cNvSpPr>
          <p:nvPr/>
        </p:nvSpPr>
        <p:spPr>
          <a:xfrm>
            <a:off x="609600" y="2955877"/>
            <a:ext cx="10972800" cy="971568"/>
          </a:xfrm>
          <a:prstGeom prst="rect">
            <a:avLst/>
          </a:prstGeom>
        </p:spPr>
        <p:txBody>
          <a:bodyPr/>
          <a:lstStyle>
            <a:lvl1pPr algn="l" defTabSz="457200" rtl="0" eaLnBrk="1" latinLnBrk="0" hangingPunct="1">
              <a:spcBef>
                <a:spcPct val="0"/>
              </a:spcBef>
              <a:buNone/>
              <a:defRPr sz="2800" b="1" i="0" kern="1200">
                <a:solidFill>
                  <a:srgbClr val="9B003F"/>
                </a:solidFill>
                <a:latin typeface="Corbel"/>
                <a:ea typeface="+mj-ea"/>
                <a:cs typeface="Corbel"/>
              </a:defRPr>
            </a:lvl1pPr>
          </a:lstStyle>
          <a:p>
            <a:pPr algn="ctr"/>
            <a:r>
              <a:rPr lang="fi-FI" sz="6400" b="0" dirty="0">
                <a:solidFill>
                  <a:schemeClr val="bg1"/>
                </a:solidFill>
                <a:latin typeface="+mj-lt"/>
                <a:cs typeface="Calibri"/>
              </a:rPr>
              <a:t>Kiitos</a:t>
            </a:r>
            <a:r>
              <a:rPr lang="fi-FI" sz="6400" dirty="0">
                <a:solidFill>
                  <a:schemeClr val="bg1"/>
                </a:solidFill>
                <a:latin typeface="+mj-lt"/>
                <a:cs typeface="Calibri"/>
              </a:rPr>
              <a:t>.</a:t>
            </a:r>
          </a:p>
        </p:txBody>
      </p:sp>
      <p:grpSp>
        <p:nvGrpSpPr>
          <p:cNvPr id="16" name="Ryhmitä 5"/>
          <p:cNvGrpSpPr>
            <a:grpSpLocks noChangeAspect="1"/>
          </p:cNvGrpSpPr>
          <p:nvPr/>
        </p:nvGrpSpPr>
        <p:grpSpPr>
          <a:xfrm>
            <a:off x="4831644" y="5871656"/>
            <a:ext cx="2528712" cy="646147"/>
            <a:chOff x="807350" y="400208"/>
            <a:chExt cx="5296236" cy="1353312"/>
          </a:xfrm>
        </p:grpSpPr>
        <p:pic>
          <p:nvPicPr>
            <p:cNvPr id="17" name="Kuva 6" descr="FB.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07350" y="400208"/>
              <a:ext cx="1225296" cy="1353312"/>
            </a:xfrm>
            <a:prstGeom prst="rect">
              <a:avLst/>
            </a:prstGeom>
          </p:spPr>
        </p:pic>
        <p:pic>
          <p:nvPicPr>
            <p:cNvPr id="18" name="Kuva 7" descr="linkedin.pn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521310" y="400208"/>
              <a:ext cx="1225296" cy="1353312"/>
            </a:xfrm>
            <a:prstGeom prst="rect">
              <a:avLst/>
            </a:prstGeom>
          </p:spPr>
        </p:pic>
        <p:pic>
          <p:nvPicPr>
            <p:cNvPr id="19" name="Kuva 8" descr="slideshare.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4878290" y="400208"/>
              <a:ext cx="1225296" cy="1353312"/>
            </a:xfrm>
            <a:prstGeom prst="rect">
              <a:avLst/>
            </a:prstGeom>
          </p:spPr>
        </p:pic>
        <p:pic>
          <p:nvPicPr>
            <p:cNvPr id="20" name="Kuva 9" descr="Twitter.pn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164330" y="400208"/>
              <a:ext cx="1225296" cy="1353312"/>
            </a:xfrm>
            <a:prstGeom prst="rect">
              <a:avLst/>
            </a:prstGeom>
          </p:spPr>
        </p:pic>
      </p:grpSp>
      <p:pic>
        <p:nvPicPr>
          <p:cNvPr id="21" name="Kuva 9" descr="Motiva_White_M_RGB.pn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1247560" y="548219"/>
            <a:ext cx="512640" cy="468541"/>
          </a:xfrm>
          <a:prstGeom prst="rect">
            <a:avLst/>
          </a:prstGeom>
        </p:spPr>
      </p:pic>
    </p:spTree>
    <p:extLst>
      <p:ext uri="{BB962C8B-B14F-4D97-AF65-F5344CB8AC3E}">
        <p14:creationId xmlns:p14="http://schemas.microsoft.com/office/powerpoint/2010/main" val="423940286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2" name="Otsikko 1"/>
          <p:cNvSpPr>
            <a:spLocks noGrp="1"/>
          </p:cNvSpPr>
          <p:nvPr>
            <p:ph type="title"/>
          </p:nvPr>
        </p:nvSpPr>
        <p:spPr>
          <a:xfrm>
            <a:off x="478368" y="548217"/>
            <a:ext cx="10183656" cy="1143000"/>
          </a:xfrm>
        </p:spPr>
        <p:txBody>
          <a:bodyPr/>
          <a:lstStyle>
            <a:lvl1pPr>
              <a:defRPr/>
            </a:lvl1pPr>
          </a:lstStyle>
          <a:p>
            <a:r>
              <a:rPr lang="en-US" noProof="0"/>
              <a:t>Click to edit Master title style</a:t>
            </a:r>
            <a:endParaRPr lang="fi-FI" noProof="0" dirty="0"/>
          </a:p>
        </p:txBody>
      </p:sp>
      <p:sp>
        <p:nvSpPr>
          <p:cNvPr id="3" name="Tekstin paikkamerkki 2"/>
          <p:cNvSpPr>
            <a:spLocks noGrp="1"/>
          </p:cNvSpPr>
          <p:nvPr>
            <p:ph type="body" idx="1"/>
          </p:nvPr>
        </p:nvSpPr>
        <p:spPr>
          <a:xfrm>
            <a:off x="474143" y="1805020"/>
            <a:ext cx="5386917" cy="639763"/>
          </a:xfrm>
        </p:spPr>
        <p:txBody>
          <a:bodyPr anchor="b"/>
          <a:lstStyle>
            <a:lvl1pPr marL="0" indent="0">
              <a:buNone/>
              <a:defRPr sz="2667" b="0"/>
            </a:lvl1pPr>
            <a:lvl2pPr marL="609570" indent="0">
              <a:buNone/>
              <a:defRPr sz="2667" b="1"/>
            </a:lvl2pPr>
            <a:lvl3pPr marL="1219140" indent="0">
              <a:buNone/>
              <a:defRPr sz="2400" b="1"/>
            </a:lvl3pPr>
            <a:lvl4pPr marL="1828709" indent="0">
              <a:buNone/>
              <a:defRPr sz="2133" b="1"/>
            </a:lvl4pPr>
            <a:lvl5pPr marL="2438278" indent="0">
              <a:buNone/>
              <a:defRPr sz="2133" b="1"/>
            </a:lvl5pPr>
            <a:lvl6pPr marL="3047848" indent="0">
              <a:buNone/>
              <a:defRPr sz="2133" b="1"/>
            </a:lvl6pPr>
            <a:lvl7pPr marL="3657418" indent="0">
              <a:buNone/>
              <a:defRPr sz="2133" b="1"/>
            </a:lvl7pPr>
            <a:lvl8pPr marL="4266987" indent="0">
              <a:buNone/>
              <a:defRPr sz="2133" b="1"/>
            </a:lvl8pPr>
            <a:lvl9pPr marL="4876557" indent="0">
              <a:buNone/>
              <a:defRPr sz="2133" b="1"/>
            </a:lvl9pPr>
          </a:lstStyle>
          <a:p>
            <a:pPr lvl="0"/>
            <a:r>
              <a:rPr lang="en-US" noProof="0"/>
              <a:t>Edit Master text styles</a:t>
            </a:r>
          </a:p>
        </p:txBody>
      </p:sp>
      <p:sp>
        <p:nvSpPr>
          <p:cNvPr id="4" name="Sisällön paikkamerkki 3"/>
          <p:cNvSpPr>
            <a:spLocks noGrp="1"/>
          </p:cNvSpPr>
          <p:nvPr>
            <p:ph sz="half" idx="2"/>
          </p:nvPr>
        </p:nvSpPr>
        <p:spPr>
          <a:xfrm>
            <a:off x="474143" y="2444783"/>
            <a:ext cx="5386917" cy="3681381"/>
          </a:xfrm>
        </p:spPr>
        <p:txBody>
          <a:bodyPr/>
          <a:lstStyle>
            <a:lvl1pPr>
              <a:buClr>
                <a:srgbClr val="9B003F"/>
              </a:buClr>
              <a:defRPr sz="2667" b="0"/>
            </a:lvl1pPr>
            <a:lvl2pPr>
              <a:defRPr sz="2667" b="0"/>
            </a:lvl2pPr>
            <a:lvl3pPr>
              <a:buClr>
                <a:srgbClr val="9B003F"/>
              </a:buClr>
              <a:defRPr sz="2000" b="0"/>
            </a:lvl3pPr>
            <a:lvl4pPr>
              <a:defRPr sz="2000" b="0"/>
            </a:lvl4pPr>
            <a:lvl5pPr>
              <a:defRPr sz="1600" b="0">
                <a:latin typeface="+mn-lt"/>
                <a:cs typeface="Calibri"/>
              </a:defRPr>
            </a:lvl5pPr>
            <a:lvl6pPr>
              <a:defRPr sz="2133"/>
            </a:lvl6pPr>
            <a:lvl7pPr>
              <a:defRPr sz="2133"/>
            </a:lvl7pPr>
            <a:lvl8pPr>
              <a:defRPr sz="2133"/>
            </a:lvl8pPr>
            <a:lvl9pPr>
              <a:defRPr sz="2133"/>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dirty="0"/>
          </a:p>
        </p:txBody>
      </p:sp>
      <p:sp>
        <p:nvSpPr>
          <p:cNvPr id="5" name="Tekstin paikkamerkki 4"/>
          <p:cNvSpPr>
            <a:spLocks noGrp="1"/>
          </p:cNvSpPr>
          <p:nvPr>
            <p:ph type="body" sz="quarter" idx="3"/>
          </p:nvPr>
        </p:nvSpPr>
        <p:spPr>
          <a:xfrm>
            <a:off x="6366933" y="1807985"/>
            <a:ext cx="5389033" cy="639763"/>
          </a:xfrm>
        </p:spPr>
        <p:txBody>
          <a:bodyPr anchor="b"/>
          <a:lstStyle>
            <a:lvl1pPr marL="0" indent="0">
              <a:buNone/>
              <a:defRPr sz="2667" b="0"/>
            </a:lvl1pPr>
            <a:lvl2pPr marL="609570" indent="0">
              <a:buNone/>
              <a:defRPr sz="2667" b="1"/>
            </a:lvl2pPr>
            <a:lvl3pPr marL="1219140" indent="0">
              <a:buNone/>
              <a:defRPr sz="2400" b="1"/>
            </a:lvl3pPr>
            <a:lvl4pPr marL="1828709" indent="0">
              <a:buNone/>
              <a:defRPr sz="2133" b="1"/>
            </a:lvl4pPr>
            <a:lvl5pPr marL="2438278" indent="0">
              <a:buNone/>
              <a:defRPr sz="2133" b="1"/>
            </a:lvl5pPr>
            <a:lvl6pPr marL="3047848" indent="0">
              <a:buNone/>
              <a:defRPr sz="2133" b="1"/>
            </a:lvl6pPr>
            <a:lvl7pPr marL="3657418" indent="0">
              <a:buNone/>
              <a:defRPr sz="2133" b="1"/>
            </a:lvl7pPr>
            <a:lvl8pPr marL="4266987" indent="0">
              <a:buNone/>
              <a:defRPr sz="2133" b="1"/>
            </a:lvl8pPr>
            <a:lvl9pPr marL="4876557" indent="0">
              <a:buNone/>
              <a:defRPr sz="2133" b="1"/>
            </a:lvl9pPr>
          </a:lstStyle>
          <a:p>
            <a:pPr lvl="0"/>
            <a:r>
              <a:rPr lang="en-US" noProof="0"/>
              <a:t>Edit Master text styles</a:t>
            </a:r>
          </a:p>
        </p:txBody>
      </p:sp>
      <p:sp>
        <p:nvSpPr>
          <p:cNvPr id="6" name="Sisällön paikkamerkki 5"/>
          <p:cNvSpPr>
            <a:spLocks noGrp="1"/>
          </p:cNvSpPr>
          <p:nvPr>
            <p:ph sz="quarter" idx="4"/>
          </p:nvPr>
        </p:nvSpPr>
        <p:spPr>
          <a:xfrm>
            <a:off x="6371169" y="2444783"/>
            <a:ext cx="5389033" cy="3681381"/>
          </a:xfrm>
        </p:spPr>
        <p:txBody>
          <a:bodyPr/>
          <a:lstStyle>
            <a:lvl1pPr>
              <a:buClr>
                <a:srgbClr val="9B003F"/>
              </a:buClr>
              <a:defRPr sz="2667" b="0"/>
            </a:lvl1pPr>
            <a:lvl2pPr>
              <a:defRPr sz="2667" b="0"/>
            </a:lvl2pPr>
            <a:lvl3pPr>
              <a:buClr>
                <a:srgbClr val="9B003F"/>
              </a:buClr>
              <a:defRPr sz="2000" b="0"/>
            </a:lvl3pPr>
            <a:lvl4pPr>
              <a:defRPr sz="2000" b="0"/>
            </a:lvl4pPr>
            <a:lvl5pPr>
              <a:defRPr sz="1600" b="0">
                <a:latin typeface="+mn-lt"/>
                <a:cs typeface="Calibri"/>
              </a:defRPr>
            </a:lvl5pPr>
            <a:lvl6pPr>
              <a:defRPr sz="2133"/>
            </a:lvl6pPr>
            <a:lvl7pPr>
              <a:defRPr sz="2133"/>
            </a:lvl7pPr>
            <a:lvl8pPr>
              <a:defRPr sz="2133"/>
            </a:lvl8pPr>
            <a:lvl9pPr>
              <a:defRPr sz="2133"/>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dirty="0"/>
          </a:p>
        </p:txBody>
      </p:sp>
      <p:sp>
        <p:nvSpPr>
          <p:cNvPr id="17" name="Päivämäärän paikkamerkki 3"/>
          <p:cNvSpPr>
            <a:spLocks noGrp="1"/>
          </p:cNvSpPr>
          <p:nvPr>
            <p:ph type="dt" sz="half" idx="10"/>
          </p:nvPr>
        </p:nvSpPr>
        <p:spPr>
          <a:xfrm>
            <a:off x="482108" y="6372392"/>
            <a:ext cx="1157768" cy="365125"/>
          </a:xfrm>
          <a:prstGeom prst="rect">
            <a:avLst/>
          </a:prstGeom>
        </p:spPr>
        <p:txBody>
          <a:bodyPr/>
          <a:lstStyle>
            <a:lvl1pPr>
              <a:defRPr sz="1067">
                <a:latin typeface="+mn-lt"/>
                <a:ea typeface="Calibri" charset="0"/>
                <a:cs typeface="Calibri" charset="0"/>
              </a:defRPr>
            </a:lvl1pPr>
          </a:lstStyle>
          <a:p>
            <a:r>
              <a:rPr lang="fi-FI"/>
              <a:t>01/08/18</a:t>
            </a:r>
          </a:p>
        </p:txBody>
      </p:sp>
      <p:sp>
        <p:nvSpPr>
          <p:cNvPr id="18" name="Alatunnisteen paikkamerkki 4"/>
          <p:cNvSpPr>
            <a:spLocks noGrp="1"/>
          </p:cNvSpPr>
          <p:nvPr>
            <p:ph type="ftr" sz="quarter" idx="11"/>
          </p:nvPr>
        </p:nvSpPr>
        <p:spPr>
          <a:xfrm>
            <a:off x="1636299" y="6372392"/>
            <a:ext cx="8919412" cy="365125"/>
          </a:xfrm>
          <a:prstGeom prst="rect">
            <a:avLst/>
          </a:prstGeom>
        </p:spPr>
        <p:txBody>
          <a:bodyPr/>
          <a:lstStyle>
            <a:lvl1pPr algn="ctr">
              <a:defRPr sz="1067">
                <a:latin typeface="+mn-lt"/>
                <a:ea typeface="Calibri"/>
                <a:cs typeface="Calibri"/>
              </a:defRPr>
            </a:lvl1pPr>
          </a:lstStyle>
          <a:p>
            <a:r>
              <a:rPr lang="fi-FI"/>
              <a:t>Tässä esityksen aihe (muutetaan esityksen asetuksista)</a:t>
            </a:r>
            <a:endParaRPr lang="fi-FI" dirty="0"/>
          </a:p>
        </p:txBody>
      </p:sp>
      <p:sp>
        <p:nvSpPr>
          <p:cNvPr id="19" name="Dian numeron paikkamerkki 5"/>
          <p:cNvSpPr>
            <a:spLocks noGrp="1"/>
          </p:cNvSpPr>
          <p:nvPr>
            <p:ph type="sldNum" sz="quarter" idx="12"/>
          </p:nvPr>
        </p:nvSpPr>
        <p:spPr>
          <a:xfrm>
            <a:off x="11260035" y="6372392"/>
            <a:ext cx="505640" cy="365125"/>
          </a:xfrm>
          <a:prstGeom prst="rect">
            <a:avLst/>
          </a:prstGeom>
        </p:spPr>
        <p:txBody>
          <a:bodyPr/>
          <a:lstStyle>
            <a:lvl1pPr algn="r">
              <a:defRPr sz="1067">
                <a:latin typeface="+mn-lt"/>
                <a:ea typeface="Calibri" charset="0"/>
                <a:cs typeface="Calibri" charset="0"/>
              </a:defRPr>
            </a:lvl1pPr>
          </a:lstStyle>
          <a:p>
            <a:fld id="{62CCF657-A547-8C43-AD59-3D5EA746CF60}" type="slidenum">
              <a:rPr lang="fi-FI" smtClean="0"/>
              <a:pPr/>
              <a:t>‹#›</a:t>
            </a:fld>
            <a:endParaRPr lang="fi-FI"/>
          </a:p>
        </p:txBody>
      </p:sp>
      <p:pic>
        <p:nvPicPr>
          <p:cNvPr id="12" name="Kuva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47560" y="548219"/>
            <a:ext cx="512640" cy="468540"/>
          </a:xfrm>
          <a:prstGeom prst="rect">
            <a:avLst/>
          </a:prstGeom>
        </p:spPr>
      </p:pic>
    </p:spTree>
    <p:extLst>
      <p:ext uri="{BB962C8B-B14F-4D97-AF65-F5344CB8AC3E}">
        <p14:creationId xmlns:p14="http://schemas.microsoft.com/office/powerpoint/2010/main" val="405109329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a:xfrm>
            <a:off x="478368" y="548217"/>
            <a:ext cx="10182757" cy="1143000"/>
          </a:xfrm>
        </p:spPr>
        <p:txBody>
          <a:bodyPr/>
          <a:lstStyle/>
          <a:p>
            <a:r>
              <a:rPr lang="en-US" noProof="0"/>
              <a:t>Click to edit Master title style</a:t>
            </a:r>
            <a:endParaRPr lang="fi-FI" noProof="0" dirty="0"/>
          </a:p>
        </p:txBody>
      </p:sp>
      <p:sp>
        <p:nvSpPr>
          <p:cNvPr id="13" name="Päivämäärän paikkamerkki 3"/>
          <p:cNvSpPr>
            <a:spLocks noGrp="1"/>
          </p:cNvSpPr>
          <p:nvPr>
            <p:ph type="dt" sz="half" idx="2"/>
          </p:nvPr>
        </p:nvSpPr>
        <p:spPr>
          <a:xfrm>
            <a:off x="482111" y="6372392"/>
            <a:ext cx="1157768" cy="365125"/>
          </a:xfrm>
          <a:prstGeom prst="rect">
            <a:avLst/>
          </a:prstGeom>
        </p:spPr>
        <p:txBody>
          <a:bodyPr/>
          <a:lstStyle>
            <a:lvl1pPr>
              <a:defRPr sz="1067">
                <a:latin typeface="+mn-lt"/>
                <a:ea typeface="Calibri" charset="0"/>
                <a:cs typeface="Calibri" charset="0"/>
              </a:defRPr>
            </a:lvl1pPr>
          </a:lstStyle>
          <a:p>
            <a:r>
              <a:rPr lang="fi-FI"/>
              <a:t>01/08/18</a:t>
            </a:r>
          </a:p>
        </p:txBody>
      </p:sp>
      <p:sp>
        <p:nvSpPr>
          <p:cNvPr id="14" name="Alatunnisteen paikkamerkki 4"/>
          <p:cNvSpPr>
            <a:spLocks noGrp="1"/>
          </p:cNvSpPr>
          <p:nvPr>
            <p:ph type="ftr" sz="quarter" idx="3"/>
          </p:nvPr>
        </p:nvSpPr>
        <p:spPr>
          <a:xfrm>
            <a:off x="1636299" y="6372392"/>
            <a:ext cx="8919412" cy="365125"/>
          </a:xfrm>
          <a:prstGeom prst="rect">
            <a:avLst/>
          </a:prstGeom>
        </p:spPr>
        <p:txBody>
          <a:bodyPr/>
          <a:lstStyle>
            <a:lvl1pPr algn="ctr">
              <a:defRPr sz="1067">
                <a:latin typeface="+mn-lt"/>
                <a:ea typeface="Calibri"/>
                <a:cs typeface="Calibri"/>
              </a:defRPr>
            </a:lvl1pPr>
          </a:lstStyle>
          <a:p>
            <a:r>
              <a:rPr lang="fi-FI"/>
              <a:t>Tässä esityksen aihe (muutetaan esityksen asetuksista)</a:t>
            </a:r>
            <a:endParaRPr lang="fi-FI" dirty="0"/>
          </a:p>
        </p:txBody>
      </p:sp>
      <p:sp>
        <p:nvSpPr>
          <p:cNvPr id="15" name="Dian numeron paikkamerkki 5"/>
          <p:cNvSpPr>
            <a:spLocks noGrp="1"/>
          </p:cNvSpPr>
          <p:nvPr>
            <p:ph type="sldNum" sz="quarter" idx="4"/>
          </p:nvPr>
        </p:nvSpPr>
        <p:spPr>
          <a:xfrm>
            <a:off x="11260037" y="6372392"/>
            <a:ext cx="505640" cy="365125"/>
          </a:xfrm>
          <a:prstGeom prst="rect">
            <a:avLst/>
          </a:prstGeom>
        </p:spPr>
        <p:txBody>
          <a:bodyPr/>
          <a:lstStyle>
            <a:lvl1pPr algn="r">
              <a:defRPr sz="1067">
                <a:latin typeface="+mn-lt"/>
                <a:ea typeface="Calibri" charset="0"/>
                <a:cs typeface="Calibri" charset="0"/>
              </a:defRPr>
            </a:lvl1pPr>
          </a:lstStyle>
          <a:p>
            <a:fld id="{62CCF657-A547-8C43-AD59-3D5EA746CF60}" type="slidenum">
              <a:rPr lang="fi-FI" smtClean="0"/>
              <a:pPr/>
              <a:t>‹#›</a:t>
            </a:fld>
            <a:endParaRPr lang="fi-FI"/>
          </a:p>
        </p:txBody>
      </p:sp>
      <p:pic>
        <p:nvPicPr>
          <p:cNvPr id="8" name="Kuva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47560" y="548219"/>
            <a:ext cx="512640" cy="468540"/>
          </a:xfrm>
          <a:prstGeom prst="rect">
            <a:avLst/>
          </a:prstGeom>
        </p:spPr>
      </p:pic>
    </p:spTree>
    <p:extLst>
      <p:ext uri="{BB962C8B-B14F-4D97-AF65-F5344CB8AC3E}">
        <p14:creationId xmlns:p14="http://schemas.microsoft.com/office/powerpoint/2010/main" val="1264509541"/>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12" name="Päivämäärän paikkamerkki 3"/>
          <p:cNvSpPr>
            <a:spLocks noGrp="1"/>
          </p:cNvSpPr>
          <p:nvPr>
            <p:ph type="dt" sz="half" idx="2"/>
          </p:nvPr>
        </p:nvSpPr>
        <p:spPr>
          <a:xfrm>
            <a:off x="482108" y="6372392"/>
            <a:ext cx="1157768" cy="365125"/>
          </a:xfrm>
          <a:prstGeom prst="rect">
            <a:avLst/>
          </a:prstGeom>
        </p:spPr>
        <p:txBody>
          <a:bodyPr/>
          <a:lstStyle>
            <a:lvl1pPr>
              <a:defRPr sz="1067">
                <a:latin typeface="+mn-lt"/>
                <a:ea typeface="Calibri" charset="0"/>
                <a:cs typeface="Calibri" charset="0"/>
              </a:defRPr>
            </a:lvl1pPr>
          </a:lstStyle>
          <a:p>
            <a:r>
              <a:rPr lang="fi-FI"/>
              <a:t>01/08/18</a:t>
            </a:r>
          </a:p>
        </p:txBody>
      </p:sp>
      <p:sp>
        <p:nvSpPr>
          <p:cNvPr id="13" name="Alatunnisteen paikkamerkki 4"/>
          <p:cNvSpPr>
            <a:spLocks noGrp="1"/>
          </p:cNvSpPr>
          <p:nvPr>
            <p:ph type="ftr" sz="quarter" idx="3"/>
          </p:nvPr>
        </p:nvSpPr>
        <p:spPr>
          <a:xfrm>
            <a:off x="1636299" y="6372392"/>
            <a:ext cx="8919412" cy="365125"/>
          </a:xfrm>
          <a:prstGeom prst="rect">
            <a:avLst/>
          </a:prstGeom>
        </p:spPr>
        <p:txBody>
          <a:bodyPr/>
          <a:lstStyle>
            <a:lvl1pPr algn="ctr">
              <a:defRPr sz="1067">
                <a:latin typeface="+mn-lt"/>
                <a:ea typeface="Calibri"/>
                <a:cs typeface="Calibri"/>
              </a:defRPr>
            </a:lvl1pPr>
          </a:lstStyle>
          <a:p>
            <a:r>
              <a:rPr lang="fi-FI"/>
              <a:t>Tässä esityksen aihe (muutetaan esityksen asetuksista)</a:t>
            </a:r>
            <a:endParaRPr lang="fi-FI" dirty="0"/>
          </a:p>
        </p:txBody>
      </p:sp>
      <p:sp>
        <p:nvSpPr>
          <p:cNvPr id="14" name="Dian numeron paikkamerkki 5"/>
          <p:cNvSpPr>
            <a:spLocks noGrp="1"/>
          </p:cNvSpPr>
          <p:nvPr>
            <p:ph type="sldNum" sz="quarter" idx="4"/>
          </p:nvPr>
        </p:nvSpPr>
        <p:spPr>
          <a:xfrm>
            <a:off x="11260032" y="6372392"/>
            <a:ext cx="505640" cy="365125"/>
          </a:xfrm>
          <a:prstGeom prst="rect">
            <a:avLst/>
          </a:prstGeom>
        </p:spPr>
        <p:txBody>
          <a:bodyPr/>
          <a:lstStyle>
            <a:lvl1pPr algn="r">
              <a:defRPr sz="1067">
                <a:latin typeface="+mn-lt"/>
                <a:ea typeface="Calibri" charset="0"/>
                <a:cs typeface="Calibri" charset="0"/>
              </a:defRPr>
            </a:lvl1pPr>
          </a:lstStyle>
          <a:p>
            <a:fld id="{62CCF657-A547-8C43-AD59-3D5EA746CF60}" type="slidenum">
              <a:rPr lang="fi-FI" smtClean="0"/>
              <a:pPr/>
              <a:t>‹#›</a:t>
            </a:fld>
            <a:endParaRPr lang="fi-FI"/>
          </a:p>
        </p:txBody>
      </p:sp>
      <p:pic>
        <p:nvPicPr>
          <p:cNvPr id="7" name="Kuva 9"/>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47560" y="548219"/>
            <a:ext cx="512640" cy="468540"/>
          </a:xfrm>
          <a:prstGeom prst="rect">
            <a:avLst/>
          </a:prstGeom>
        </p:spPr>
      </p:pic>
    </p:spTree>
    <p:extLst>
      <p:ext uri="{BB962C8B-B14F-4D97-AF65-F5344CB8AC3E}">
        <p14:creationId xmlns:p14="http://schemas.microsoft.com/office/powerpoint/2010/main" val="419741730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sp>
        <p:nvSpPr>
          <p:cNvPr id="2" name="Otsikko 1"/>
          <p:cNvSpPr>
            <a:spLocks noGrp="1"/>
          </p:cNvSpPr>
          <p:nvPr>
            <p:ph type="title"/>
          </p:nvPr>
        </p:nvSpPr>
        <p:spPr>
          <a:xfrm>
            <a:off x="482107" y="273049"/>
            <a:ext cx="4138580" cy="1162051"/>
          </a:xfrm>
        </p:spPr>
        <p:txBody>
          <a:bodyPr anchor="b"/>
          <a:lstStyle>
            <a:lvl1pPr algn="l">
              <a:defRPr sz="3733" b="1"/>
            </a:lvl1pPr>
          </a:lstStyle>
          <a:p>
            <a:r>
              <a:rPr lang="en-US" noProof="0"/>
              <a:t>Click to edit Master title style</a:t>
            </a:r>
            <a:endParaRPr lang="fi-FI" noProof="0" dirty="0"/>
          </a:p>
        </p:txBody>
      </p:sp>
      <p:sp>
        <p:nvSpPr>
          <p:cNvPr id="3" name="Sisällön paikkamerkki 2"/>
          <p:cNvSpPr>
            <a:spLocks noGrp="1"/>
          </p:cNvSpPr>
          <p:nvPr>
            <p:ph idx="1"/>
          </p:nvPr>
        </p:nvSpPr>
        <p:spPr>
          <a:xfrm>
            <a:off x="4766734" y="273053"/>
            <a:ext cx="6998937" cy="5853113"/>
          </a:xfrm>
        </p:spPr>
        <p:txBody>
          <a:bodyPr/>
          <a:lstStyle>
            <a:lvl1pPr>
              <a:buClr>
                <a:srgbClr val="9B003F"/>
              </a:buClr>
              <a:defRPr sz="2667"/>
            </a:lvl1pPr>
            <a:lvl2pPr>
              <a:defRPr sz="2667"/>
            </a:lvl2pPr>
            <a:lvl3pPr>
              <a:buClr>
                <a:srgbClr val="9B003F"/>
              </a:buClr>
              <a:defRPr sz="2000"/>
            </a:lvl3pPr>
            <a:lvl4pPr>
              <a:defRPr sz="2000"/>
            </a:lvl4pPr>
            <a:lvl5pPr>
              <a:defRPr sz="1600">
                <a:latin typeface="+mn-lt"/>
                <a:cs typeface="Calibri"/>
              </a:defRPr>
            </a:lvl5pPr>
            <a:lvl6pPr>
              <a:defRPr sz="2667"/>
            </a:lvl6pPr>
            <a:lvl7pPr>
              <a:defRPr sz="2667"/>
            </a:lvl7pPr>
            <a:lvl8pPr>
              <a:defRPr sz="2667"/>
            </a:lvl8pPr>
            <a:lvl9pPr>
              <a:defRPr sz="2667"/>
            </a:lvl9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dirty="0"/>
          </a:p>
        </p:txBody>
      </p:sp>
      <p:sp>
        <p:nvSpPr>
          <p:cNvPr id="4" name="Tekstin paikkamerkki 3"/>
          <p:cNvSpPr>
            <a:spLocks noGrp="1"/>
          </p:cNvSpPr>
          <p:nvPr>
            <p:ph type="body" sz="half" idx="2"/>
          </p:nvPr>
        </p:nvSpPr>
        <p:spPr>
          <a:xfrm>
            <a:off x="482107" y="1435103"/>
            <a:ext cx="4138580" cy="4691063"/>
          </a:xfrm>
        </p:spPr>
        <p:txBody>
          <a:bodyPr/>
          <a:lstStyle>
            <a:lvl1pPr marL="0" indent="0">
              <a:buNone/>
              <a:defRPr sz="2133"/>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noProof="0"/>
              <a:t>Edit Master text styles</a:t>
            </a:r>
          </a:p>
        </p:txBody>
      </p:sp>
      <p:sp>
        <p:nvSpPr>
          <p:cNvPr id="14" name="Päivämäärän paikkamerkki 3"/>
          <p:cNvSpPr>
            <a:spLocks noGrp="1"/>
          </p:cNvSpPr>
          <p:nvPr>
            <p:ph type="dt" sz="half" idx="10"/>
          </p:nvPr>
        </p:nvSpPr>
        <p:spPr>
          <a:xfrm>
            <a:off x="482105" y="6372392"/>
            <a:ext cx="1157768" cy="365125"/>
          </a:xfrm>
          <a:prstGeom prst="rect">
            <a:avLst/>
          </a:prstGeom>
        </p:spPr>
        <p:txBody>
          <a:bodyPr/>
          <a:lstStyle>
            <a:lvl1pPr>
              <a:defRPr sz="1067">
                <a:latin typeface="+mn-lt"/>
                <a:ea typeface="Calibri" charset="0"/>
                <a:cs typeface="Calibri" charset="0"/>
              </a:defRPr>
            </a:lvl1pPr>
          </a:lstStyle>
          <a:p>
            <a:r>
              <a:rPr lang="fi-FI"/>
              <a:t>01/08/18</a:t>
            </a:r>
          </a:p>
        </p:txBody>
      </p:sp>
      <p:sp>
        <p:nvSpPr>
          <p:cNvPr id="15" name="Alatunnisteen paikkamerkki 4"/>
          <p:cNvSpPr>
            <a:spLocks noGrp="1"/>
          </p:cNvSpPr>
          <p:nvPr>
            <p:ph type="ftr" sz="quarter" idx="3"/>
          </p:nvPr>
        </p:nvSpPr>
        <p:spPr>
          <a:xfrm>
            <a:off x="1636299" y="6372392"/>
            <a:ext cx="8919412" cy="365125"/>
          </a:xfrm>
          <a:prstGeom prst="rect">
            <a:avLst/>
          </a:prstGeom>
        </p:spPr>
        <p:txBody>
          <a:bodyPr/>
          <a:lstStyle>
            <a:lvl1pPr algn="ctr">
              <a:defRPr sz="1067">
                <a:latin typeface="+mn-lt"/>
                <a:ea typeface="Calibri"/>
                <a:cs typeface="Calibri"/>
              </a:defRPr>
            </a:lvl1pPr>
          </a:lstStyle>
          <a:p>
            <a:r>
              <a:rPr lang="fi-FI"/>
              <a:t>Tässä esityksen aihe (muutetaan esityksen asetuksista)</a:t>
            </a:r>
            <a:endParaRPr lang="fi-FI" dirty="0"/>
          </a:p>
        </p:txBody>
      </p:sp>
      <p:sp>
        <p:nvSpPr>
          <p:cNvPr id="16" name="Dian numeron paikkamerkki 5"/>
          <p:cNvSpPr>
            <a:spLocks noGrp="1"/>
          </p:cNvSpPr>
          <p:nvPr>
            <p:ph type="sldNum" sz="quarter" idx="4"/>
          </p:nvPr>
        </p:nvSpPr>
        <p:spPr>
          <a:xfrm>
            <a:off x="11260031" y="6372392"/>
            <a:ext cx="505640" cy="365125"/>
          </a:xfrm>
          <a:prstGeom prst="rect">
            <a:avLst/>
          </a:prstGeom>
        </p:spPr>
        <p:txBody>
          <a:bodyPr/>
          <a:lstStyle>
            <a:lvl1pPr algn="r">
              <a:defRPr sz="1067">
                <a:latin typeface="+mn-lt"/>
                <a:ea typeface="Calibri" charset="0"/>
                <a:cs typeface="Calibri" charset="0"/>
              </a:defRPr>
            </a:lvl1pPr>
          </a:lstStyle>
          <a:p>
            <a:fld id="{62CCF657-A547-8C43-AD59-3D5EA746CF60}" type="slidenum">
              <a:rPr lang="fi-FI" smtClean="0"/>
              <a:pPr/>
              <a:t>‹#›</a:t>
            </a:fld>
            <a:endParaRPr lang="fi-FI"/>
          </a:p>
        </p:txBody>
      </p:sp>
    </p:spTree>
    <p:extLst>
      <p:ext uri="{BB962C8B-B14F-4D97-AF65-F5344CB8AC3E}">
        <p14:creationId xmlns:p14="http://schemas.microsoft.com/office/powerpoint/2010/main" val="380459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2_Title and Content (subtitle)">
    <p:spTree>
      <p:nvGrpSpPr>
        <p:cNvPr id="1" name=""/>
        <p:cNvGrpSpPr/>
        <p:nvPr/>
      </p:nvGrpSpPr>
      <p:grpSpPr>
        <a:xfrm>
          <a:off x="0" y="0"/>
          <a:ext cx="0" cy="0"/>
          <a:chOff x="0" y="0"/>
          <a:chExt cx="0" cy="0"/>
        </a:xfrm>
      </p:grpSpPr>
      <p:sp>
        <p:nvSpPr>
          <p:cNvPr id="3" name="Content Placeholder 2"/>
          <p:cNvSpPr>
            <a:spLocks noGrp="1"/>
          </p:cNvSpPr>
          <p:nvPr>
            <p:ph idx="1"/>
          </p:nvPr>
        </p:nvSpPr>
        <p:spPr>
          <a:xfrm>
            <a:off x="507690" y="1713717"/>
            <a:ext cx="11172404" cy="4287430"/>
          </a:xfrm>
        </p:spPr>
        <p:txBody>
          <a:bodyPr/>
          <a:lstStyle>
            <a:lvl1pPr>
              <a:buClr>
                <a:schemeClr val="bg2"/>
              </a:buCl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Slide Number Placeholder 5"/>
          <p:cNvSpPr>
            <a:spLocks noGrp="1"/>
          </p:cNvSpPr>
          <p:nvPr>
            <p:ph type="sldNum" sz="quarter" idx="11"/>
          </p:nvPr>
        </p:nvSpPr>
        <p:spPr>
          <a:xfrm>
            <a:off x="507691" y="6431149"/>
            <a:ext cx="503956" cy="141758"/>
          </a:xfrm>
          <a:prstGeom prst="rect">
            <a:avLst/>
          </a:prstGeom>
        </p:spPr>
        <p:txBody>
          <a:bodyPr vert="horz" lIns="35983" tIns="35983" rIns="35983" bIns="35983" rtlCol="0" anchor="ctr" anchorCtr="0">
            <a:noAutofit/>
          </a:bodyPr>
          <a:lstStyle>
            <a:lvl1pPr algn="l" defTabSz="906843" fontAlgn="auto">
              <a:spcBef>
                <a:spcPts val="0"/>
              </a:spcBef>
              <a:spcAft>
                <a:spcPts val="0"/>
              </a:spcAft>
              <a:defRPr sz="794" spc="-40" baseline="0" smtClean="0">
                <a:solidFill>
                  <a:schemeClr val="tx2"/>
                </a:solidFill>
                <a:latin typeface="+mn-lt"/>
                <a:ea typeface="+mn-ea"/>
                <a:cs typeface="+mn-cs"/>
              </a:defRPr>
            </a:lvl1pPr>
          </a:lstStyle>
          <a:p>
            <a:pPr>
              <a:defRPr/>
            </a:pPr>
            <a:fld id="{E69D1E23-CAEE-4642-A4B7-EADE512C2591}" type="slidenum">
              <a:rPr lang="fi-FI"/>
              <a:pPr>
                <a:defRPr/>
              </a:pPr>
              <a:t>‹#›</a:t>
            </a:fld>
            <a:endParaRPr lang="fi-FI" dirty="0"/>
          </a:p>
        </p:txBody>
      </p:sp>
      <p:sp>
        <p:nvSpPr>
          <p:cNvPr id="6" name="Title 1"/>
          <p:cNvSpPr>
            <a:spLocks noGrp="1"/>
          </p:cNvSpPr>
          <p:nvPr>
            <p:ph type="title"/>
          </p:nvPr>
        </p:nvSpPr>
        <p:spPr>
          <a:xfrm>
            <a:off x="423552" y="285390"/>
            <a:ext cx="11176974" cy="857348"/>
          </a:xfrm>
          <a:prstGeom prst="rect">
            <a:avLst/>
          </a:prstGeom>
        </p:spPr>
        <p:txBody>
          <a:bodyPr lIns="91430" tIns="45715" rIns="91430" bIns="45715" anchor="b"/>
          <a:lstStyle>
            <a:lvl1pPr>
              <a:defRPr>
                <a:solidFill>
                  <a:srgbClr val="246151"/>
                </a:solidFill>
              </a:defRPr>
            </a:lvl1pPr>
          </a:lstStyle>
          <a:p>
            <a:r>
              <a:rPr lang="en-US"/>
              <a:t>Click to edit Master title style</a:t>
            </a:r>
            <a:endParaRPr lang="fi-FI" dirty="0"/>
          </a:p>
        </p:txBody>
      </p:sp>
    </p:spTree>
    <p:extLst>
      <p:ext uri="{BB962C8B-B14F-4D97-AF65-F5344CB8AC3E}">
        <p14:creationId xmlns:p14="http://schemas.microsoft.com/office/powerpoint/2010/main" val="4156220669"/>
      </p:ext>
    </p:extLst>
  </p:cSld>
  <p:clrMapOvr>
    <a:masterClrMapping/>
  </p:clrMapOvr>
  <p:transition spd="med">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2444717" y="4800601"/>
            <a:ext cx="7315200" cy="566739"/>
          </a:xfrm>
        </p:spPr>
        <p:txBody>
          <a:bodyPr anchor="b"/>
          <a:lstStyle>
            <a:lvl1pPr algn="l">
              <a:defRPr sz="3733" b="0"/>
            </a:lvl1pPr>
          </a:lstStyle>
          <a:p>
            <a:r>
              <a:rPr lang="en-US" noProof="0"/>
              <a:t>Click to edit Master title style</a:t>
            </a:r>
            <a:endParaRPr lang="fi-FI" noProof="0" dirty="0"/>
          </a:p>
        </p:txBody>
      </p:sp>
      <p:sp>
        <p:nvSpPr>
          <p:cNvPr id="3" name="Kuvan paikkamerkki 2"/>
          <p:cNvSpPr>
            <a:spLocks noGrp="1"/>
          </p:cNvSpPr>
          <p:nvPr>
            <p:ph type="pic" idx="1"/>
          </p:nvPr>
        </p:nvSpPr>
        <p:spPr>
          <a:xfrm>
            <a:off x="2438400" y="521148"/>
            <a:ext cx="7315200" cy="4179357"/>
          </a:xfrm>
        </p:spPr>
        <p:txBody>
          <a:bodyPr/>
          <a:lstStyle>
            <a:lvl1pPr marL="0" indent="0">
              <a:buNone/>
              <a:defRPr sz="4267"/>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r>
              <a:rPr lang="en-US" noProof="0"/>
              <a:t>Click icon to add picture</a:t>
            </a:r>
            <a:endParaRPr lang="fi-FI" noProof="0" dirty="0"/>
          </a:p>
        </p:txBody>
      </p:sp>
      <p:sp>
        <p:nvSpPr>
          <p:cNvPr id="4" name="Tekstin paikkamerkki 3"/>
          <p:cNvSpPr>
            <a:spLocks noGrp="1"/>
          </p:cNvSpPr>
          <p:nvPr>
            <p:ph type="body" sz="half" idx="2"/>
          </p:nvPr>
        </p:nvSpPr>
        <p:spPr>
          <a:xfrm>
            <a:off x="2444717" y="5367339"/>
            <a:ext cx="7315200" cy="804863"/>
          </a:xfrm>
        </p:spPr>
        <p:txBody>
          <a:bodyPr/>
          <a:lstStyle>
            <a:lvl1pPr marL="0" indent="0">
              <a:buNone/>
              <a:defRPr sz="2133"/>
            </a:lvl1pPr>
            <a:lvl2pPr marL="609570" indent="0">
              <a:buNone/>
              <a:defRPr sz="1600"/>
            </a:lvl2pPr>
            <a:lvl3pPr marL="1219140" indent="0">
              <a:buNone/>
              <a:defRPr sz="1333"/>
            </a:lvl3pPr>
            <a:lvl4pPr marL="1828709" indent="0">
              <a:buNone/>
              <a:defRPr sz="1200"/>
            </a:lvl4pPr>
            <a:lvl5pPr marL="2438278" indent="0">
              <a:buNone/>
              <a:defRPr sz="1200"/>
            </a:lvl5pPr>
            <a:lvl6pPr marL="3047848" indent="0">
              <a:buNone/>
              <a:defRPr sz="1200"/>
            </a:lvl6pPr>
            <a:lvl7pPr marL="3657418" indent="0">
              <a:buNone/>
              <a:defRPr sz="1200"/>
            </a:lvl7pPr>
            <a:lvl8pPr marL="4266987" indent="0">
              <a:buNone/>
              <a:defRPr sz="1200"/>
            </a:lvl8pPr>
            <a:lvl9pPr marL="4876557" indent="0">
              <a:buNone/>
              <a:defRPr sz="1200"/>
            </a:lvl9pPr>
          </a:lstStyle>
          <a:p>
            <a:pPr lvl="0"/>
            <a:r>
              <a:rPr lang="en-US" noProof="0"/>
              <a:t>Edit Master text styles</a:t>
            </a:r>
          </a:p>
        </p:txBody>
      </p:sp>
      <p:sp>
        <p:nvSpPr>
          <p:cNvPr id="14" name="Päivämäärän paikkamerkki 3"/>
          <p:cNvSpPr>
            <a:spLocks noGrp="1"/>
          </p:cNvSpPr>
          <p:nvPr>
            <p:ph type="dt" sz="half" idx="10"/>
          </p:nvPr>
        </p:nvSpPr>
        <p:spPr>
          <a:xfrm>
            <a:off x="482111" y="6372392"/>
            <a:ext cx="1157768" cy="365125"/>
          </a:xfrm>
          <a:prstGeom prst="rect">
            <a:avLst/>
          </a:prstGeom>
        </p:spPr>
        <p:txBody>
          <a:bodyPr/>
          <a:lstStyle>
            <a:lvl1pPr>
              <a:defRPr sz="1067">
                <a:latin typeface="+mn-lt"/>
                <a:ea typeface="Calibri" charset="0"/>
                <a:cs typeface="Calibri" charset="0"/>
              </a:defRPr>
            </a:lvl1pPr>
          </a:lstStyle>
          <a:p>
            <a:r>
              <a:rPr lang="fi-FI"/>
              <a:t>01/08/18</a:t>
            </a:r>
          </a:p>
        </p:txBody>
      </p:sp>
      <p:sp>
        <p:nvSpPr>
          <p:cNvPr id="15" name="Alatunnisteen paikkamerkki 4"/>
          <p:cNvSpPr>
            <a:spLocks noGrp="1"/>
          </p:cNvSpPr>
          <p:nvPr>
            <p:ph type="ftr" sz="quarter" idx="3"/>
          </p:nvPr>
        </p:nvSpPr>
        <p:spPr>
          <a:xfrm>
            <a:off x="1636302" y="6372392"/>
            <a:ext cx="8919412" cy="365125"/>
          </a:xfrm>
          <a:prstGeom prst="rect">
            <a:avLst/>
          </a:prstGeom>
        </p:spPr>
        <p:txBody>
          <a:bodyPr/>
          <a:lstStyle>
            <a:lvl1pPr algn="ctr">
              <a:defRPr sz="1067">
                <a:latin typeface="+mn-lt"/>
                <a:ea typeface="Calibri"/>
                <a:cs typeface="Calibri"/>
              </a:defRPr>
            </a:lvl1pPr>
          </a:lstStyle>
          <a:p>
            <a:r>
              <a:rPr lang="fi-FI"/>
              <a:t>Tässä esityksen aihe (muutetaan esityksen asetuksista)</a:t>
            </a:r>
            <a:endParaRPr lang="fi-FI" dirty="0"/>
          </a:p>
        </p:txBody>
      </p:sp>
      <p:sp>
        <p:nvSpPr>
          <p:cNvPr id="16" name="Dian numeron paikkamerkki 5"/>
          <p:cNvSpPr>
            <a:spLocks noGrp="1"/>
          </p:cNvSpPr>
          <p:nvPr>
            <p:ph type="sldNum" sz="quarter" idx="4"/>
          </p:nvPr>
        </p:nvSpPr>
        <p:spPr>
          <a:xfrm>
            <a:off x="11260032" y="6372392"/>
            <a:ext cx="505640" cy="365125"/>
          </a:xfrm>
          <a:prstGeom prst="rect">
            <a:avLst/>
          </a:prstGeom>
        </p:spPr>
        <p:txBody>
          <a:bodyPr/>
          <a:lstStyle>
            <a:lvl1pPr algn="r">
              <a:defRPr sz="1067">
                <a:latin typeface="+mn-lt"/>
                <a:ea typeface="Calibri" charset="0"/>
                <a:cs typeface="Calibri" charset="0"/>
              </a:defRPr>
            </a:lvl1pPr>
          </a:lstStyle>
          <a:p>
            <a:fld id="{62CCF657-A547-8C43-AD59-3D5EA746CF60}" type="slidenum">
              <a:rPr lang="fi-FI" smtClean="0"/>
              <a:pPr/>
              <a:t>‹#›</a:t>
            </a:fld>
            <a:endParaRPr lang="fi-FI"/>
          </a:p>
        </p:txBody>
      </p:sp>
      <p:pic>
        <p:nvPicPr>
          <p:cNvPr id="8" name="Kuva 9">
            <a:extLst>
              <a:ext uri="{FF2B5EF4-FFF2-40B4-BE49-F238E27FC236}">
                <a16:creationId xmlns:a16="http://schemas.microsoft.com/office/drawing/2014/main" id="{2AE3AB0A-DFD4-4AD9-A63F-1607A9D6623F}"/>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47560" y="548219"/>
            <a:ext cx="512640" cy="468540"/>
          </a:xfrm>
          <a:prstGeom prst="rect">
            <a:avLst/>
          </a:prstGeom>
        </p:spPr>
      </p:pic>
      <p:pic>
        <p:nvPicPr>
          <p:cNvPr id="9" name="Kuva 9">
            <a:extLst>
              <a:ext uri="{FF2B5EF4-FFF2-40B4-BE49-F238E27FC236}">
                <a16:creationId xmlns:a16="http://schemas.microsoft.com/office/drawing/2014/main" id="{BCB38E38-D62E-4990-BFAE-1D9439F19D1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47560" y="548219"/>
            <a:ext cx="512640" cy="468540"/>
          </a:xfrm>
          <a:prstGeom prst="rect">
            <a:avLst/>
          </a:prstGeom>
        </p:spPr>
      </p:pic>
    </p:spTree>
    <p:extLst>
      <p:ext uri="{BB962C8B-B14F-4D97-AF65-F5344CB8AC3E}">
        <p14:creationId xmlns:p14="http://schemas.microsoft.com/office/powerpoint/2010/main" val="3767753474"/>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a:xfrm>
            <a:off x="478368" y="548217"/>
            <a:ext cx="10182757" cy="1143000"/>
          </a:xfrm>
        </p:spPr>
        <p:txBody>
          <a:bodyPr/>
          <a:lstStyle/>
          <a:p>
            <a:r>
              <a:rPr lang="en-US" noProof="0"/>
              <a:t>Click to edit Master title style</a:t>
            </a:r>
            <a:endParaRPr lang="fi-FI" noProof="0" dirty="0"/>
          </a:p>
        </p:txBody>
      </p:sp>
      <p:sp>
        <p:nvSpPr>
          <p:cNvPr id="3" name="Pystysuoran tekstin paikkamerkki 2"/>
          <p:cNvSpPr>
            <a:spLocks noGrp="1"/>
          </p:cNvSpPr>
          <p:nvPr>
            <p:ph type="body" orient="vert" idx="1"/>
          </p:nvPr>
        </p:nvSpPr>
        <p:spPr/>
        <p:txBody>
          <a:bodyPr vert="eaVert"/>
          <a:lstStyle>
            <a:lvl1pPr>
              <a:buClr>
                <a:srgbClr val="9B003F"/>
              </a:buClr>
              <a:defRPr/>
            </a:lvl1pPr>
            <a:lvl3pPr>
              <a:buClr>
                <a:srgbClr val="9B003F"/>
              </a:buClr>
              <a:defRPr/>
            </a:lvl3pPr>
            <a:lvl5pPr>
              <a:defRPr>
                <a:latin typeface="+mn-lt"/>
                <a:cs typeface="Calibri"/>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dirty="0"/>
          </a:p>
        </p:txBody>
      </p:sp>
      <p:sp>
        <p:nvSpPr>
          <p:cNvPr id="13" name="Päivämäärän paikkamerkki 3"/>
          <p:cNvSpPr>
            <a:spLocks noGrp="1"/>
          </p:cNvSpPr>
          <p:nvPr>
            <p:ph type="dt" sz="half" idx="2"/>
          </p:nvPr>
        </p:nvSpPr>
        <p:spPr>
          <a:xfrm>
            <a:off x="490069" y="6372392"/>
            <a:ext cx="1157768" cy="365125"/>
          </a:xfrm>
          <a:prstGeom prst="rect">
            <a:avLst/>
          </a:prstGeom>
        </p:spPr>
        <p:txBody>
          <a:bodyPr/>
          <a:lstStyle>
            <a:lvl1pPr>
              <a:defRPr sz="1067">
                <a:latin typeface="+mn-lt"/>
                <a:ea typeface="Calibri" charset="0"/>
                <a:cs typeface="Calibri" charset="0"/>
              </a:defRPr>
            </a:lvl1pPr>
          </a:lstStyle>
          <a:p>
            <a:r>
              <a:rPr lang="fi-FI"/>
              <a:t>01/08/18</a:t>
            </a:r>
          </a:p>
        </p:txBody>
      </p:sp>
      <p:sp>
        <p:nvSpPr>
          <p:cNvPr id="14" name="Alatunnisteen paikkamerkki 4"/>
          <p:cNvSpPr>
            <a:spLocks noGrp="1"/>
          </p:cNvSpPr>
          <p:nvPr>
            <p:ph type="ftr" sz="quarter" idx="3"/>
          </p:nvPr>
        </p:nvSpPr>
        <p:spPr>
          <a:xfrm>
            <a:off x="1636298" y="6372392"/>
            <a:ext cx="8919412" cy="365125"/>
          </a:xfrm>
          <a:prstGeom prst="rect">
            <a:avLst/>
          </a:prstGeom>
        </p:spPr>
        <p:txBody>
          <a:bodyPr/>
          <a:lstStyle>
            <a:lvl1pPr algn="ctr">
              <a:defRPr sz="1067">
                <a:latin typeface="+mn-lt"/>
                <a:ea typeface="Calibri"/>
                <a:cs typeface="Calibri"/>
              </a:defRPr>
            </a:lvl1pPr>
          </a:lstStyle>
          <a:p>
            <a:r>
              <a:rPr lang="fi-FI"/>
              <a:t>Tässä esityksen aihe (muutetaan esityksen asetuksista)</a:t>
            </a:r>
            <a:endParaRPr lang="fi-FI" dirty="0"/>
          </a:p>
        </p:txBody>
      </p:sp>
      <p:sp>
        <p:nvSpPr>
          <p:cNvPr id="15" name="Dian numeron paikkamerkki 5"/>
          <p:cNvSpPr>
            <a:spLocks noGrp="1"/>
          </p:cNvSpPr>
          <p:nvPr>
            <p:ph type="sldNum" sz="quarter" idx="4"/>
          </p:nvPr>
        </p:nvSpPr>
        <p:spPr>
          <a:xfrm>
            <a:off x="11260029" y="6372392"/>
            <a:ext cx="505640" cy="365125"/>
          </a:xfrm>
          <a:prstGeom prst="rect">
            <a:avLst/>
          </a:prstGeom>
        </p:spPr>
        <p:txBody>
          <a:bodyPr/>
          <a:lstStyle>
            <a:lvl1pPr algn="r">
              <a:defRPr sz="1067">
                <a:latin typeface="+mn-lt"/>
                <a:ea typeface="Calibri" charset="0"/>
                <a:cs typeface="Calibri" charset="0"/>
              </a:defRPr>
            </a:lvl1pPr>
          </a:lstStyle>
          <a:p>
            <a:fld id="{62CCF657-A547-8C43-AD59-3D5EA746CF60}" type="slidenum">
              <a:rPr lang="fi-FI" smtClean="0"/>
              <a:pPr/>
              <a:t>‹#›</a:t>
            </a:fld>
            <a:endParaRPr lang="fi-FI"/>
          </a:p>
        </p:txBody>
      </p:sp>
    </p:spTree>
    <p:extLst>
      <p:ext uri="{BB962C8B-B14F-4D97-AF65-F5344CB8AC3E}">
        <p14:creationId xmlns:p14="http://schemas.microsoft.com/office/powerpoint/2010/main" val="228605948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untainen otsikko 1"/>
          <p:cNvSpPr>
            <a:spLocks noGrp="1"/>
          </p:cNvSpPr>
          <p:nvPr>
            <p:ph type="title" orient="vert"/>
          </p:nvPr>
        </p:nvSpPr>
        <p:spPr>
          <a:xfrm>
            <a:off x="9022469" y="274640"/>
            <a:ext cx="2743200" cy="5851525"/>
          </a:xfrm>
        </p:spPr>
        <p:txBody>
          <a:bodyPr vert="eaVert"/>
          <a:lstStyle/>
          <a:p>
            <a:r>
              <a:rPr lang="en-US" noProof="0"/>
              <a:t>Click to edit Master title style</a:t>
            </a:r>
            <a:endParaRPr lang="fi-FI" noProof="0" dirty="0"/>
          </a:p>
        </p:txBody>
      </p:sp>
      <p:sp>
        <p:nvSpPr>
          <p:cNvPr id="3" name="Pystysuoran tekstin paikkamerkki 2"/>
          <p:cNvSpPr>
            <a:spLocks noGrp="1"/>
          </p:cNvSpPr>
          <p:nvPr>
            <p:ph type="body" orient="vert" idx="1"/>
          </p:nvPr>
        </p:nvSpPr>
        <p:spPr>
          <a:xfrm>
            <a:off x="478369" y="274640"/>
            <a:ext cx="8157633" cy="5851525"/>
          </a:xfrm>
        </p:spPr>
        <p:txBody>
          <a:bodyPr vert="eaVert"/>
          <a:lstStyle>
            <a:lvl1pPr>
              <a:buClr>
                <a:srgbClr val="9B003F"/>
              </a:buClr>
              <a:defRPr>
                <a:latin typeface="+mj-lt"/>
              </a:defRPr>
            </a:lvl1pPr>
            <a:lvl2pPr>
              <a:defRPr>
                <a:latin typeface="+mn-lt"/>
              </a:defRPr>
            </a:lvl2pPr>
            <a:lvl3pPr>
              <a:buClr>
                <a:srgbClr val="9B003F"/>
              </a:buClr>
              <a:defRPr>
                <a:latin typeface="+mn-lt"/>
              </a:defRPr>
            </a:lvl3pPr>
            <a:lvl4pPr>
              <a:defRPr>
                <a:latin typeface="+mn-lt"/>
              </a:defRPr>
            </a:lvl4pPr>
            <a:lvl5pPr>
              <a:defRPr>
                <a:latin typeface="+mn-lt"/>
                <a:cs typeface="Calibri"/>
              </a:defRPr>
            </a:lvl5p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i-FI" noProof="0" dirty="0"/>
          </a:p>
        </p:txBody>
      </p:sp>
      <p:sp>
        <p:nvSpPr>
          <p:cNvPr id="13" name="Päivämäärän paikkamerkki 3"/>
          <p:cNvSpPr>
            <a:spLocks noGrp="1"/>
          </p:cNvSpPr>
          <p:nvPr>
            <p:ph type="dt" sz="half" idx="2"/>
          </p:nvPr>
        </p:nvSpPr>
        <p:spPr>
          <a:xfrm>
            <a:off x="482108" y="6372392"/>
            <a:ext cx="1157768" cy="365125"/>
          </a:xfrm>
          <a:prstGeom prst="rect">
            <a:avLst/>
          </a:prstGeom>
        </p:spPr>
        <p:txBody>
          <a:bodyPr/>
          <a:lstStyle>
            <a:lvl1pPr>
              <a:defRPr sz="1067">
                <a:latin typeface="+mn-lt"/>
                <a:ea typeface="Calibri" charset="0"/>
                <a:cs typeface="Calibri" charset="0"/>
              </a:defRPr>
            </a:lvl1pPr>
          </a:lstStyle>
          <a:p>
            <a:r>
              <a:rPr lang="fi-FI"/>
              <a:t>01/08/18</a:t>
            </a:r>
          </a:p>
        </p:txBody>
      </p:sp>
      <p:sp>
        <p:nvSpPr>
          <p:cNvPr id="14" name="Alatunnisteen paikkamerkki 4"/>
          <p:cNvSpPr>
            <a:spLocks noGrp="1"/>
          </p:cNvSpPr>
          <p:nvPr>
            <p:ph type="ftr" sz="quarter" idx="3"/>
          </p:nvPr>
        </p:nvSpPr>
        <p:spPr>
          <a:xfrm>
            <a:off x="1627130" y="6372392"/>
            <a:ext cx="8919412" cy="365125"/>
          </a:xfrm>
          <a:prstGeom prst="rect">
            <a:avLst/>
          </a:prstGeom>
        </p:spPr>
        <p:txBody>
          <a:bodyPr/>
          <a:lstStyle>
            <a:lvl1pPr algn="ctr">
              <a:defRPr sz="1067">
                <a:latin typeface="+mn-lt"/>
                <a:ea typeface="Calibri"/>
                <a:cs typeface="Calibri"/>
              </a:defRPr>
            </a:lvl1pPr>
          </a:lstStyle>
          <a:p>
            <a:r>
              <a:rPr lang="fi-FI"/>
              <a:t>Tässä esityksen aihe (muutetaan esityksen asetuksista)</a:t>
            </a:r>
            <a:endParaRPr lang="fi-FI" dirty="0"/>
          </a:p>
        </p:txBody>
      </p:sp>
      <p:sp>
        <p:nvSpPr>
          <p:cNvPr id="15" name="Dian numeron paikkamerkki 5"/>
          <p:cNvSpPr>
            <a:spLocks noGrp="1"/>
          </p:cNvSpPr>
          <p:nvPr>
            <p:ph type="sldNum" sz="quarter" idx="4"/>
          </p:nvPr>
        </p:nvSpPr>
        <p:spPr>
          <a:xfrm>
            <a:off x="11260029" y="6372392"/>
            <a:ext cx="505640" cy="365125"/>
          </a:xfrm>
          <a:prstGeom prst="rect">
            <a:avLst/>
          </a:prstGeom>
        </p:spPr>
        <p:txBody>
          <a:bodyPr/>
          <a:lstStyle>
            <a:lvl1pPr algn="r">
              <a:defRPr sz="1067">
                <a:latin typeface="+mn-lt"/>
                <a:ea typeface="Calibri" charset="0"/>
                <a:cs typeface="Calibri" charset="0"/>
              </a:defRPr>
            </a:lvl1pPr>
          </a:lstStyle>
          <a:p>
            <a:fld id="{62CCF657-A547-8C43-AD59-3D5EA746CF60}" type="slidenum">
              <a:rPr lang="fi-FI" smtClean="0"/>
              <a:pPr/>
              <a:t>‹#›</a:t>
            </a:fld>
            <a:endParaRPr lang="fi-FI"/>
          </a:p>
        </p:txBody>
      </p:sp>
    </p:spTree>
    <p:extLst>
      <p:ext uri="{BB962C8B-B14F-4D97-AF65-F5344CB8AC3E}">
        <p14:creationId xmlns:p14="http://schemas.microsoft.com/office/powerpoint/2010/main" val="274335357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userDrawn="1">
  <p:cSld name="2_Title and Content (subtitle)">
    <p:spTree>
      <p:nvGrpSpPr>
        <p:cNvPr id="1" name=""/>
        <p:cNvGrpSpPr/>
        <p:nvPr/>
      </p:nvGrpSpPr>
      <p:grpSpPr>
        <a:xfrm>
          <a:off x="0" y="0"/>
          <a:ext cx="0" cy="0"/>
          <a:chOff x="0" y="0"/>
          <a:chExt cx="0" cy="0"/>
        </a:xfrm>
      </p:grpSpPr>
      <p:sp>
        <p:nvSpPr>
          <p:cNvPr id="3" name="Content Placeholder 2"/>
          <p:cNvSpPr>
            <a:spLocks noGrp="1"/>
          </p:cNvSpPr>
          <p:nvPr>
            <p:ph idx="1"/>
          </p:nvPr>
        </p:nvSpPr>
        <p:spPr>
          <a:xfrm>
            <a:off x="507691" y="1713718"/>
            <a:ext cx="11172404" cy="4287431"/>
          </a:xfrm>
        </p:spPr>
        <p:txBody>
          <a:bodyPr/>
          <a:lstStyle>
            <a:lvl1pPr>
              <a:buClr>
                <a:schemeClr val="bg2"/>
              </a:buCl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Slide Number Placeholder 5"/>
          <p:cNvSpPr>
            <a:spLocks noGrp="1"/>
          </p:cNvSpPr>
          <p:nvPr>
            <p:ph type="sldNum" sz="quarter" idx="11"/>
          </p:nvPr>
        </p:nvSpPr>
        <p:spPr>
          <a:xfrm>
            <a:off x="507691" y="6431150"/>
            <a:ext cx="503956" cy="141759"/>
          </a:xfrm>
          <a:prstGeom prst="rect">
            <a:avLst/>
          </a:prstGeom>
        </p:spPr>
        <p:txBody>
          <a:bodyPr vert="horz" lIns="35983" tIns="35983" rIns="35983" bIns="35983" rtlCol="0" anchor="ctr" anchorCtr="0">
            <a:noAutofit/>
          </a:bodyPr>
          <a:lstStyle>
            <a:lvl1pPr algn="l" defTabSz="906737" fontAlgn="auto">
              <a:spcBef>
                <a:spcPts val="0"/>
              </a:spcBef>
              <a:spcAft>
                <a:spcPts val="0"/>
              </a:spcAft>
              <a:defRPr sz="793" spc="-40" baseline="0" smtClean="0">
                <a:solidFill>
                  <a:schemeClr val="tx2"/>
                </a:solidFill>
                <a:latin typeface="+mn-lt"/>
                <a:ea typeface="+mn-ea"/>
                <a:cs typeface="+mn-cs"/>
              </a:defRPr>
            </a:lvl1pPr>
          </a:lstStyle>
          <a:p>
            <a:pPr>
              <a:defRPr/>
            </a:pPr>
            <a:fld id="{E69D1E23-CAEE-4642-A4B7-EADE512C2591}" type="slidenum">
              <a:rPr lang="fi-FI"/>
              <a:pPr>
                <a:defRPr/>
              </a:pPr>
              <a:t>‹#›</a:t>
            </a:fld>
            <a:endParaRPr lang="fi-FI" dirty="0"/>
          </a:p>
        </p:txBody>
      </p:sp>
      <p:sp>
        <p:nvSpPr>
          <p:cNvPr id="6" name="Title 1"/>
          <p:cNvSpPr>
            <a:spLocks noGrp="1"/>
          </p:cNvSpPr>
          <p:nvPr>
            <p:ph type="title"/>
          </p:nvPr>
        </p:nvSpPr>
        <p:spPr>
          <a:xfrm>
            <a:off x="423552" y="285391"/>
            <a:ext cx="11176973" cy="857348"/>
          </a:xfrm>
          <a:prstGeom prst="rect">
            <a:avLst/>
          </a:prstGeom>
        </p:spPr>
        <p:txBody>
          <a:bodyPr lIns="91430" tIns="45715" rIns="91430" bIns="45715" anchor="b"/>
          <a:lstStyle>
            <a:lvl1pPr>
              <a:defRPr>
                <a:solidFill>
                  <a:srgbClr val="246151"/>
                </a:solidFill>
              </a:defRPr>
            </a:lvl1pPr>
          </a:lstStyle>
          <a:p>
            <a:r>
              <a:rPr lang="en-US"/>
              <a:t>Click to edit Master title style</a:t>
            </a:r>
            <a:endParaRPr lang="fi-FI" dirty="0"/>
          </a:p>
        </p:txBody>
      </p:sp>
    </p:spTree>
    <p:extLst>
      <p:ext uri="{BB962C8B-B14F-4D97-AF65-F5344CB8AC3E}">
        <p14:creationId xmlns:p14="http://schemas.microsoft.com/office/powerpoint/2010/main" val="4248352117"/>
      </p:ext>
    </p:extLst>
  </p:cSld>
  <p:clrMapOvr>
    <a:masterClrMapping/>
  </p:clrMapOvr>
  <p:transition spd="med">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Otsikkodia 1">
    <p:spTree>
      <p:nvGrpSpPr>
        <p:cNvPr id="1" name=""/>
        <p:cNvGrpSpPr/>
        <p:nvPr/>
      </p:nvGrpSpPr>
      <p:grpSpPr>
        <a:xfrm>
          <a:off x="0" y="0"/>
          <a:ext cx="0" cy="0"/>
          <a:chOff x="0" y="0"/>
          <a:chExt cx="0" cy="0"/>
        </a:xfrm>
      </p:grpSpPr>
      <p:pic>
        <p:nvPicPr>
          <p:cNvPr id="6" name="Kuva 6"/>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3048000" y="0"/>
            <a:ext cx="9144000" cy="6858000"/>
          </a:xfrm>
          <a:prstGeom prst="rect">
            <a:avLst/>
          </a:prstGeom>
        </p:spPr>
      </p:pic>
      <p:sp>
        <p:nvSpPr>
          <p:cNvPr id="2" name="Otsikko 1"/>
          <p:cNvSpPr>
            <a:spLocks noGrp="1"/>
          </p:cNvSpPr>
          <p:nvPr>
            <p:ph type="ctrTitle"/>
          </p:nvPr>
        </p:nvSpPr>
        <p:spPr>
          <a:xfrm>
            <a:off x="478369" y="2130427"/>
            <a:ext cx="9884833" cy="1398837"/>
          </a:xfrm>
        </p:spPr>
        <p:txBody>
          <a:bodyPr anchor="b" anchorCtr="0"/>
          <a:lstStyle>
            <a:lvl1pPr algn="l">
              <a:defRPr sz="3700" b="0" i="0">
                <a:solidFill>
                  <a:srgbClr val="9B003F"/>
                </a:solidFill>
                <a:latin typeface="Segoe UI Semibold" panose="020B0702040204020203" pitchFamily="34" charset="0"/>
                <a:cs typeface="Segoe UI Semibold" panose="020B0702040204020203" pitchFamily="34" charset="0"/>
              </a:defRPr>
            </a:lvl1pPr>
          </a:lstStyle>
          <a:p>
            <a:r>
              <a:rPr lang="en-US" noProof="0"/>
              <a:t>Click to edit Master title style</a:t>
            </a:r>
            <a:endParaRPr lang="fi-FI" noProof="0"/>
          </a:p>
        </p:txBody>
      </p:sp>
      <p:sp>
        <p:nvSpPr>
          <p:cNvPr id="3" name="Alaotsikko 2"/>
          <p:cNvSpPr>
            <a:spLocks noGrp="1"/>
          </p:cNvSpPr>
          <p:nvPr>
            <p:ph type="subTitle" idx="1"/>
          </p:nvPr>
        </p:nvSpPr>
        <p:spPr>
          <a:xfrm>
            <a:off x="478369" y="3772533"/>
            <a:ext cx="9884833" cy="2109539"/>
          </a:xfrm>
        </p:spPr>
        <p:txBody>
          <a:bodyPr/>
          <a:lstStyle>
            <a:lvl1pPr marL="0" indent="0" algn="l">
              <a:buNone/>
              <a:defRPr sz="2700" b="0">
                <a:solidFill>
                  <a:srgbClr val="000000"/>
                </a:solidFill>
                <a:latin typeface="Segoe UI Semibold" panose="020B0702040204020203" pitchFamily="34" charset="0"/>
                <a:cs typeface="Segoe UI Semibold" panose="020B0702040204020203"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noProof="0"/>
              <a:t>Click to edit Master subtitle style</a:t>
            </a:r>
            <a:endParaRPr lang="fi-FI" noProof="0"/>
          </a:p>
        </p:txBody>
      </p:sp>
      <p:pic>
        <p:nvPicPr>
          <p:cNvPr id="9" name="Kuva 7" descr="Motiva_Red_horiz_RGB.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8368" y="548219"/>
            <a:ext cx="3647227" cy="959372"/>
          </a:xfrm>
          <a:prstGeom prst="rect">
            <a:avLst/>
          </a:prstGeom>
        </p:spPr>
      </p:pic>
    </p:spTree>
    <p:extLst>
      <p:ext uri="{BB962C8B-B14F-4D97-AF65-F5344CB8AC3E}">
        <p14:creationId xmlns:p14="http://schemas.microsoft.com/office/powerpoint/2010/main" val="3812351090"/>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 preserve="1">
  <p:cSld name="1_Otsikkodi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78369" y="2130427"/>
            <a:ext cx="9884833" cy="1398837"/>
          </a:xfrm>
        </p:spPr>
        <p:txBody>
          <a:bodyPr anchor="b" anchorCtr="0"/>
          <a:lstStyle>
            <a:lvl1pPr algn="l">
              <a:defRPr sz="3700" b="0" i="0">
                <a:solidFill>
                  <a:srgbClr val="9B003F"/>
                </a:solidFill>
                <a:latin typeface="Segoe UI Semibold" panose="020B0702040204020203" pitchFamily="34" charset="0"/>
                <a:cs typeface="Segoe UI Semibold" panose="020B0702040204020203" pitchFamily="34" charset="0"/>
              </a:defRPr>
            </a:lvl1pPr>
          </a:lstStyle>
          <a:p>
            <a:r>
              <a:rPr lang="en-US" noProof="0"/>
              <a:t>Click to edit Master title style</a:t>
            </a:r>
            <a:endParaRPr lang="fi-FI" noProof="0"/>
          </a:p>
        </p:txBody>
      </p:sp>
      <p:sp>
        <p:nvSpPr>
          <p:cNvPr id="3" name="Alaotsikko 2"/>
          <p:cNvSpPr>
            <a:spLocks noGrp="1"/>
          </p:cNvSpPr>
          <p:nvPr>
            <p:ph type="subTitle" idx="1"/>
          </p:nvPr>
        </p:nvSpPr>
        <p:spPr>
          <a:xfrm>
            <a:off x="478369" y="3772533"/>
            <a:ext cx="9884833" cy="2109539"/>
          </a:xfrm>
        </p:spPr>
        <p:txBody>
          <a:bodyPr/>
          <a:lstStyle>
            <a:lvl1pPr marL="0" indent="0" algn="l">
              <a:buNone/>
              <a:defRPr sz="2700" b="0">
                <a:solidFill>
                  <a:srgbClr val="000000"/>
                </a:solidFill>
                <a:latin typeface="Segoe UI Semibold" panose="020B0702040204020203" pitchFamily="34" charset="0"/>
                <a:cs typeface="Segoe UI Semibold" panose="020B0702040204020203"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noProof="0"/>
              <a:t>Click to edit Master subtitle style</a:t>
            </a:r>
            <a:endParaRPr lang="fi-FI" noProof="0"/>
          </a:p>
        </p:txBody>
      </p:sp>
      <p:pic>
        <p:nvPicPr>
          <p:cNvPr id="9" name="Kuva 7" descr="Motiva_Red_horiz_RGB.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8368" y="548219"/>
            <a:ext cx="3647227" cy="959372"/>
          </a:xfrm>
          <a:prstGeom prst="rect">
            <a:avLst/>
          </a:prstGeom>
        </p:spPr>
      </p:pic>
    </p:spTree>
    <p:extLst>
      <p:ext uri="{BB962C8B-B14F-4D97-AF65-F5344CB8AC3E}">
        <p14:creationId xmlns:p14="http://schemas.microsoft.com/office/powerpoint/2010/main" val="383731389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itle" preserve="1">
  <p:cSld name="6_Otsikkodi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78369" y="2130427"/>
            <a:ext cx="9884833" cy="1398837"/>
          </a:xfrm>
        </p:spPr>
        <p:txBody>
          <a:bodyPr anchor="b" anchorCtr="0"/>
          <a:lstStyle>
            <a:lvl1pPr algn="l">
              <a:defRPr sz="3700" b="0" i="0">
                <a:solidFill>
                  <a:srgbClr val="9B003F"/>
                </a:solidFill>
                <a:latin typeface="Segoe UI Semibold" panose="020B0702040204020203" pitchFamily="34" charset="0"/>
                <a:cs typeface="Segoe UI Semibold" panose="020B0702040204020203" pitchFamily="34" charset="0"/>
              </a:defRPr>
            </a:lvl1pPr>
          </a:lstStyle>
          <a:p>
            <a:r>
              <a:rPr lang="en-US" noProof="0"/>
              <a:t>Click to edit Master title style</a:t>
            </a:r>
            <a:endParaRPr lang="fi-FI" noProof="0"/>
          </a:p>
        </p:txBody>
      </p:sp>
      <p:sp>
        <p:nvSpPr>
          <p:cNvPr id="3" name="Alaotsikko 2"/>
          <p:cNvSpPr>
            <a:spLocks noGrp="1"/>
          </p:cNvSpPr>
          <p:nvPr>
            <p:ph type="subTitle" idx="1"/>
          </p:nvPr>
        </p:nvSpPr>
        <p:spPr>
          <a:xfrm>
            <a:off x="478369" y="3772533"/>
            <a:ext cx="9884833" cy="2109539"/>
          </a:xfrm>
        </p:spPr>
        <p:txBody>
          <a:bodyPr/>
          <a:lstStyle>
            <a:lvl1pPr marL="0" indent="0" algn="l">
              <a:buNone/>
              <a:defRPr sz="2700" b="0">
                <a:solidFill>
                  <a:srgbClr val="000000"/>
                </a:solidFill>
                <a:latin typeface="Segoe UI Semibold" panose="020B0702040204020203" pitchFamily="34" charset="0"/>
                <a:cs typeface="Segoe UI Semibold" panose="020B0702040204020203"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noProof="0"/>
              <a:t>Click to edit Master subtitle style</a:t>
            </a:r>
            <a:endParaRPr lang="fi-FI" noProof="0"/>
          </a:p>
        </p:txBody>
      </p:sp>
      <p:pic>
        <p:nvPicPr>
          <p:cNvPr id="9" name="Kuva 7" descr="Motiva_Red_horiz_RGB.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8368" y="548219"/>
            <a:ext cx="3647227" cy="959372"/>
          </a:xfrm>
          <a:prstGeom prst="rect">
            <a:avLst/>
          </a:prstGeom>
        </p:spPr>
      </p:pic>
    </p:spTree>
    <p:extLst>
      <p:ext uri="{BB962C8B-B14F-4D97-AF65-F5344CB8AC3E}">
        <p14:creationId xmlns:p14="http://schemas.microsoft.com/office/powerpoint/2010/main" val="311692495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2_Otsikkodi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78369" y="2130427"/>
            <a:ext cx="9884833" cy="1398837"/>
          </a:xfrm>
        </p:spPr>
        <p:txBody>
          <a:bodyPr anchor="b" anchorCtr="0"/>
          <a:lstStyle>
            <a:lvl1pPr algn="l">
              <a:defRPr sz="3700" b="0" i="0">
                <a:solidFill>
                  <a:srgbClr val="9B003F"/>
                </a:solidFill>
                <a:latin typeface="Segoe UI Semibold" panose="020B0702040204020203" pitchFamily="34" charset="0"/>
                <a:cs typeface="Segoe UI Semibold" panose="020B0702040204020203" pitchFamily="34" charset="0"/>
              </a:defRPr>
            </a:lvl1pPr>
          </a:lstStyle>
          <a:p>
            <a:r>
              <a:rPr lang="en-US" noProof="0"/>
              <a:t>Click to edit Master title style</a:t>
            </a:r>
            <a:endParaRPr lang="fi-FI" noProof="0"/>
          </a:p>
        </p:txBody>
      </p:sp>
      <p:sp>
        <p:nvSpPr>
          <p:cNvPr id="3" name="Alaotsikko 2"/>
          <p:cNvSpPr>
            <a:spLocks noGrp="1"/>
          </p:cNvSpPr>
          <p:nvPr>
            <p:ph type="subTitle" idx="1"/>
          </p:nvPr>
        </p:nvSpPr>
        <p:spPr>
          <a:xfrm>
            <a:off x="478369" y="3772533"/>
            <a:ext cx="9884833" cy="2109539"/>
          </a:xfrm>
        </p:spPr>
        <p:txBody>
          <a:bodyPr/>
          <a:lstStyle>
            <a:lvl1pPr marL="0" indent="0" algn="l">
              <a:buNone/>
              <a:defRPr sz="2700" b="0">
                <a:solidFill>
                  <a:srgbClr val="000000"/>
                </a:solidFill>
                <a:latin typeface="Segoe UI Semibold" panose="020B0702040204020203" pitchFamily="34" charset="0"/>
                <a:cs typeface="Segoe UI Semibold" panose="020B0702040204020203"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noProof="0"/>
              <a:t>Click to edit Master subtitle style</a:t>
            </a:r>
            <a:endParaRPr lang="fi-FI" noProof="0"/>
          </a:p>
        </p:txBody>
      </p:sp>
      <p:pic>
        <p:nvPicPr>
          <p:cNvPr id="9" name="Kuva 7" descr="Motiva_Red_horiz_RGB.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8368" y="548219"/>
            <a:ext cx="3647227" cy="959372"/>
          </a:xfrm>
          <a:prstGeom prst="rect">
            <a:avLst/>
          </a:prstGeom>
        </p:spPr>
      </p:pic>
    </p:spTree>
    <p:extLst>
      <p:ext uri="{BB962C8B-B14F-4D97-AF65-F5344CB8AC3E}">
        <p14:creationId xmlns:p14="http://schemas.microsoft.com/office/powerpoint/2010/main" val="59504987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7_Otsikkodi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78369" y="2130427"/>
            <a:ext cx="9884833" cy="1398837"/>
          </a:xfrm>
        </p:spPr>
        <p:txBody>
          <a:bodyPr anchor="b" anchorCtr="0"/>
          <a:lstStyle>
            <a:lvl1pPr algn="l">
              <a:defRPr sz="3700" b="0" i="0">
                <a:solidFill>
                  <a:srgbClr val="9B003F"/>
                </a:solidFill>
                <a:latin typeface="Segoe UI Semibold" panose="020B0702040204020203" pitchFamily="34" charset="0"/>
                <a:cs typeface="Segoe UI Semibold" panose="020B0702040204020203" pitchFamily="34" charset="0"/>
              </a:defRPr>
            </a:lvl1pPr>
          </a:lstStyle>
          <a:p>
            <a:r>
              <a:rPr lang="en-US" noProof="0"/>
              <a:t>Click to edit Master title style</a:t>
            </a:r>
            <a:endParaRPr lang="fi-FI" noProof="0"/>
          </a:p>
        </p:txBody>
      </p:sp>
      <p:sp>
        <p:nvSpPr>
          <p:cNvPr id="3" name="Alaotsikko 2"/>
          <p:cNvSpPr>
            <a:spLocks noGrp="1"/>
          </p:cNvSpPr>
          <p:nvPr>
            <p:ph type="subTitle" idx="1"/>
          </p:nvPr>
        </p:nvSpPr>
        <p:spPr>
          <a:xfrm>
            <a:off x="478369" y="3772533"/>
            <a:ext cx="9884833" cy="2109539"/>
          </a:xfrm>
        </p:spPr>
        <p:txBody>
          <a:bodyPr/>
          <a:lstStyle>
            <a:lvl1pPr marL="0" indent="0" algn="l">
              <a:buNone/>
              <a:defRPr sz="2700" b="0">
                <a:solidFill>
                  <a:srgbClr val="000000"/>
                </a:solidFill>
                <a:latin typeface="Segoe UI Semibold" panose="020B0702040204020203" pitchFamily="34" charset="0"/>
                <a:cs typeface="Segoe UI Semibold" panose="020B0702040204020203"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noProof="0"/>
              <a:t>Click to edit Master subtitle style</a:t>
            </a:r>
            <a:endParaRPr lang="fi-FI" noProof="0"/>
          </a:p>
        </p:txBody>
      </p:sp>
      <p:pic>
        <p:nvPicPr>
          <p:cNvPr id="9" name="Kuva 7" descr="Motiva_Red_horiz_RGB.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8368" y="548219"/>
            <a:ext cx="3647227" cy="959372"/>
          </a:xfrm>
          <a:prstGeom prst="rect">
            <a:avLst/>
          </a:prstGeom>
        </p:spPr>
      </p:pic>
    </p:spTree>
    <p:extLst>
      <p:ext uri="{BB962C8B-B14F-4D97-AF65-F5344CB8AC3E}">
        <p14:creationId xmlns:p14="http://schemas.microsoft.com/office/powerpoint/2010/main" val="300102673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3_Otsikkodi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78369" y="2130427"/>
            <a:ext cx="9884833" cy="1398837"/>
          </a:xfrm>
        </p:spPr>
        <p:txBody>
          <a:bodyPr anchor="b" anchorCtr="0"/>
          <a:lstStyle>
            <a:lvl1pPr algn="l">
              <a:defRPr sz="3700" b="0" i="0">
                <a:solidFill>
                  <a:srgbClr val="9B003F"/>
                </a:solidFill>
                <a:latin typeface="Segoe UI Semibold" panose="020B0702040204020203" pitchFamily="34" charset="0"/>
                <a:cs typeface="Segoe UI Semibold" panose="020B0702040204020203" pitchFamily="34" charset="0"/>
              </a:defRPr>
            </a:lvl1pPr>
          </a:lstStyle>
          <a:p>
            <a:r>
              <a:rPr lang="en-US" noProof="0"/>
              <a:t>Click to edit Master title style</a:t>
            </a:r>
            <a:endParaRPr lang="fi-FI" noProof="0"/>
          </a:p>
        </p:txBody>
      </p:sp>
      <p:sp>
        <p:nvSpPr>
          <p:cNvPr id="3" name="Alaotsikko 2"/>
          <p:cNvSpPr>
            <a:spLocks noGrp="1"/>
          </p:cNvSpPr>
          <p:nvPr>
            <p:ph type="subTitle" idx="1"/>
          </p:nvPr>
        </p:nvSpPr>
        <p:spPr>
          <a:xfrm>
            <a:off x="478369" y="3772533"/>
            <a:ext cx="9884833" cy="2109539"/>
          </a:xfrm>
        </p:spPr>
        <p:txBody>
          <a:bodyPr/>
          <a:lstStyle>
            <a:lvl1pPr marL="0" indent="0" algn="l">
              <a:buNone/>
              <a:defRPr sz="2700" b="0">
                <a:solidFill>
                  <a:srgbClr val="000000"/>
                </a:solidFill>
                <a:latin typeface="Segoe UI Semibold" panose="020B0702040204020203" pitchFamily="34" charset="0"/>
                <a:cs typeface="Segoe UI Semibold" panose="020B0702040204020203"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noProof="0"/>
              <a:t>Click to edit Master subtitle style</a:t>
            </a:r>
            <a:endParaRPr lang="fi-FI" noProof="0"/>
          </a:p>
        </p:txBody>
      </p:sp>
      <p:pic>
        <p:nvPicPr>
          <p:cNvPr id="9" name="Kuva 7" descr="Motiva_Red_horiz_RGB.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8368" y="548219"/>
            <a:ext cx="3647227" cy="959372"/>
          </a:xfrm>
          <a:prstGeom prst="rect">
            <a:avLst/>
          </a:prstGeom>
        </p:spPr>
      </p:pic>
    </p:spTree>
    <p:extLst>
      <p:ext uri="{BB962C8B-B14F-4D97-AF65-F5344CB8AC3E}">
        <p14:creationId xmlns:p14="http://schemas.microsoft.com/office/powerpoint/2010/main" val="30649112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Title and Content (subtitle)">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507694" y="1142643"/>
            <a:ext cx="11172889" cy="500215"/>
          </a:xfrm>
        </p:spPr>
        <p:txBody>
          <a:bodyPr/>
          <a:lstStyle>
            <a:lvl1pPr marL="0" indent="0">
              <a:buFontTx/>
              <a:buNone/>
              <a:defRPr sz="1786">
                <a:solidFill>
                  <a:srgbClr val="FF624E"/>
                </a:solidFill>
              </a:defRPr>
            </a:lvl1pPr>
          </a:lstStyle>
          <a:p>
            <a:pPr lvl="0"/>
            <a:r>
              <a:rPr lang="en-US"/>
              <a:t>Edit Master text styles</a:t>
            </a:r>
          </a:p>
        </p:txBody>
      </p:sp>
      <p:sp>
        <p:nvSpPr>
          <p:cNvPr id="2" name="Title 1"/>
          <p:cNvSpPr>
            <a:spLocks noGrp="1"/>
          </p:cNvSpPr>
          <p:nvPr>
            <p:ph type="title"/>
          </p:nvPr>
        </p:nvSpPr>
        <p:spPr>
          <a:xfrm>
            <a:off x="423552" y="285390"/>
            <a:ext cx="11176974" cy="857348"/>
          </a:xfrm>
          <a:prstGeom prst="rect">
            <a:avLst/>
          </a:prstGeom>
        </p:spPr>
        <p:txBody>
          <a:bodyPr lIns="91430" tIns="45715" rIns="91430" bIns="45715" anchor="b"/>
          <a:lstStyle>
            <a:lvl1pPr>
              <a:defRPr>
                <a:solidFill>
                  <a:srgbClr val="246151"/>
                </a:solidFill>
              </a:defRPr>
            </a:lvl1pPr>
          </a:lstStyle>
          <a:p>
            <a:r>
              <a:rPr lang="en-US"/>
              <a:t>Click to edit Master title style</a:t>
            </a:r>
            <a:endParaRPr lang="fi-FI" dirty="0"/>
          </a:p>
        </p:txBody>
      </p:sp>
      <p:sp>
        <p:nvSpPr>
          <p:cNvPr id="12" name="Content Placeholder 2"/>
          <p:cNvSpPr>
            <a:spLocks noGrp="1"/>
          </p:cNvSpPr>
          <p:nvPr>
            <p:ph idx="1"/>
          </p:nvPr>
        </p:nvSpPr>
        <p:spPr>
          <a:xfrm>
            <a:off x="507690" y="1713717"/>
            <a:ext cx="11172404" cy="4287430"/>
          </a:xfrm>
        </p:spPr>
        <p:txBody>
          <a:bodyPr/>
          <a:lstStyle>
            <a:lvl1pPr>
              <a:buClr>
                <a:schemeClr val="bg2"/>
              </a:buCl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7" name="Slide Number Placeholder 5"/>
          <p:cNvSpPr>
            <a:spLocks noGrp="1"/>
          </p:cNvSpPr>
          <p:nvPr>
            <p:ph type="sldNum" sz="quarter" idx="11"/>
          </p:nvPr>
        </p:nvSpPr>
        <p:spPr>
          <a:xfrm>
            <a:off x="507691" y="6431149"/>
            <a:ext cx="503956" cy="141758"/>
          </a:xfrm>
          <a:prstGeom prst="rect">
            <a:avLst/>
          </a:prstGeom>
        </p:spPr>
        <p:txBody>
          <a:bodyPr vert="horz" lIns="35983" tIns="35983" rIns="35983" bIns="35983" rtlCol="0" anchor="ctr" anchorCtr="0">
            <a:noAutofit/>
          </a:bodyPr>
          <a:lstStyle>
            <a:lvl1pPr algn="l" defTabSz="906843" fontAlgn="auto">
              <a:spcBef>
                <a:spcPts val="0"/>
              </a:spcBef>
              <a:spcAft>
                <a:spcPts val="0"/>
              </a:spcAft>
              <a:defRPr sz="794" spc="-40" baseline="0" smtClean="0">
                <a:solidFill>
                  <a:schemeClr val="tx2"/>
                </a:solidFill>
                <a:latin typeface="+mn-lt"/>
                <a:ea typeface="+mn-ea"/>
                <a:cs typeface="+mn-cs"/>
              </a:defRPr>
            </a:lvl1pPr>
          </a:lstStyle>
          <a:p>
            <a:pPr>
              <a:defRPr/>
            </a:pPr>
            <a:fld id="{E69D1E23-CAEE-4642-A4B7-EADE512C2591}" type="slidenum">
              <a:rPr lang="fi-FI"/>
              <a:pPr>
                <a:defRPr/>
              </a:pPr>
              <a:t>‹#›</a:t>
            </a:fld>
            <a:endParaRPr lang="fi-FI" dirty="0"/>
          </a:p>
        </p:txBody>
      </p:sp>
    </p:spTree>
    <p:extLst>
      <p:ext uri="{BB962C8B-B14F-4D97-AF65-F5344CB8AC3E}">
        <p14:creationId xmlns:p14="http://schemas.microsoft.com/office/powerpoint/2010/main" val="155332999"/>
      </p:ext>
    </p:extLst>
  </p:cSld>
  <p:clrMapOvr>
    <a:masterClrMapping/>
  </p:clrMapOvr>
  <p:transition spd="med">
    <p:fade/>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title" preserve="1">
  <p:cSld name="8_Otsikkodi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78369" y="2130427"/>
            <a:ext cx="9884833" cy="1398837"/>
          </a:xfrm>
        </p:spPr>
        <p:txBody>
          <a:bodyPr anchor="b" anchorCtr="0"/>
          <a:lstStyle>
            <a:lvl1pPr algn="l">
              <a:defRPr sz="3700" b="0" i="0">
                <a:solidFill>
                  <a:srgbClr val="9B003F"/>
                </a:solidFill>
                <a:latin typeface="Segoe UI Semibold" panose="020B0702040204020203" pitchFamily="34" charset="0"/>
                <a:cs typeface="Segoe UI Semibold" panose="020B0702040204020203" pitchFamily="34" charset="0"/>
              </a:defRPr>
            </a:lvl1pPr>
          </a:lstStyle>
          <a:p>
            <a:r>
              <a:rPr lang="en-US" noProof="0"/>
              <a:t>Click to edit Master title style</a:t>
            </a:r>
            <a:endParaRPr lang="fi-FI" noProof="0"/>
          </a:p>
        </p:txBody>
      </p:sp>
      <p:sp>
        <p:nvSpPr>
          <p:cNvPr id="3" name="Alaotsikko 2"/>
          <p:cNvSpPr>
            <a:spLocks noGrp="1"/>
          </p:cNvSpPr>
          <p:nvPr>
            <p:ph type="subTitle" idx="1"/>
          </p:nvPr>
        </p:nvSpPr>
        <p:spPr>
          <a:xfrm>
            <a:off x="478369" y="3772533"/>
            <a:ext cx="9884833" cy="2109539"/>
          </a:xfrm>
        </p:spPr>
        <p:txBody>
          <a:bodyPr/>
          <a:lstStyle>
            <a:lvl1pPr marL="0" indent="0" algn="l">
              <a:buNone/>
              <a:defRPr sz="2700" b="0">
                <a:solidFill>
                  <a:srgbClr val="000000"/>
                </a:solidFill>
                <a:latin typeface="Segoe UI Semibold" panose="020B0702040204020203" pitchFamily="34" charset="0"/>
                <a:cs typeface="Segoe UI Semibold" panose="020B0702040204020203"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noProof="0"/>
              <a:t>Click to edit Master subtitle style</a:t>
            </a:r>
            <a:endParaRPr lang="fi-FI" noProof="0"/>
          </a:p>
        </p:txBody>
      </p:sp>
      <p:pic>
        <p:nvPicPr>
          <p:cNvPr id="9" name="Kuva 7" descr="Motiva_Red_horiz_RGB.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8368" y="548219"/>
            <a:ext cx="3647227" cy="959372"/>
          </a:xfrm>
          <a:prstGeom prst="rect">
            <a:avLst/>
          </a:prstGeom>
        </p:spPr>
      </p:pic>
    </p:spTree>
    <p:extLst>
      <p:ext uri="{BB962C8B-B14F-4D97-AF65-F5344CB8AC3E}">
        <p14:creationId xmlns:p14="http://schemas.microsoft.com/office/powerpoint/2010/main" val="107291788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9_Otsikkodi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78369" y="2130427"/>
            <a:ext cx="9884833" cy="1398837"/>
          </a:xfrm>
        </p:spPr>
        <p:txBody>
          <a:bodyPr anchor="b" anchorCtr="0"/>
          <a:lstStyle>
            <a:lvl1pPr algn="l">
              <a:defRPr sz="3700" b="0" i="0">
                <a:solidFill>
                  <a:srgbClr val="9B003F"/>
                </a:solidFill>
                <a:latin typeface="Segoe UI Semibold" panose="020B0702040204020203" pitchFamily="34" charset="0"/>
                <a:cs typeface="Segoe UI Semibold" panose="020B0702040204020203" pitchFamily="34" charset="0"/>
              </a:defRPr>
            </a:lvl1pPr>
          </a:lstStyle>
          <a:p>
            <a:r>
              <a:rPr lang="en-US" noProof="0"/>
              <a:t>Click to edit Master title style</a:t>
            </a:r>
            <a:endParaRPr lang="fi-FI" noProof="0"/>
          </a:p>
        </p:txBody>
      </p:sp>
      <p:sp>
        <p:nvSpPr>
          <p:cNvPr id="3" name="Alaotsikko 2"/>
          <p:cNvSpPr>
            <a:spLocks noGrp="1"/>
          </p:cNvSpPr>
          <p:nvPr>
            <p:ph type="subTitle" idx="1"/>
          </p:nvPr>
        </p:nvSpPr>
        <p:spPr>
          <a:xfrm>
            <a:off x="478369" y="3772533"/>
            <a:ext cx="9884833" cy="2109539"/>
          </a:xfrm>
        </p:spPr>
        <p:txBody>
          <a:bodyPr/>
          <a:lstStyle>
            <a:lvl1pPr marL="0" indent="0" algn="l">
              <a:buNone/>
              <a:defRPr sz="2700" b="0">
                <a:solidFill>
                  <a:srgbClr val="000000"/>
                </a:solidFill>
                <a:latin typeface="Segoe UI Semibold" panose="020B0702040204020203" pitchFamily="34" charset="0"/>
                <a:cs typeface="Segoe UI Semibold" panose="020B0702040204020203"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noProof="0"/>
              <a:t>Click to edit Master subtitle style</a:t>
            </a:r>
            <a:endParaRPr lang="fi-FI" noProof="0"/>
          </a:p>
        </p:txBody>
      </p:sp>
      <p:pic>
        <p:nvPicPr>
          <p:cNvPr id="9" name="Kuva 7" descr="Motiva_Red_horiz_RGB.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8368" y="548219"/>
            <a:ext cx="3647227" cy="959372"/>
          </a:xfrm>
          <a:prstGeom prst="rect">
            <a:avLst/>
          </a:prstGeom>
        </p:spPr>
      </p:pic>
    </p:spTree>
    <p:extLst>
      <p:ext uri="{BB962C8B-B14F-4D97-AF65-F5344CB8AC3E}">
        <p14:creationId xmlns:p14="http://schemas.microsoft.com/office/powerpoint/2010/main" val="349229902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reserve="1">
  <p:cSld name="10_Otsikkodi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78369" y="2130427"/>
            <a:ext cx="9884833" cy="1398837"/>
          </a:xfrm>
        </p:spPr>
        <p:txBody>
          <a:bodyPr anchor="b" anchorCtr="0"/>
          <a:lstStyle>
            <a:lvl1pPr algn="l">
              <a:defRPr sz="3700" b="0" i="0">
                <a:solidFill>
                  <a:srgbClr val="9B003F"/>
                </a:solidFill>
                <a:latin typeface="Segoe UI Semibold" panose="020B0702040204020203" pitchFamily="34" charset="0"/>
                <a:cs typeface="Segoe UI Semibold" panose="020B0702040204020203" pitchFamily="34" charset="0"/>
              </a:defRPr>
            </a:lvl1pPr>
          </a:lstStyle>
          <a:p>
            <a:r>
              <a:rPr lang="en-US" noProof="0"/>
              <a:t>Click to edit Master title style</a:t>
            </a:r>
            <a:endParaRPr lang="fi-FI" noProof="0"/>
          </a:p>
        </p:txBody>
      </p:sp>
      <p:sp>
        <p:nvSpPr>
          <p:cNvPr id="3" name="Alaotsikko 2"/>
          <p:cNvSpPr>
            <a:spLocks noGrp="1"/>
          </p:cNvSpPr>
          <p:nvPr>
            <p:ph type="subTitle" idx="1"/>
          </p:nvPr>
        </p:nvSpPr>
        <p:spPr>
          <a:xfrm>
            <a:off x="478369" y="3772533"/>
            <a:ext cx="9884833" cy="2109539"/>
          </a:xfrm>
        </p:spPr>
        <p:txBody>
          <a:bodyPr/>
          <a:lstStyle>
            <a:lvl1pPr marL="0" indent="0" algn="l">
              <a:buNone/>
              <a:defRPr sz="2700" b="0">
                <a:solidFill>
                  <a:srgbClr val="000000"/>
                </a:solidFill>
                <a:latin typeface="Segoe UI Semibold" panose="020B0702040204020203" pitchFamily="34" charset="0"/>
                <a:cs typeface="Segoe UI Semibold" panose="020B0702040204020203"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noProof="0"/>
              <a:t>Click to edit Master subtitle style</a:t>
            </a:r>
            <a:endParaRPr lang="fi-FI" noProof="0"/>
          </a:p>
        </p:txBody>
      </p:sp>
      <p:pic>
        <p:nvPicPr>
          <p:cNvPr id="9" name="Kuva 7" descr="Motiva_Red_horiz_RGB.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8368" y="548219"/>
            <a:ext cx="3647227" cy="959372"/>
          </a:xfrm>
          <a:prstGeom prst="rect">
            <a:avLst/>
          </a:prstGeom>
        </p:spPr>
      </p:pic>
    </p:spTree>
    <p:extLst>
      <p:ext uri="{BB962C8B-B14F-4D97-AF65-F5344CB8AC3E}">
        <p14:creationId xmlns:p14="http://schemas.microsoft.com/office/powerpoint/2010/main" val="427196314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 preserve="1">
  <p:cSld name="11_Otsikkodi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78369" y="2130427"/>
            <a:ext cx="9884833" cy="1398837"/>
          </a:xfrm>
        </p:spPr>
        <p:txBody>
          <a:bodyPr anchor="b" anchorCtr="0"/>
          <a:lstStyle>
            <a:lvl1pPr algn="l">
              <a:defRPr sz="3700" b="0" i="0">
                <a:solidFill>
                  <a:srgbClr val="9B003F"/>
                </a:solidFill>
                <a:latin typeface="Segoe UI Semibold" panose="020B0702040204020203" pitchFamily="34" charset="0"/>
                <a:cs typeface="Segoe UI Semibold" panose="020B0702040204020203" pitchFamily="34" charset="0"/>
              </a:defRPr>
            </a:lvl1pPr>
          </a:lstStyle>
          <a:p>
            <a:r>
              <a:rPr lang="en-US" noProof="0"/>
              <a:t>Click to edit Master title style</a:t>
            </a:r>
            <a:endParaRPr lang="fi-FI" noProof="0"/>
          </a:p>
        </p:txBody>
      </p:sp>
      <p:sp>
        <p:nvSpPr>
          <p:cNvPr id="3" name="Alaotsikko 2"/>
          <p:cNvSpPr>
            <a:spLocks noGrp="1"/>
          </p:cNvSpPr>
          <p:nvPr>
            <p:ph type="subTitle" idx="1"/>
          </p:nvPr>
        </p:nvSpPr>
        <p:spPr>
          <a:xfrm>
            <a:off x="478369" y="3772533"/>
            <a:ext cx="9884833" cy="2109539"/>
          </a:xfrm>
        </p:spPr>
        <p:txBody>
          <a:bodyPr/>
          <a:lstStyle>
            <a:lvl1pPr marL="0" indent="0" algn="l">
              <a:buNone/>
              <a:defRPr sz="2700" b="0">
                <a:solidFill>
                  <a:srgbClr val="000000"/>
                </a:solidFill>
                <a:latin typeface="Segoe UI Semibold" panose="020B0702040204020203" pitchFamily="34" charset="0"/>
                <a:cs typeface="Segoe UI Semibold" panose="020B0702040204020203"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noProof="0"/>
              <a:t>Click to edit Master subtitle style</a:t>
            </a:r>
            <a:endParaRPr lang="fi-FI" noProof="0"/>
          </a:p>
        </p:txBody>
      </p:sp>
      <p:pic>
        <p:nvPicPr>
          <p:cNvPr id="9" name="Kuva 7" descr="Motiva_Red_horiz_RGB.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8368" y="548219"/>
            <a:ext cx="3647227" cy="959372"/>
          </a:xfrm>
          <a:prstGeom prst="rect">
            <a:avLst/>
          </a:prstGeom>
        </p:spPr>
      </p:pic>
    </p:spTree>
    <p:extLst>
      <p:ext uri="{BB962C8B-B14F-4D97-AF65-F5344CB8AC3E}">
        <p14:creationId xmlns:p14="http://schemas.microsoft.com/office/powerpoint/2010/main" val="3337332970"/>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 preserve="1">
  <p:cSld name="12_Otsikkodi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78369" y="2130427"/>
            <a:ext cx="9884833" cy="1398837"/>
          </a:xfrm>
        </p:spPr>
        <p:txBody>
          <a:bodyPr anchor="b" anchorCtr="0"/>
          <a:lstStyle>
            <a:lvl1pPr algn="l">
              <a:defRPr sz="3700" b="0" i="0">
                <a:solidFill>
                  <a:srgbClr val="9B003F"/>
                </a:solidFill>
                <a:latin typeface="Segoe UI Semibold" panose="020B0702040204020203" pitchFamily="34" charset="0"/>
                <a:cs typeface="Segoe UI Semibold" panose="020B0702040204020203" pitchFamily="34" charset="0"/>
              </a:defRPr>
            </a:lvl1pPr>
          </a:lstStyle>
          <a:p>
            <a:r>
              <a:rPr lang="en-US" noProof="0"/>
              <a:t>Click to edit Master title style</a:t>
            </a:r>
            <a:endParaRPr lang="fi-FI" noProof="0"/>
          </a:p>
        </p:txBody>
      </p:sp>
      <p:sp>
        <p:nvSpPr>
          <p:cNvPr id="3" name="Alaotsikko 2"/>
          <p:cNvSpPr>
            <a:spLocks noGrp="1"/>
          </p:cNvSpPr>
          <p:nvPr>
            <p:ph type="subTitle" idx="1"/>
          </p:nvPr>
        </p:nvSpPr>
        <p:spPr>
          <a:xfrm>
            <a:off x="478369" y="3772533"/>
            <a:ext cx="9884833" cy="2109539"/>
          </a:xfrm>
        </p:spPr>
        <p:txBody>
          <a:bodyPr/>
          <a:lstStyle>
            <a:lvl1pPr marL="0" indent="0" algn="l">
              <a:buNone/>
              <a:defRPr sz="2700" b="0">
                <a:solidFill>
                  <a:srgbClr val="000000"/>
                </a:solidFill>
                <a:latin typeface="Segoe UI Semibold" panose="020B0702040204020203" pitchFamily="34" charset="0"/>
                <a:cs typeface="Segoe UI Semibold" panose="020B0702040204020203"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noProof="0"/>
              <a:t>Click to edit Master subtitle style</a:t>
            </a:r>
            <a:endParaRPr lang="fi-FI" noProof="0"/>
          </a:p>
        </p:txBody>
      </p:sp>
      <p:pic>
        <p:nvPicPr>
          <p:cNvPr id="9" name="Kuva 7" descr="Motiva_Red_horiz_RGB.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8368" y="548219"/>
            <a:ext cx="3647227" cy="959372"/>
          </a:xfrm>
          <a:prstGeom prst="rect">
            <a:avLst/>
          </a:prstGeom>
        </p:spPr>
      </p:pic>
    </p:spTree>
    <p:extLst>
      <p:ext uri="{BB962C8B-B14F-4D97-AF65-F5344CB8AC3E}">
        <p14:creationId xmlns:p14="http://schemas.microsoft.com/office/powerpoint/2010/main" val="59595551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13_Otsikkodi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78369" y="2130427"/>
            <a:ext cx="9884833" cy="1398837"/>
          </a:xfrm>
        </p:spPr>
        <p:txBody>
          <a:bodyPr anchor="b" anchorCtr="0"/>
          <a:lstStyle>
            <a:lvl1pPr algn="l">
              <a:defRPr sz="3700" b="0" i="0">
                <a:solidFill>
                  <a:srgbClr val="9B003F"/>
                </a:solidFill>
                <a:latin typeface="Segoe UI Semibold" panose="020B0702040204020203" pitchFamily="34" charset="0"/>
                <a:cs typeface="Segoe UI Semibold" panose="020B0702040204020203" pitchFamily="34" charset="0"/>
              </a:defRPr>
            </a:lvl1pPr>
          </a:lstStyle>
          <a:p>
            <a:r>
              <a:rPr lang="en-US" noProof="0"/>
              <a:t>Click to edit Master title style</a:t>
            </a:r>
            <a:endParaRPr lang="fi-FI" noProof="0"/>
          </a:p>
        </p:txBody>
      </p:sp>
      <p:sp>
        <p:nvSpPr>
          <p:cNvPr id="3" name="Alaotsikko 2"/>
          <p:cNvSpPr>
            <a:spLocks noGrp="1"/>
          </p:cNvSpPr>
          <p:nvPr>
            <p:ph type="subTitle" idx="1"/>
          </p:nvPr>
        </p:nvSpPr>
        <p:spPr>
          <a:xfrm>
            <a:off x="478369" y="3772533"/>
            <a:ext cx="9884833" cy="2109539"/>
          </a:xfrm>
        </p:spPr>
        <p:txBody>
          <a:bodyPr/>
          <a:lstStyle>
            <a:lvl1pPr marL="0" indent="0" algn="l">
              <a:buNone/>
              <a:defRPr sz="2700" b="0">
                <a:solidFill>
                  <a:srgbClr val="000000"/>
                </a:solidFill>
                <a:latin typeface="Segoe UI Semibold" panose="020B0702040204020203" pitchFamily="34" charset="0"/>
                <a:cs typeface="Segoe UI Semibold" panose="020B0702040204020203"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noProof="0"/>
              <a:t>Click to edit Master subtitle style</a:t>
            </a:r>
            <a:endParaRPr lang="fi-FI" noProof="0"/>
          </a:p>
        </p:txBody>
      </p:sp>
      <p:pic>
        <p:nvPicPr>
          <p:cNvPr id="9" name="Kuva 7" descr="Motiva_Red_horiz_RGB.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8368" y="548219"/>
            <a:ext cx="3647227" cy="959372"/>
          </a:xfrm>
          <a:prstGeom prst="rect">
            <a:avLst/>
          </a:prstGeom>
        </p:spPr>
      </p:pic>
    </p:spTree>
    <p:extLst>
      <p:ext uri="{BB962C8B-B14F-4D97-AF65-F5344CB8AC3E}">
        <p14:creationId xmlns:p14="http://schemas.microsoft.com/office/powerpoint/2010/main" val="2485167738"/>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14_Otsikkodia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78369" y="2130427"/>
            <a:ext cx="9884833" cy="1398837"/>
          </a:xfrm>
        </p:spPr>
        <p:txBody>
          <a:bodyPr anchor="b" anchorCtr="0"/>
          <a:lstStyle>
            <a:lvl1pPr algn="l">
              <a:defRPr sz="3700" b="0" i="0">
                <a:solidFill>
                  <a:srgbClr val="9B003F"/>
                </a:solidFill>
                <a:latin typeface="Segoe UI Semibold" panose="020B0702040204020203" pitchFamily="34" charset="0"/>
                <a:cs typeface="Segoe UI Semibold" panose="020B0702040204020203" pitchFamily="34" charset="0"/>
              </a:defRPr>
            </a:lvl1pPr>
          </a:lstStyle>
          <a:p>
            <a:r>
              <a:rPr lang="en-US" noProof="0"/>
              <a:t>Click to edit Master title style</a:t>
            </a:r>
            <a:endParaRPr lang="fi-FI" noProof="0"/>
          </a:p>
        </p:txBody>
      </p:sp>
      <p:sp>
        <p:nvSpPr>
          <p:cNvPr id="3" name="Alaotsikko 2"/>
          <p:cNvSpPr>
            <a:spLocks noGrp="1"/>
          </p:cNvSpPr>
          <p:nvPr>
            <p:ph type="subTitle" idx="1"/>
          </p:nvPr>
        </p:nvSpPr>
        <p:spPr>
          <a:xfrm>
            <a:off x="478369" y="3772533"/>
            <a:ext cx="9884833" cy="2109539"/>
          </a:xfrm>
        </p:spPr>
        <p:txBody>
          <a:bodyPr/>
          <a:lstStyle>
            <a:lvl1pPr marL="0" indent="0" algn="l">
              <a:buNone/>
              <a:defRPr sz="2700" b="0">
                <a:solidFill>
                  <a:srgbClr val="000000"/>
                </a:solidFill>
                <a:latin typeface="Segoe UI Semibold" panose="020B0702040204020203" pitchFamily="34" charset="0"/>
                <a:cs typeface="Segoe UI Semibold" panose="020B0702040204020203" pitchFamily="34" charset="0"/>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noProof="0"/>
              <a:t>Click to edit Master subtitle style</a:t>
            </a:r>
            <a:endParaRPr lang="fi-FI" noProof="0"/>
          </a:p>
        </p:txBody>
      </p:sp>
      <p:pic>
        <p:nvPicPr>
          <p:cNvPr id="9" name="Kuva 7" descr="Motiva_Red_horiz_RGB.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78368" y="548219"/>
            <a:ext cx="3647227" cy="959372"/>
          </a:xfrm>
          <a:prstGeom prst="rect">
            <a:avLst/>
          </a:prstGeom>
        </p:spPr>
      </p:pic>
    </p:spTree>
    <p:extLst>
      <p:ext uri="{BB962C8B-B14F-4D97-AF65-F5344CB8AC3E}">
        <p14:creationId xmlns:p14="http://schemas.microsoft.com/office/powerpoint/2010/main" val="318672773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title" preserve="1">
  <p:cSld name="Otsikkodia 2">
    <p:bg>
      <p:bgPr>
        <a:solidFill>
          <a:schemeClr val="accent1"/>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78369" y="2130427"/>
            <a:ext cx="11281833" cy="1398837"/>
          </a:xfrm>
        </p:spPr>
        <p:txBody>
          <a:bodyPr anchor="b" anchorCtr="0"/>
          <a:lstStyle>
            <a:lvl1pPr algn="ctr">
              <a:defRPr sz="3700" b="0" i="0">
                <a:solidFill>
                  <a:schemeClr val="bg1"/>
                </a:solidFill>
                <a:latin typeface="+mj-lt"/>
                <a:cs typeface="Calibri"/>
              </a:defRPr>
            </a:lvl1pPr>
          </a:lstStyle>
          <a:p>
            <a:r>
              <a:rPr lang="en-US" noProof="0"/>
              <a:t>Click to edit Master title style</a:t>
            </a:r>
            <a:endParaRPr lang="fi-FI" noProof="0"/>
          </a:p>
        </p:txBody>
      </p:sp>
      <p:sp>
        <p:nvSpPr>
          <p:cNvPr id="3" name="Alaotsikko 2"/>
          <p:cNvSpPr>
            <a:spLocks noGrp="1"/>
          </p:cNvSpPr>
          <p:nvPr>
            <p:ph type="subTitle" idx="1"/>
          </p:nvPr>
        </p:nvSpPr>
        <p:spPr>
          <a:xfrm>
            <a:off x="478369" y="3529264"/>
            <a:ext cx="11281833" cy="2109539"/>
          </a:xfrm>
        </p:spPr>
        <p:txBody>
          <a:bodyPr/>
          <a:lstStyle>
            <a:lvl1pPr marL="0" indent="0" algn="ctr">
              <a:buNone/>
              <a:defRPr sz="3700" b="0">
                <a:solidFill>
                  <a:srgbClr val="FFFFFF"/>
                </a:solidFill>
                <a:latin typeface="+mn-lt"/>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noProof="0"/>
              <a:t>Click to edit Master subtitle style</a:t>
            </a:r>
            <a:endParaRPr lang="fi-FI" noProof="0"/>
          </a:p>
        </p:txBody>
      </p:sp>
      <p:sp>
        <p:nvSpPr>
          <p:cNvPr id="17" name="Päivämäärän paikkamerkki 3"/>
          <p:cNvSpPr>
            <a:spLocks noGrp="1"/>
          </p:cNvSpPr>
          <p:nvPr>
            <p:ph type="dt" sz="half" idx="2"/>
          </p:nvPr>
        </p:nvSpPr>
        <p:spPr>
          <a:xfrm>
            <a:off x="482385" y="6372392"/>
            <a:ext cx="833067" cy="365125"/>
          </a:xfrm>
          <a:prstGeom prst="rect">
            <a:avLst/>
          </a:prstGeom>
        </p:spPr>
        <p:txBody>
          <a:bodyPr/>
          <a:lstStyle>
            <a:lvl1pPr>
              <a:defRPr sz="1100">
                <a:solidFill>
                  <a:schemeClr val="bg1"/>
                </a:solidFill>
                <a:latin typeface="+mn-lt"/>
                <a:ea typeface="Calibri" charset="0"/>
                <a:cs typeface="Calibri" charset="0"/>
              </a:defRPr>
            </a:lvl1pPr>
          </a:lstStyle>
          <a:p>
            <a:r>
              <a:rPr lang="fi-FI"/>
              <a:t>01/08/18</a:t>
            </a:r>
          </a:p>
        </p:txBody>
      </p:sp>
      <p:sp>
        <p:nvSpPr>
          <p:cNvPr id="18" name="Alatunnisteen paikkamerkki 4"/>
          <p:cNvSpPr>
            <a:spLocks noGrp="1"/>
          </p:cNvSpPr>
          <p:nvPr>
            <p:ph type="ftr" sz="quarter" idx="3"/>
          </p:nvPr>
        </p:nvSpPr>
        <p:spPr>
          <a:xfrm>
            <a:off x="1636303" y="6372392"/>
            <a:ext cx="8919412" cy="365125"/>
          </a:xfrm>
          <a:prstGeom prst="rect">
            <a:avLst/>
          </a:prstGeom>
        </p:spPr>
        <p:txBody>
          <a:bodyPr/>
          <a:lstStyle>
            <a:lvl1pPr algn="ctr">
              <a:defRPr sz="1100">
                <a:solidFill>
                  <a:schemeClr val="bg1"/>
                </a:solidFill>
                <a:latin typeface="+mn-lt"/>
                <a:ea typeface="Calibri"/>
                <a:cs typeface="Calibri"/>
              </a:defRPr>
            </a:lvl1pPr>
          </a:lstStyle>
          <a:p>
            <a:r>
              <a:rPr lang="fi-FI"/>
              <a:t>Tässä esityksen aihe (muutetaan esityksen asetuksista)</a:t>
            </a:r>
          </a:p>
        </p:txBody>
      </p:sp>
      <p:sp>
        <p:nvSpPr>
          <p:cNvPr id="19" name="Dian numeron paikkamerkki 5"/>
          <p:cNvSpPr>
            <a:spLocks noGrp="1"/>
          </p:cNvSpPr>
          <p:nvPr>
            <p:ph type="sldNum" sz="quarter" idx="4"/>
          </p:nvPr>
        </p:nvSpPr>
        <p:spPr>
          <a:xfrm>
            <a:off x="11256991" y="6377660"/>
            <a:ext cx="505640" cy="365125"/>
          </a:xfrm>
          <a:prstGeom prst="rect">
            <a:avLst/>
          </a:prstGeom>
        </p:spPr>
        <p:txBody>
          <a:bodyPr/>
          <a:lstStyle>
            <a:lvl1pPr algn="r">
              <a:defRPr sz="1100">
                <a:solidFill>
                  <a:schemeClr val="bg1"/>
                </a:solidFill>
                <a:latin typeface="+mn-lt"/>
                <a:ea typeface="Calibri" charset="0"/>
                <a:cs typeface="Calibri" charset="0"/>
              </a:defRPr>
            </a:lvl1pPr>
          </a:lstStyle>
          <a:p>
            <a:fld id="{62CCF657-A547-8C43-AD59-3D5EA746CF60}" type="slidenum">
              <a:rPr lang="fi-FI" smtClean="0"/>
              <a:pPr/>
              <a:t>‹#›</a:t>
            </a:fld>
            <a:endParaRPr lang="fi-FI"/>
          </a:p>
        </p:txBody>
      </p:sp>
      <p:pic>
        <p:nvPicPr>
          <p:cNvPr id="11" name="Kuva 9" descr="Motiva_White_M_RGB.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41269" y="586072"/>
            <a:ext cx="512640" cy="468541"/>
          </a:xfrm>
          <a:prstGeom prst="rect">
            <a:avLst/>
          </a:prstGeom>
        </p:spPr>
      </p:pic>
    </p:spTree>
    <p:extLst>
      <p:ext uri="{BB962C8B-B14F-4D97-AF65-F5344CB8AC3E}">
        <p14:creationId xmlns:p14="http://schemas.microsoft.com/office/powerpoint/2010/main" val="223212684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itle" preserve="1">
  <p:cSld name="10_Otsikkodia 2">
    <p:bg>
      <p:bgPr>
        <a:solidFill>
          <a:srgbClr val="9B0058"/>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78369" y="2130427"/>
            <a:ext cx="11281833" cy="1398837"/>
          </a:xfrm>
        </p:spPr>
        <p:txBody>
          <a:bodyPr anchor="b" anchorCtr="0"/>
          <a:lstStyle>
            <a:lvl1pPr algn="ctr">
              <a:defRPr sz="3700" b="0" i="0">
                <a:solidFill>
                  <a:schemeClr val="bg1"/>
                </a:solidFill>
                <a:latin typeface="+mj-lt"/>
                <a:cs typeface="Calibri"/>
              </a:defRPr>
            </a:lvl1pPr>
          </a:lstStyle>
          <a:p>
            <a:r>
              <a:rPr lang="en-US" noProof="0"/>
              <a:t>Click to edit Master title style</a:t>
            </a:r>
            <a:endParaRPr lang="fi-FI" noProof="0"/>
          </a:p>
        </p:txBody>
      </p:sp>
      <p:sp>
        <p:nvSpPr>
          <p:cNvPr id="3" name="Alaotsikko 2"/>
          <p:cNvSpPr>
            <a:spLocks noGrp="1"/>
          </p:cNvSpPr>
          <p:nvPr>
            <p:ph type="subTitle" idx="1"/>
          </p:nvPr>
        </p:nvSpPr>
        <p:spPr>
          <a:xfrm>
            <a:off x="478369" y="3529264"/>
            <a:ext cx="11281833" cy="2109539"/>
          </a:xfrm>
        </p:spPr>
        <p:txBody>
          <a:bodyPr/>
          <a:lstStyle>
            <a:lvl1pPr marL="0" indent="0" algn="ctr">
              <a:buNone/>
              <a:defRPr sz="3700" b="0">
                <a:solidFill>
                  <a:srgbClr val="FFFFFF"/>
                </a:solidFill>
                <a:latin typeface="+mn-lt"/>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noProof="0"/>
              <a:t>Click to edit Master subtitle style</a:t>
            </a:r>
            <a:endParaRPr lang="fi-FI" noProof="0"/>
          </a:p>
        </p:txBody>
      </p:sp>
      <p:sp>
        <p:nvSpPr>
          <p:cNvPr id="17" name="Päivämäärän paikkamerkki 3"/>
          <p:cNvSpPr>
            <a:spLocks noGrp="1"/>
          </p:cNvSpPr>
          <p:nvPr>
            <p:ph type="dt" sz="half" idx="2"/>
          </p:nvPr>
        </p:nvSpPr>
        <p:spPr>
          <a:xfrm>
            <a:off x="482384" y="6372392"/>
            <a:ext cx="1157768" cy="365125"/>
          </a:xfrm>
          <a:prstGeom prst="rect">
            <a:avLst/>
          </a:prstGeom>
        </p:spPr>
        <p:txBody>
          <a:bodyPr/>
          <a:lstStyle>
            <a:lvl1pPr>
              <a:defRPr sz="1100">
                <a:solidFill>
                  <a:schemeClr val="bg1"/>
                </a:solidFill>
                <a:latin typeface="+mn-lt"/>
                <a:ea typeface="Calibri" charset="0"/>
                <a:cs typeface="Calibri" charset="0"/>
              </a:defRPr>
            </a:lvl1pPr>
          </a:lstStyle>
          <a:p>
            <a:r>
              <a:rPr lang="fi-FI"/>
              <a:t>01/08/18</a:t>
            </a:r>
          </a:p>
        </p:txBody>
      </p:sp>
      <p:sp>
        <p:nvSpPr>
          <p:cNvPr id="18" name="Alatunnisteen paikkamerkki 4"/>
          <p:cNvSpPr>
            <a:spLocks noGrp="1"/>
          </p:cNvSpPr>
          <p:nvPr>
            <p:ph type="ftr" sz="quarter" idx="3"/>
          </p:nvPr>
        </p:nvSpPr>
        <p:spPr>
          <a:xfrm>
            <a:off x="1645466" y="6372392"/>
            <a:ext cx="8919412" cy="365125"/>
          </a:xfrm>
          <a:prstGeom prst="rect">
            <a:avLst/>
          </a:prstGeom>
        </p:spPr>
        <p:txBody>
          <a:bodyPr/>
          <a:lstStyle>
            <a:lvl1pPr algn="ctr">
              <a:defRPr sz="1100">
                <a:solidFill>
                  <a:schemeClr val="bg1"/>
                </a:solidFill>
                <a:latin typeface="+mn-lt"/>
                <a:ea typeface="Calibri"/>
                <a:cs typeface="Calibri"/>
              </a:defRPr>
            </a:lvl1pPr>
          </a:lstStyle>
          <a:p>
            <a:r>
              <a:rPr lang="fi-FI"/>
              <a:t>Tässä esityksen aihe (muutetaan esityksen asetuksista)</a:t>
            </a:r>
          </a:p>
        </p:txBody>
      </p:sp>
      <p:sp>
        <p:nvSpPr>
          <p:cNvPr id="19" name="Dian numeron paikkamerkki 5"/>
          <p:cNvSpPr>
            <a:spLocks noGrp="1"/>
          </p:cNvSpPr>
          <p:nvPr>
            <p:ph type="sldNum" sz="quarter" idx="4"/>
          </p:nvPr>
        </p:nvSpPr>
        <p:spPr>
          <a:xfrm>
            <a:off x="11235128" y="6372392"/>
            <a:ext cx="505640" cy="365125"/>
          </a:xfrm>
          <a:prstGeom prst="rect">
            <a:avLst/>
          </a:prstGeom>
        </p:spPr>
        <p:txBody>
          <a:bodyPr/>
          <a:lstStyle>
            <a:lvl1pPr algn="r">
              <a:defRPr sz="1100">
                <a:solidFill>
                  <a:schemeClr val="bg1"/>
                </a:solidFill>
                <a:latin typeface="+mn-lt"/>
                <a:ea typeface="Calibri" charset="0"/>
                <a:cs typeface="Calibri" charset="0"/>
              </a:defRPr>
            </a:lvl1pPr>
          </a:lstStyle>
          <a:p>
            <a:fld id="{62CCF657-A547-8C43-AD59-3D5EA746CF60}" type="slidenum">
              <a:rPr lang="fi-FI" smtClean="0"/>
              <a:pPr/>
              <a:t>‹#›</a:t>
            </a:fld>
            <a:endParaRPr lang="fi-FI"/>
          </a:p>
        </p:txBody>
      </p:sp>
      <p:pic>
        <p:nvPicPr>
          <p:cNvPr id="11" name="Kuva 9" descr="Motiva_White_M_RGB.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41269" y="586072"/>
            <a:ext cx="512640" cy="468541"/>
          </a:xfrm>
          <a:prstGeom prst="rect">
            <a:avLst/>
          </a:prstGeom>
        </p:spPr>
      </p:pic>
    </p:spTree>
    <p:extLst>
      <p:ext uri="{BB962C8B-B14F-4D97-AF65-F5344CB8AC3E}">
        <p14:creationId xmlns:p14="http://schemas.microsoft.com/office/powerpoint/2010/main" val="88195249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3_Otsikkodia 2">
    <p:bg>
      <p:bgPr>
        <a:solidFill>
          <a:srgbClr val="120D35"/>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78369" y="2130427"/>
            <a:ext cx="11281833" cy="1398837"/>
          </a:xfrm>
        </p:spPr>
        <p:txBody>
          <a:bodyPr anchor="b" anchorCtr="0"/>
          <a:lstStyle>
            <a:lvl1pPr algn="ctr">
              <a:defRPr sz="3700" b="0" i="0">
                <a:solidFill>
                  <a:schemeClr val="bg1"/>
                </a:solidFill>
                <a:latin typeface="+mj-lt"/>
                <a:cs typeface="Calibri"/>
              </a:defRPr>
            </a:lvl1pPr>
          </a:lstStyle>
          <a:p>
            <a:r>
              <a:rPr lang="en-US" noProof="0"/>
              <a:t>Click to edit Master title style</a:t>
            </a:r>
            <a:endParaRPr lang="fi-FI" noProof="0"/>
          </a:p>
        </p:txBody>
      </p:sp>
      <p:sp>
        <p:nvSpPr>
          <p:cNvPr id="3" name="Alaotsikko 2"/>
          <p:cNvSpPr>
            <a:spLocks noGrp="1"/>
          </p:cNvSpPr>
          <p:nvPr>
            <p:ph type="subTitle" idx="1"/>
          </p:nvPr>
        </p:nvSpPr>
        <p:spPr>
          <a:xfrm>
            <a:off x="478369" y="3529264"/>
            <a:ext cx="11281833" cy="2109539"/>
          </a:xfrm>
        </p:spPr>
        <p:txBody>
          <a:bodyPr/>
          <a:lstStyle>
            <a:lvl1pPr marL="0" indent="0" algn="ctr">
              <a:buNone/>
              <a:defRPr sz="3700" b="0">
                <a:solidFill>
                  <a:srgbClr val="FFFFFF"/>
                </a:solidFill>
                <a:latin typeface="+mn-lt"/>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noProof="0"/>
              <a:t>Click to edit Master subtitle style</a:t>
            </a:r>
            <a:endParaRPr lang="fi-FI" noProof="0"/>
          </a:p>
        </p:txBody>
      </p:sp>
      <p:sp>
        <p:nvSpPr>
          <p:cNvPr id="17" name="Päivämäärän paikkamerkki 3"/>
          <p:cNvSpPr>
            <a:spLocks noGrp="1"/>
          </p:cNvSpPr>
          <p:nvPr>
            <p:ph type="dt" sz="half" idx="2"/>
          </p:nvPr>
        </p:nvSpPr>
        <p:spPr>
          <a:xfrm>
            <a:off x="482384" y="6372392"/>
            <a:ext cx="1157768" cy="365125"/>
          </a:xfrm>
          <a:prstGeom prst="rect">
            <a:avLst/>
          </a:prstGeom>
        </p:spPr>
        <p:txBody>
          <a:bodyPr/>
          <a:lstStyle>
            <a:lvl1pPr>
              <a:defRPr sz="1100">
                <a:solidFill>
                  <a:schemeClr val="bg1"/>
                </a:solidFill>
                <a:latin typeface="+mn-lt"/>
                <a:ea typeface="Calibri" charset="0"/>
                <a:cs typeface="Calibri" charset="0"/>
              </a:defRPr>
            </a:lvl1pPr>
          </a:lstStyle>
          <a:p>
            <a:r>
              <a:rPr lang="fi-FI"/>
              <a:t>01/08/18</a:t>
            </a:r>
          </a:p>
        </p:txBody>
      </p:sp>
      <p:sp>
        <p:nvSpPr>
          <p:cNvPr id="18" name="Alatunnisteen paikkamerkki 4"/>
          <p:cNvSpPr>
            <a:spLocks noGrp="1"/>
          </p:cNvSpPr>
          <p:nvPr>
            <p:ph type="ftr" sz="quarter" idx="3"/>
          </p:nvPr>
        </p:nvSpPr>
        <p:spPr>
          <a:xfrm>
            <a:off x="1636299" y="6372392"/>
            <a:ext cx="8919412" cy="365125"/>
          </a:xfrm>
          <a:prstGeom prst="rect">
            <a:avLst/>
          </a:prstGeom>
        </p:spPr>
        <p:txBody>
          <a:bodyPr/>
          <a:lstStyle>
            <a:lvl1pPr algn="ctr">
              <a:defRPr sz="1100">
                <a:solidFill>
                  <a:schemeClr val="bg1"/>
                </a:solidFill>
                <a:latin typeface="+mn-lt"/>
                <a:ea typeface="Calibri"/>
                <a:cs typeface="Calibri"/>
              </a:defRPr>
            </a:lvl1pPr>
          </a:lstStyle>
          <a:p>
            <a:r>
              <a:rPr lang="fi-FI"/>
              <a:t>Tässä esityksen aihe (muutetaan esityksen asetuksista)</a:t>
            </a:r>
          </a:p>
        </p:txBody>
      </p:sp>
      <p:sp>
        <p:nvSpPr>
          <p:cNvPr id="19" name="Dian numeron paikkamerkki 5"/>
          <p:cNvSpPr>
            <a:spLocks noGrp="1"/>
          </p:cNvSpPr>
          <p:nvPr>
            <p:ph type="sldNum" sz="quarter" idx="4"/>
          </p:nvPr>
        </p:nvSpPr>
        <p:spPr>
          <a:xfrm>
            <a:off x="11241055" y="6377660"/>
            <a:ext cx="505640" cy="365125"/>
          </a:xfrm>
          <a:prstGeom prst="rect">
            <a:avLst/>
          </a:prstGeom>
        </p:spPr>
        <p:txBody>
          <a:bodyPr/>
          <a:lstStyle>
            <a:lvl1pPr algn="r">
              <a:defRPr sz="1100">
                <a:solidFill>
                  <a:schemeClr val="bg1"/>
                </a:solidFill>
                <a:latin typeface="+mn-lt"/>
                <a:ea typeface="Calibri" charset="0"/>
                <a:cs typeface="Calibri" charset="0"/>
              </a:defRPr>
            </a:lvl1pPr>
          </a:lstStyle>
          <a:p>
            <a:fld id="{62CCF657-A547-8C43-AD59-3D5EA746CF60}" type="slidenum">
              <a:rPr lang="fi-FI" smtClean="0"/>
              <a:pPr/>
              <a:t>‹#›</a:t>
            </a:fld>
            <a:endParaRPr lang="fi-FI"/>
          </a:p>
        </p:txBody>
      </p:sp>
      <p:pic>
        <p:nvPicPr>
          <p:cNvPr id="11" name="Kuva 9" descr="Motiva_White_M_RGB.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41269" y="586072"/>
            <a:ext cx="512640" cy="468541"/>
          </a:xfrm>
          <a:prstGeom prst="rect">
            <a:avLst/>
          </a:prstGeom>
        </p:spPr>
      </p:pic>
    </p:spTree>
    <p:extLst>
      <p:ext uri="{BB962C8B-B14F-4D97-AF65-F5344CB8AC3E}">
        <p14:creationId xmlns:p14="http://schemas.microsoft.com/office/powerpoint/2010/main" val="3740428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konomistidia&quot;">
    <p:spTree>
      <p:nvGrpSpPr>
        <p:cNvPr id="1" name=""/>
        <p:cNvGrpSpPr/>
        <p:nvPr/>
      </p:nvGrpSpPr>
      <p:grpSpPr>
        <a:xfrm>
          <a:off x="0" y="0"/>
          <a:ext cx="0" cy="0"/>
          <a:chOff x="0" y="0"/>
          <a:chExt cx="0" cy="0"/>
        </a:xfrm>
      </p:grpSpPr>
      <p:sp>
        <p:nvSpPr>
          <p:cNvPr id="8" name="Text Placeholder 7"/>
          <p:cNvSpPr>
            <a:spLocks noGrp="1"/>
          </p:cNvSpPr>
          <p:nvPr>
            <p:ph type="body" sz="quarter" idx="13"/>
          </p:nvPr>
        </p:nvSpPr>
        <p:spPr>
          <a:xfrm>
            <a:off x="507694" y="1142643"/>
            <a:ext cx="11172889" cy="500215"/>
          </a:xfrm>
        </p:spPr>
        <p:txBody>
          <a:bodyPr/>
          <a:lstStyle>
            <a:lvl1pPr marL="0" indent="0">
              <a:buFontTx/>
              <a:buNone/>
              <a:defRPr sz="1786">
                <a:solidFill>
                  <a:srgbClr val="FF624E"/>
                </a:solidFill>
              </a:defRPr>
            </a:lvl1pPr>
          </a:lstStyle>
          <a:p>
            <a:pPr lvl="0"/>
            <a:r>
              <a:rPr lang="en-US"/>
              <a:t>Edit Master text styles</a:t>
            </a:r>
          </a:p>
        </p:txBody>
      </p:sp>
      <p:sp>
        <p:nvSpPr>
          <p:cNvPr id="13" name="Content Placeholder 2"/>
          <p:cNvSpPr>
            <a:spLocks noGrp="1"/>
          </p:cNvSpPr>
          <p:nvPr>
            <p:ph idx="1"/>
          </p:nvPr>
        </p:nvSpPr>
        <p:spPr>
          <a:xfrm>
            <a:off x="507690" y="1714304"/>
            <a:ext cx="11172404" cy="4429633"/>
          </a:xfrm>
        </p:spPr>
        <p:txBody>
          <a:bodyPr/>
          <a:lstStyle>
            <a:lvl1pPr marL="264497" indent="-264497">
              <a:lnSpc>
                <a:spcPct val="110000"/>
              </a:lnSpc>
              <a:spcAft>
                <a:spcPts val="198"/>
              </a:spcAft>
              <a:buClr>
                <a:schemeClr val="bg2"/>
              </a:buClr>
              <a:defRPr sz="1191">
                <a:solidFill>
                  <a:srgbClr val="000000"/>
                </a:solidFill>
              </a:defRPr>
            </a:lvl1pPr>
            <a:lvl2pPr marL="535289" indent="-270793">
              <a:lnSpc>
                <a:spcPct val="110000"/>
              </a:lnSpc>
              <a:spcAft>
                <a:spcPts val="198"/>
              </a:spcAft>
              <a:defRPr sz="1091">
                <a:solidFill>
                  <a:srgbClr val="000000"/>
                </a:solidFill>
              </a:defRPr>
            </a:lvl2pPr>
            <a:lvl3pPr marL="799785" indent="-264497">
              <a:lnSpc>
                <a:spcPct val="110000"/>
              </a:lnSpc>
              <a:spcAft>
                <a:spcPts val="198"/>
              </a:spcAft>
              <a:defRPr sz="1091">
                <a:solidFill>
                  <a:srgbClr val="000000"/>
                </a:solidFill>
              </a:defRPr>
            </a:lvl3pPr>
            <a:lvl4pPr marL="1062707" indent="-262921">
              <a:lnSpc>
                <a:spcPct val="110000"/>
              </a:lnSpc>
              <a:spcAft>
                <a:spcPts val="198"/>
              </a:spcAft>
              <a:defRPr sz="992">
                <a:solidFill>
                  <a:srgbClr val="000000"/>
                </a:solidFill>
              </a:defRPr>
            </a:lvl4pPr>
            <a:lvl5pPr marL="1335076" indent="-272368">
              <a:lnSpc>
                <a:spcPct val="110000"/>
              </a:lnSpc>
              <a:spcAft>
                <a:spcPts val="198"/>
              </a:spcAft>
              <a:defRPr sz="992">
                <a:solidFill>
                  <a:srgbClr val="000000"/>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7" name="Title 1"/>
          <p:cNvSpPr>
            <a:spLocks noGrp="1"/>
          </p:cNvSpPr>
          <p:nvPr>
            <p:ph type="title"/>
          </p:nvPr>
        </p:nvSpPr>
        <p:spPr>
          <a:xfrm>
            <a:off x="423552" y="285390"/>
            <a:ext cx="11176974" cy="857348"/>
          </a:xfrm>
          <a:prstGeom prst="rect">
            <a:avLst/>
          </a:prstGeom>
        </p:spPr>
        <p:txBody>
          <a:bodyPr lIns="91430" tIns="45715" rIns="91430" bIns="45715" anchor="b"/>
          <a:lstStyle>
            <a:lvl1pPr>
              <a:defRPr>
                <a:solidFill>
                  <a:srgbClr val="246151"/>
                </a:solidFill>
              </a:defRPr>
            </a:lvl1pPr>
          </a:lstStyle>
          <a:p>
            <a:r>
              <a:rPr lang="en-US"/>
              <a:t>Click to edit Master title style</a:t>
            </a:r>
            <a:endParaRPr lang="fi-FI" dirty="0"/>
          </a:p>
        </p:txBody>
      </p:sp>
      <p:sp>
        <p:nvSpPr>
          <p:cNvPr id="9" name="Slide Number Placeholder 5"/>
          <p:cNvSpPr>
            <a:spLocks noGrp="1"/>
          </p:cNvSpPr>
          <p:nvPr>
            <p:ph type="sldNum" sz="quarter" idx="11"/>
          </p:nvPr>
        </p:nvSpPr>
        <p:spPr>
          <a:xfrm>
            <a:off x="507691" y="6431149"/>
            <a:ext cx="503956" cy="141758"/>
          </a:xfrm>
          <a:prstGeom prst="rect">
            <a:avLst/>
          </a:prstGeom>
        </p:spPr>
        <p:txBody>
          <a:bodyPr vert="horz" lIns="35983" tIns="35983" rIns="35983" bIns="35983" rtlCol="0" anchor="ctr" anchorCtr="0">
            <a:noAutofit/>
          </a:bodyPr>
          <a:lstStyle>
            <a:lvl1pPr algn="l" defTabSz="906843" fontAlgn="auto">
              <a:spcBef>
                <a:spcPts val="0"/>
              </a:spcBef>
              <a:spcAft>
                <a:spcPts val="0"/>
              </a:spcAft>
              <a:defRPr sz="794" spc="-40" baseline="0" smtClean="0">
                <a:solidFill>
                  <a:schemeClr val="tx2"/>
                </a:solidFill>
                <a:latin typeface="+mn-lt"/>
                <a:ea typeface="+mn-ea"/>
                <a:cs typeface="+mn-cs"/>
              </a:defRPr>
            </a:lvl1pPr>
          </a:lstStyle>
          <a:p>
            <a:pPr>
              <a:defRPr/>
            </a:pPr>
            <a:fld id="{E69D1E23-CAEE-4642-A4B7-EADE512C2591}" type="slidenum">
              <a:rPr lang="fi-FI"/>
              <a:pPr>
                <a:defRPr/>
              </a:pPr>
              <a:t>‹#›</a:t>
            </a:fld>
            <a:endParaRPr lang="fi-FI" dirty="0"/>
          </a:p>
        </p:txBody>
      </p:sp>
    </p:spTree>
    <p:extLst>
      <p:ext uri="{BB962C8B-B14F-4D97-AF65-F5344CB8AC3E}">
        <p14:creationId xmlns:p14="http://schemas.microsoft.com/office/powerpoint/2010/main" val="3769172012"/>
      </p:ext>
    </p:extLst>
  </p:cSld>
  <p:clrMapOvr>
    <a:masterClrMapping/>
  </p:clrMapOvr>
  <p:transition spd="med">
    <p:fade/>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11_Otsikkodia 2">
    <p:bg>
      <p:bgPr>
        <a:solidFill>
          <a:srgbClr val="4C055E"/>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78369" y="2130427"/>
            <a:ext cx="11281833" cy="1398837"/>
          </a:xfrm>
        </p:spPr>
        <p:txBody>
          <a:bodyPr anchor="b" anchorCtr="0"/>
          <a:lstStyle>
            <a:lvl1pPr algn="ctr">
              <a:defRPr sz="3700" b="0" i="0">
                <a:solidFill>
                  <a:schemeClr val="bg1"/>
                </a:solidFill>
                <a:latin typeface="+mj-lt"/>
                <a:cs typeface="Calibri"/>
              </a:defRPr>
            </a:lvl1pPr>
          </a:lstStyle>
          <a:p>
            <a:r>
              <a:rPr lang="en-US" noProof="0"/>
              <a:t>Click to edit Master title style</a:t>
            </a:r>
            <a:endParaRPr lang="fi-FI" noProof="0"/>
          </a:p>
        </p:txBody>
      </p:sp>
      <p:sp>
        <p:nvSpPr>
          <p:cNvPr id="3" name="Alaotsikko 2"/>
          <p:cNvSpPr>
            <a:spLocks noGrp="1"/>
          </p:cNvSpPr>
          <p:nvPr>
            <p:ph type="subTitle" idx="1"/>
          </p:nvPr>
        </p:nvSpPr>
        <p:spPr>
          <a:xfrm>
            <a:off x="478369" y="3529264"/>
            <a:ext cx="11281833" cy="2109539"/>
          </a:xfrm>
        </p:spPr>
        <p:txBody>
          <a:bodyPr/>
          <a:lstStyle>
            <a:lvl1pPr marL="0" indent="0" algn="ctr">
              <a:buNone/>
              <a:defRPr sz="3700" b="0">
                <a:solidFill>
                  <a:srgbClr val="FFFFFF"/>
                </a:solidFill>
                <a:latin typeface="+mn-lt"/>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noProof="0"/>
              <a:t>Click to edit Master subtitle style</a:t>
            </a:r>
            <a:endParaRPr lang="fi-FI" noProof="0"/>
          </a:p>
        </p:txBody>
      </p:sp>
      <p:sp>
        <p:nvSpPr>
          <p:cNvPr id="17" name="Päivämäärän paikkamerkki 3"/>
          <p:cNvSpPr>
            <a:spLocks noGrp="1"/>
          </p:cNvSpPr>
          <p:nvPr>
            <p:ph type="dt" sz="half" idx="2"/>
          </p:nvPr>
        </p:nvSpPr>
        <p:spPr>
          <a:xfrm>
            <a:off x="482384" y="6372392"/>
            <a:ext cx="1157768" cy="365125"/>
          </a:xfrm>
          <a:prstGeom prst="rect">
            <a:avLst/>
          </a:prstGeom>
        </p:spPr>
        <p:txBody>
          <a:bodyPr/>
          <a:lstStyle>
            <a:lvl1pPr>
              <a:defRPr sz="1100">
                <a:solidFill>
                  <a:schemeClr val="bg1"/>
                </a:solidFill>
                <a:latin typeface="+mn-lt"/>
                <a:ea typeface="Calibri" charset="0"/>
                <a:cs typeface="Calibri" charset="0"/>
              </a:defRPr>
            </a:lvl1pPr>
          </a:lstStyle>
          <a:p>
            <a:r>
              <a:rPr lang="fi-FI"/>
              <a:t>01/08/18</a:t>
            </a:r>
          </a:p>
        </p:txBody>
      </p:sp>
      <p:sp>
        <p:nvSpPr>
          <p:cNvPr id="18" name="Alatunnisteen paikkamerkki 4"/>
          <p:cNvSpPr>
            <a:spLocks noGrp="1"/>
          </p:cNvSpPr>
          <p:nvPr>
            <p:ph type="ftr" sz="quarter" idx="3"/>
          </p:nvPr>
        </p:nvSpPr>
        <p:spPr>
          <a:xfrm>
            <a:off x="1645466" y="6372392"/>
            <a:ext cx="8919412" cy="365125"/>
          </a:xfrm>
          <a:prstGeom prst="rect">
            <a:avLst/>
          </a:prstGeom>
        </p:spPr>
        <p:txBody>
          <a:bodyPr/>
          <a:lstStyle>
            <a:lvl1pPr algn="ctr">
              <a:defRPr sz="1100">
                <a:solidFill>
                  <a:schemeClr val="bg1"/>
                </a:solidFill>
                <a:latin typeface="+mn-lt"/>
                <a:ea typeface="Calibri"/>
                <a:cs typeface="Calibri"/>
              </a:defRPr>
            </a:lvl1pPr>
          </a:lstStyle>
          <a:p>
            <a:r>
              <a:rPr lang="fi-FI"/>
              <a:t>Tässä esityksen aihe (muutetaan esityksen asetuksista)</a:t>
            </a:r>
          </a:p>
        </p:txBody>
      </p:sp>
      <p:sp>
        <p:nvSpPr>
          <p:cNvPr id="19" name="Dian numeron paikkamerkki 5"/>
          <p:cNvSpPr>
            <a:spLocks noGrp="1"/>
          </p:cNvSpPr>
          <p:nvPr>
            <p:ph type="sldNum" sz="quarter" idx="4"/>
          </p:nvPr>
        </p:nvSpPr>
        <p:spPr>
          <a:xfrm>
            <a:off x="11235128" y="6372392"/>
            <a:ext cx="505640" cy="365125"/>
          </a:xfrm>
          <a:prstGeom prst="rect">
            <a:avLst/>
          </a:prstGeom>
        </p:spPr>
        <p:txBody>
          <a:bodyPr/>
          <a:lstStyle>
            <a:lvl1pPr algn="r">
              <a:defRPr sz="1100">
                <a:solidFill>
                  <a:schemeClr val="bg1"/>
                </a:solidFill>
                <a:latin typeface="+mn-lt"/>
                <a:ea typeface="Calibri" charset="0"/>
                <a:cs typeface="Calibri" charset="0"/>
              </a:defRPr>
            </a:lvl1pPr>
          </a:lstStyle>
          <a:p>
            <a:fld id="{62CCF657-A547-8C43-AD59-3D5EA746CF60}" type="slidenum">
              <a:rPr lang="fi-FI" smtClean="0"/>
              <a:pPr/>
              <a:t>‹#›</a:t>
            </a:fld>
            <a:endParaRPr lang="fi-FI"/>
          </a:p>
        </p:txBody>
      </p:sp>
      <p:pic>
        <p:nvPicPr>
          <p:cNvPr id="11" name="Kuva 9" descr="Motiva_White_M_RGB.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41269" y="586072"/>
            <a:ext cx="512640" cy="468541"/>
          </a:xfrm>
          <a:prstGeom prst="rect">
            <a:avLst/>
          </a:prstGeom>
        </p:spPr>
      </p:pic>
    </p:spTree>
    <p:extLst>
      <p:ext uri="{BB962C8B-B14F-4D97-AF65-F5344CB8AC3E}">
        <p14:creationId xmlns:p14="http://schemas.microsoft.com/office/powerpoint/2010/main" val="190813415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7_Otsikkodia 2">
    <p:bg>
      <p:bgPr>
        <a:solidFill>
          <a:srgbClr val="7D0B99"/>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78369" y="2130427"/>
            <a:ext cx="11281833" cy="1398837"/>
          </a:xfrm>
        </p:spPr>
        <p:txBody>
          <a:bodyPr anchor="b" anchorCtr="0"/>
          <a:lstStyle>
            <a:lvl1pPr algn="ctr">
              <a:defRPr sz="3700" b="0" i="0">
                <a:solidFill>
                  <a:schemeClr val="bg1"/>
                </a:solidFill>
                <a:latin typeface="+mj-lt"/>
                <a:cs typeface="Calibri"/>
              </a:defRPr>
            </a:lvl1pPr>
          </a:lstStyle>
          <a:p>
            <a:r>
              <a:rPr lang="en-US" noProof="0"/>
              <a:t>Click to edit Master title style</a:t>
            </a:r>
            <a:endParaRPr lang="fi-FI" noProof="0"/>
          </a:p>
        </p:txBody>
      </p:sp>
      <p:sp>
        <p:nvSpPr>
          <p:cNvPr id="3" name="Alaotsikko 2"/>
          <p:cNvSpPr>
            <a:spLocks noGrp="1"/>
          </p:cNvSpPr>
          <p:nvPr>
            <p:ph type="subTitle" idx="1"/>
          </p:nvPr>
        </p:nvSpPr>
        <p:spPr>
          <a:xfrm>
            <a:off x="478369" y="3529264"/>
            <a:ext cx="11281833" cy="2109539"/>
          </a:xfrm>
        </p:spPr>
        <p:txBody>
          <a:bodyPr/>
          <a:lstStyle>
            <a:lvl1pPr marL="0" indent="0" algn="ctr">
              <a:buNone/>
              <a:defRPr sz="3700" b="0">
                <a:solidFill>
                  <a:srgbClr val="FFFFFF"/>
                </a:solidFill>
                <a:latin typeface="+mn-lt"/>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noProof="0"/>
              <a:t>Click to edit Master subtitle style</a:t>
            </a:r>
            <a:endParaRPr lang="fi-FI" noProof="0"/>
          </a:p>
        </p:txBody>
      </p:sp>
      <p:sp>
        <p:nvSpPr>
          <p:cNvPr id="17" name="Päivämäärän paikkamerkki 3"/>
          <p:cNvSpPr>
            <a:spLocks noGrp="1"/>
          </p:cNvSpPr>
          <p:nvPr>
            <p:ph type="dt" sz="half" idx="2"/>
          </p:nvPr>
        </p:nvSpPr>
        <p:spPr>
          <a:xfrm>
            <a:off x="482384" y="6372392"/>
            <a:ext cx="1157768" cy="365125"/>
          </a:xfrm>
          <a:prstGeom prst="rect">
            <a:avLst/>
          </a:prstGeom>
        </p:spPr>
        <p:txBody>
          <a:bodyPr/>
          <a:lstStyle>
            <a:lvl1pPr>
              <a:defRPr sz="1100">
                <a:solidFill>
                  <a:schemeClr val="bg1"/>
                </a:solidFill>
                <a:latin typeface="+mn-lt"/>
                <a:ea typeface="Calibri" charset="0"/>
                <a:cs typeface="Calibri" charset="0"/>
              </a:defRPr>
            </a:lvl1pPr>
          </a:lstStyle>
          <a:p>
            <a:r>
              <a:rPr lang="fi-FI"/>
              <a:t>01/08/18</a:t>
            </a:r>
          </a:p>
        </p:txBody>
      </p:sp>
      <p:sp>
        <p:nvSpPr>
          <p:cNvPr id="18" name="Alatunnisteen paikkamerkki 4"/>
          <p:cNvSpPr>
            <a:spLocks noGrp="1"/>
          </p:cNvSpPr>
          <p:nvPr>
            <p:ph type="ftr" sz="quarter" idx="3"/>
          </p:nvPr>
        </p:nvSpPr>
        <p:spPr>
          <a:xfrm>
            <a:off x="1636299" y="6372392"/>
            <a:ext cx="8919412" cy="365125"/>
          </a:xfrm>
          <a:prstGeom prst="rect">
            <a:avLst/>
          </a:prstGeom>
        </p:spPr>
        <p:txBody>
          <a:bodyPr/>
          <a:lstStyle>
            <a:lvl1pPr algn="ctr">
              <a:defRPr sz="1100">
                <a:solidFill>
                  <a:schemeClr val="bg1"/>
                </a:solidFill>
                <a:latin typeface="+mn-lt"/>
                <a:ea typeface="Calibri"/>
                <a:cs typeface="Calibri"/>
              </a:defRPr>
            </a:lvl1pPr>
          </a:lstStyle>
          <a:p>
            <a:r>
              <a:rPr lang="fi-FI"/>
              <a:t>Tässä esityksen aihe (muutetaan esityksen asetuksista)</a:t>
            </a:r>
          </a:p>
        </p:txBody>
      </p:sp>
      <p:sp>
        <p:nvSpPr>
          <p:cNvPr id="19" name="Dian numeron paikkamerkki 5"/>
          <p:cNvSpPr>
            <a:spLocks noGrp="1"/>
          </p:cNvSpPr>
          <p:nvPr>
            <p:ph type="sldNum" sz="quarter" idx="4"/>
          </p:nvPr>
        </p:nvSpPr>
        <p:spPr>
          <a:xfrm>
            <a:off x="11256991" y="6385628"/>
            <a:ext cx="505640" cy="365125"/>
          </a:xfrm>
          <a:prstGeom prst="rect">
            <a:avLst/>
          </a:prstGeom>
        </p:spPr>
        <p:txBody>
          <a:bodyPr/>
          <a:lstStyle>
            <a:lvl1pPr algn="r">
              <a:defRPr sz="1100">
                <a:solidFill>
                  <a:schemeClr val="bg1"/>
                </a:solidFill>
                <a:latin typeface="+mn-lt"/>
                <a:ea typeface="Calibri" charset="0"/>
                <a:cs typeface="Calibri" charset="0"/>
              </a:defRPr>
            </a:lvl1pPr>
          </a:lstStyle>
          <a:p>
            <a:fld id="{62CCF657-A547-8C43-AD59-3D5EA746CF60}" type="slidenum">
              <a:rPr lang="fi-FI" smtClean="0"/>
              <a:pPr/>
              <a:t>‹#›</a:t>
            </a:fld>
            <a:endParaRPr lang="fi-FI"/>
          </a:p>
        </p:txBody>
      </p:sp>
      <p:pic>
        <p:nvPicPr>
          <p:cNvPr id="11" name="Kuva 9" descr="Motiva_White_M_RGB.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41269" y="586072"/>
            <a:ext cx="512640" cy="468541"/>
          </a:xfrm>
          <a:prstGeom prst="rect">
            <a:avLst/>
          </a:prstGeom>
        </p:spPr>
      </p:pic>
    </p:spTree>
    <p:extLst>
      <p:ext uri="{BB962C8B-B14F-4D97-AF65-F5344CB8AC3E}">
        <p14:creationId xmlns:p14="http://schemas.microsoft.com/office/powerpoint/2010/main" val="91102772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4_Otsikkodia 2">
    <p:bg>
      <p:bgPr>
        <a:solidFill>
          <a:schemeClr val="accent6"/>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78369" y="2130427"/>
            <a:ext cx="11281833" cy="1398837"/>
          </a:xfrm>
        </p:spPr>
        <p:txBody>
          <a:bodyPr anchor="b" anchorCtr="0"/>
          <a:lstStyle>
            <a:lvl1pPr algn="ctr">
              <a:defRPr sz="3700" b="0" i="0">
                <a:solidFill>
                  <a:schemeClr val="bg1"/>
                </a:solidFill>
                <a:latin typeface="+mj-lt"/>
                <a:cs typeface="Calibri"/>
              </a:defRPr>
            </a:lvl1pPr>
          </a:lstStyle>
          <a:p>
            <a:r>
              <a:rPr lang="en-US" noProof="0"/>
              <a:t>Click to edit Master title style</a:t>
            </a:r>
            <a:endParaRPr lang="fi-FI" noProof="0"/>
          </a:p>
        </p:txBody>
      </p:sp>
      <p:sp>
        <p:nvSpPr>
          <p:cNvPr id="3" name="Alaotsikko 2"/>
          <p:cNvSpPr>
            <a:spLocks noGrp="1"/>
          </p:cNvSpPr>
          <p:nvPr>
            <p:ph type="subTitle" idx="1"/>
          </p:nvPr>
        </p:nvSpPr>
        <p:spPr>
          <a:xfrm>
            <a:off x="478369" y="3529264"/>
            <a:ext cx="11281833" cy="2109539"/>
          </a:xfrm>
        </p:spPr>
        <p:txBody>
          <a:bodyPr/>
          <a:lstStyle>
            <a:lvl1pPr marL="0" indent="0" algn="ctr">
              <a:buNone/>
              <a:defRPr sz="3700" b="0">
                <a:solidFill>
                  <a:srgbClr val="FFFFFF"/>
                </a:solidFill>
                <a:latin typeface="+mn-lt"/>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noProof="0"/>
              <a:t>Click to edit Master subtitle style</a:t>
            </a:r>
            <a:endParaRPr lang="fi-FI" noProof="0"/>
          </a:p>
        </p:txBody>
      </p:sp>
      <p:sp>
        <p:nvSpPr>
          <p:cNvPr id="17" name="Päivämäärän paikkamerkki 3"/>
          <p:cNvSpPr>
            <a:spLocks noGrp="1"/>
          </p:cNvSpPr>
          <p:nvPr>
            <p:ph type="dt" sz="half" idx="2"/>
          </p:nvPr>
        </p:nvSpPr>
        <p:spPr>
          <a:xfrm>
            <a:off x="482384" y="6372392"/>
            <a:ext cx="1157768" cy="365125"/>
          </a:xfrm>
          <a:prstGeom prst="rect">
            <a:avLst/>
          </a:prstGeom>
        </p:spPr>
        <p:txBody>
          <a:bodyPr/>
          <a:lstStyle>
            <a:lvl1pPr>
              <a:defRPr sz="1100">
                <a:solidFill>
                  <a:schemeClr val="bg1"/>
                </a:solidFill>
                <a:latin typeface="+mn-lt"/>
                <a:ea typeface="Calibri" charset="0"/>
                <a:cs typeface="Calibri" charset="0"/>
              </a:defRPr>
            </a:lvl1pPr>
          </a:lstStyle>
          <a:p>
            <a:r>
              <a:rPr lang="fi-FI"/>
              <a:t>01/08/18</a:t>
            </a:r>
          </a:p>
        </p:txBody>
      </p:sp>
      <p:sp>
        <p:nvSpPr>
          <p:cNvPr id="18" name="Alatunnisteen paikkamerkki 4"/>
          <p:cNvSpPr>
            <a:spLocks noGrp="1"/>
          </p:cNvSpPr>
          <p:nvPr>
            <p:ph type="ftr" sz="quarter" idx="3"/>
          </p:nvPr>
        </p:nvSpPr>
        <p:spPr>
          <a:xfrm>
            <a:off x="1636299" y="6372392"/>
            <a:ext cx="8919412" cy="365125"/>
          </a:xfrm>
          <a:prstGeom prst="rect">
            <a:avLst/>
          </a:prstGeom>
        </p:spPr>
        <p:txBody>
          <a:bodyPr/>
          <a:lstStyle>
            <a:lvl1pPr algn="ctr">
              <a:defRPr sz="1100">
                <a:solidFill>
                  <a:schemeClr val="bg1"/>
                </a:solidFill>
                <a:latin typeface="+mn-lt"/>
                <a:ea typeface="Calibri"/>
                <a:cs typeface="Calibri"/>
              </a:defRPr>
            </a:lvl1pPr>
          </a:lstStyle>
          <a:p>
            <a:r>
              <a:rPr lang="fi-FI"/>
              <a:t>Tässä esityksen aihe (muutetaan esityksen asetuksista)</a:t>
            </a:r>
          </a:p>
        </p:txBody>
      </p:sp>
      <p:sp>
        <p:nvSpPr>
          <p:cNvPr id="19" name="Dian numeron paikkamerkki 5"/>
          <p:cNvSpPr>
            <a:spLocks noGrp="1"/>
          </p:cNvSpPr>
          <p:nvPr>
            <p:ph type="sldNum" sz="quarter" idx="4"/>
          </p:nvPr>
        </p:nvSpPr>
        <p:spPr>
          <a:xfrm>
            <a:off x="11256991" y="6385628"/>
            <a:ext cx="505640" cy="365125"/>
          </a:xfrm>
          <a:prstGeom prst="rect">
            <a:avLst/>
          </a:prstGeom>
        </p:spPr>
        <p:txBody>
          <a:bodyPr/>
          <a:lstStyle>
            <a:lvl1pPr algn="r">
              <a:defRPr sz="1100">
                <a:solidFill>
                  <a:schemeClr val="bg1"/>
                </a:solidFill>
                <a:latin typeface="+mn-lt"/>
                <a:ea typeface="Calibri" charset="0"/>
                <a:cs typeface="Calibri" charset="0"/>
              </a:defRPr>
            </a:lvl1pPr>
          </a:lstStyle>
          <a:p>
            <a:fld id="{62CCF657-A547-8C43-AD59-3D5EA746CF60}" type="slidenum">
              <a:rPr lang="fi-FI" smtClean="0"/>
              <a:pPr/>
              <a:t>‹#›</a:t>
            </a:fld>
            <a:endParaRPr lang="fi-FI"/>
          </a:p>
        </p:txBody>
      </p:sp>
      <p:pic>
        <p:nvPicPr>
          <p:cNvPr id="11" name="Kuva 9" descr="Motiva_White_M_RGB.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41269" y="586072"/>
            <a:ext cx="512640" cy="468541"/>
          </a:xfrm>
          <a:prstGeom prst="rect">
            <a:avLst/>
          </a:prstGeom>
        </p:spPr>
      </p:pic>
    </p:spTree>
    <p:extLst>
      <p:ext uri="{BB962C8B-B14F-4D97-AF65-F5344CB8AC3E}">
        <p14:creationId xmlns:p14="http://schemas.microsoft.com/office/powerpoint/2010/main" val="428872576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itle" preserve="1">
  <p:cSld name="13_Otsikkodia 2">
    <p:bg>
      <p:bgPr>
        <a:solidFill>
          <a:srgbClr val="045550"/>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78369" y="2130427"/>
            <a:ext cx="11281833" cy="1398837"/>
          </a:xfrm>
        </p:spPr>
        <p:txBody>
          <a:bodyPr anchor="b" anchorCtr="0"/>
          <a:lstStyle>
            <a:lvl1pPr algn="ctr">
              <a:defRPr sz="3700" b="0" i="0">
                <a:solidFill>
                  <a:schemeClr val="bg1"/>
                </a:solidFill>
                <a:latin typeface="+mj-lt"/>
                <a:cs typeface="Calibri"/>
              </a:defRPr>
            </a:lvl1pPr>
          </a:lstStyle>
          <a:p>
            <a:r>
              <a:rPr lang="en-US" noProof="0"/>
              <a:t>Click to edit Master title style</a:t>
            </a:r>
            <a:endParaRPr lang="fi-FI" noProof="0"/>
          </a:p>
        </p:txBody>
      </p:sp>
      <p:sp>
        <p:nvSpPr>
          <p:cNvPr id="3" name="Alaotsikko 2"/>
          <p:cNvSpPr>
            <a:spLocks noGrp="1"/>
          </p:cNvSpPr>
          <p:nvPr>
            <p:ph type="subTitle" idx="1"/>
          </p:nvPr>
        </p:nvSpPr>
        <p:spPr>
          <a:xfrm>
            <a:off x="478369" y="3529264"/>
            <a:ext cx="11281833" cy="2109539"/>
          </a:xfrm>
        </p:spPr>
        <p:txBody>
          <a:bodyPr/>
          <a:lstStyle>
            <a:lvl1pPr marL="0" indent="0" algn="ctr">
              <a:buNone/>
              <a:defRPr sz="3700" b="0">
                <a:solidFill>
                  <a:srgbClr val="FFFFFF"/>
                </a:solidFill>
                <a:latin typeface="+mn-lt"/>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noProof="0"/>
              <a:t>Click to edit Master subtitle style</a:t>
            </a:r>
            <a:endParaRPr lang="fi-FI" noProof="0"/>
          </a:p>
        </p:txBody>
      </p:sp>
      <p:sp>
        <p:nvSpPr>
          <p:cNvPr id="17" name="Päivämäärän paikkamerkki 3"/>
          <p:cNvSpPr>
            <a:spLocks noGrp="1"/>
          </p:cNvSpPr>
          <p:nvPr>
            <p:ph type="dt" sz="half" idx="2"/>
          </p:nvPr>
        </p:nvSpPr>
        <p:spPr>
          <a:xfrm>
            <a:off x="482384" y="6372392"/>
            <a:ext cx="1157768" cy="365125"/>
          </a:xfrm>
          <a:prstGeom prst="rect">
            <a:avLst/>
          </a:prstGeom>
        </p:spPr>
        <p:txBody>
          <a:bodyPr/>
          <a:lstStyle>
            <a:lvl1pPr>
              <a:defRPr sz="1100">
                <a:solidFill>
                  <a:schemeClr val="bg1"/>
                </a:solidFill>
                <a:latin typeface="+mn-lt"/>
                <a:ea typeface="Calibri" charset="0"/>
                <a:cs typeface="Calibri" charset="0"/>
              </a:defRPr>
            </a:lvl1pPr>
          </a:lstStyle>
          <a:p>
            <a:r>
              <a:rPr lang="fi-FI"/>
              <a:t>01/08/18</a:t>
            </a:r>
          </a:p>
        </p:txBody>
      </p:sp>
      <p:sp>
        <p:nvSpPr>
          <p:cNvPr id="18" name="Alatunnisteen paikkamerkki 4"/>
          <p:cNvSpPr>
            <a:spLocks noGrp="1"/>
          </p:cNvSpPr>
          <p:nvPr>
            <p:ph type="ftr" sz="quarter" idx="3"/>
          </p:nvPr>
        </p:nvSpPr>
        <p:spPr>
          <a:xfrm>
            <a:off x="1636299" y="6372392"/>
            <a:ext cx="8919412" cy="365125"/>
          </a:xfrm>
          <a:prstGeom prst="rect">
            <a:avLst/>
          </a:prstGeom>
        </p:spPr>
        <p:txBody>
          <a:bodyPr/>
          <a:lstStyle>
            <a:lvl1pPr algn="ctr">
              <a:defRPr sz="1100">
                <a:solidFill>
                  <a:schemeClr val="bg1"/>
                </a:solidFill>
                <a:latin typeface="+mn-lt"/>
                <a:ea typeface="Calibri"/>
                <a:cs typeface="Calibri"/>
              </a:defRPr>
            </a:lvl1pPr>
          </a:lstStyle>
          <a:p>
            <a:r>
              <a:rPr lang="fi-FI"/>
              <a:t>Tässä esityksen aihe (muutetaan esityksen asetuksista)</a:t>
            </a:r>
          </a:p>
        </p:txBody>
      </p:sp>
      <p:sp>
        <p:nvSpPr>
          <p:cNvPr id="19" name="Dian numeron paikkamerkki 5"/>
          <p:cNvSpPr>
            <a:spLocks noGrp="1"/>
          </p:cNvSpPr>
          <p:nvPr>
            <p:ph type="sldNum" sz="quarter" idx="4"/>
          </p:nvPr>
        </p:nvSpPr>
        <p:spPr>
          <a:xfrm>
            <a:off x="11256991" y="6385628"/>
            <a:ext cx="505640" cy="365125"/>
          </a:xfrm>
          <a:prstGeom prst="rect">
            <a:avLst/>
          </a:prstGeom>
        </p:spPr>
        <p:txBody>
          <a:bodyPr/>
          <a:lstStyle>
            <a:lvl1pPr algn="r">
              <a:defRPr sz="1100">
                <a:solidFill>
                  <a:schemeClr val="bg1"/>
                </a:solidFill>
                <a:latin typeface="+mn-lt"/>
                <a:ea typeface="Calibri" charset="0"/>
                <a:cs typeface="Calibri" charset="0"/>
              </a:defRPr>
            </a:lvl1pPr>
          </a:lstStyle>
          <a:p>
            <a:fld id="{62CCF657-A547-8C43-AD59-3D5EA746CF60}" type="slidenum">
              <a:rPr lang="fi-FI" smtClean="0"/>
              <a:pPr/>
              <a:t>‹#›</a:t>
            </a:fld>
            <a:endParaRPr lang="fi-FI"/>
          </a:p>
        </p:txBody>
      </p:sp>
      <p:pic>
        <p:nvPicPr>
          <p:cNvPr id="11" name="Kuva 9" descr="Motiva_White_M_RGB.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41269" y="586072"/>
            <a:ext cx="512640" cy="468541"/>
          </a:xfrm>
          <a:prstGeom prst="rect">
            <a:avLst/>
          </a:prstGeom>
        </p:spPr>
      </p:pic>
    </p:spTree>
    <p:extLst>
      <p:ext uri="{BB962C8B-B14F-4D97-AF65-F5344CB8AC3E}">
        <p14:creationId xmlns:p14="http://schemas.microsoft.com/office/powerpoint/2010/main" val="1623588993"/>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 preserve="1">
  <p:cSld name="9_Otsikkodia 2">
    <p:bg>
      <p:bgPr>
        <a:solidFill>
          <a:srgbClr val="0E7C8E"/>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78369" y="2130427"/>
            <a:ext cx="11281833" cy="1398837"/>
          </a:xfrm>
        </p:spPr>
        <p:txBody>
          <a:bodyPr anchor="b" anchorCtr="0"/>
          <a:lstStyle>
            <a:lvl1pPr algn="ctr">
              <a:defRPr sz="3700" b="0" i="0">
                <a:solidFill>
                  <a:schemeClr val="bg1"/>
                </a:solidFill>
                <a:latin typeface="+mj-lt"/>
                <a:cs typeface="Calibri"/>
              </a:defRPr>
            </a:lvl1pPr>
          </a:lstStyle>
          <a:p>
            <a:r>
              <a:rPr lang="en-US" noProof="0"/>
              <a:t>Click to edit Master title style</a:t>
            </a:r>
            <a:endParaRPr lang="fi-FI" noProof="0"/>
          </a:p>
        </p:txBody>
      </p:sp>
      <p:sp>
        <p:nvSpPr>
          <p:cNvPr id="3" name="Alaotsikko 2"/>
          <p:cNvSpPr>
            <a:spLocks noGrp="1"/>
          </p:cNvSpPr>
          <p:nvPr>
            <p:ph type="subTitle" idx="1"/>
          </p:nvPr>
        </p:nvSpPr>
        <p:spPr>
          <a:xfrm>
            <a:off x="478369" y="3529264"/>
            <a:ext cx="11281833" cy="2109539"/>
          </a:xfrm>
        </p:spPr>
        <p:txBody>
          <a:bodyPr/>
          <a:lstStyle>
            <a:lvl1pPr marL="0" indent="0" algn="ctr">
              <a:buNone/>
              <a:defRPr sz="3700" b="0">
                <a:solidFill>
                  <a:srgbClr val="FFFFFF"/>
                </a:solidFill>
                <a:latin typeface="+mn-lt"/>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noProof="0"/>
              <a:t>Click to edit Master subtitle style</a:t>
            </a:r>
            <a:endParaRPr lang="fi-FI" noProof="0"/>
          </a:p>
        </p:txBody>
      </p:sp>
      <p:sp>
        <p:nvSpPr>
          <p:cNvPr id="17" name="Päivämäärän paikkamerkki 3"/>
          <p:cNvSpPr>
            <a:spLocks noGrp="1"/>
          </p:cNvSpPr>
          <p:nvPr>
            <p:ph type="dt" sz="half" idx="2"/>
          </p:nvPr>
        </p:nvSpPr>
        <p:spPr>
          <a:xfrm>
            <a:off x="482384" y="6372392"/>
            <a:ext cx="1157768" cy="365125"/>
          </a:xfrm>
          <a:prstGeom prst="rect">
            <a:avLst/>
          </a:prstGeom>
        </p:spPr>
        <p:txBody>
          <a:bodyPr/>
          <a:lstStyle>
            <a:lvl1pPr>
              <a:defRPr sz="1100">
                <a:solidFill>
                  <a:schemeClr val="bg1"/>
                </a:solidFill>
                <a:latin typeface="+mn-lt"/>
                <a:ea typeface="Calibri" charset="0"/>
                <a:cs typeface="Calibri" charset="0"/>
              </a:defRPr>
            </a:lvl1pPr>
          </a:lstStyle>
          <a:p>
            <a:r>
              <a:rPr lang="fi-FI"/>
              <a:t>01/08/18</a:t>
            </a:r>
          </a:p>
        </p:txBody>
      </p:sp>
      <p:sp>
        <p:nvSpPr>
          <p:cNvPr id="18" name="Alatunnisteen paikkamerkki 4"/>
          <p:cNvSpPr>
            <a:spLocks noGrp="1"/>
          </p:cNvSpPr>
          <p:nvPr>
            <p:ph type="ftr" sz="quarter" idx="3"/>
          </p:nvPr>
        </p:nvSpPr>
        <p:spPr>
          <a:xfrm>
            <a:off x="1636299" y="6372392"/>
            <a:ext cx="8919412" cy="365125"/>
          </a:xfrm>
          <a:prstGeom prst="rect">
            <a:avLst/>
          </a:prstGeom>
        </p:spPr>
        <p:txBody>
          <a:bodyPr/>
          <a:lstStyle>
            <a:lvl1pPr algn="ctr">
              <a:defRPr sz="1100">
                <a:solidFill>
                  <a:schemeClr val="bg1"/>
                </a:solidFill>
                <a:latin typeface="+mn-lt"/>
                <a:ea typeface="Calibri"/>
                <a:cs typeface="Calibri"/>
              </a:defRPr>
            </a:lvl1pPr>
          </a:lstStyle>
          <a:p>
            <a:r>
              <a:rPr lang="fi-FI"/>
              <a:t>Tässä esityksen aihe (muutetaan esityksen asetuksista)</a:t>
            </a:r>
          </a:p>
        </p:txBody>
      </p:sp>
      <p:sp>
        <p:nvSpPr>
          <p:cNvPr id="19" name="Dian numeron paikkamerkki 5"/>
          <p:cNvSpPr>
            <a:spLocks noGrp="1"/>
          </p:cNvSpPr>
          <p:nvPr>
            <p:ph type="sldNum" sz="quarter" idx="4"/>
          </p:nvPr>
        </p:nvSpPr>
        <p:spPr>
          <a:xfrm>
            <a:off x="11256991" y="6385628"/>
            <a:ext cx="505640" cy="365125"/>
          </a:xfrm>
          <a:prstGeom prst="rect">
            <a:avLst/>
          </a:prstGeom>
        </p:spPr>
        <p:txBody>
          <a:bodyPr/>
          <a:lstStyle>
            <a:lvl1pPr algn="r">
              <a:defRPr sz="1100">
                <a:solidFill>
                  <a:schemeClr val="bg1"/>
                </a:solidFill>
                <a:latin typeface="+mn-lt"/>
                <a:ea typeface="Calibri" charset="0"/>
                <a:cs typeface="Calibri" charset="0"/>
              </a:defRPr>
            </a:lvl1pPr>
          </a:lstStyle>
          <a:p>
            <a:fld id="{62CCF657-A547-8C43-AD59-3D5EA746CF60}" type="slidenum">
              <a:rPr lang="fi-FI" smtClean="0"/>
              <a:pPr/>
              <a:t>‹#›</a:t>
            </a:fld>
            <a:endParaRPr lang="fi-FI"/>
          </a:p>
        </p:txBody>
      </p:sp>
      <p:pic>
        <p:nvPicPr>
          <p:cNvPr id="11" name="Kuva 9" descr="Motiva_White_M_RGB.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41269" y="586072"/>
            <a:ext cx="512640" cy="468541"/>
          </a:xfrm>
          <a:prstGeom prst="rect">
            <a:avLst/>
          </a:prstGeom>
        </p:spPr>
      </p:pic>
    </p:spTree>
    <p:extLst>
      <p:ext uri="{BB962C8B-B14F-4D97-AF65-F5344CB8AC3E}">
        <p14:creationId xmlns:p14="http://schemas.microsoft.com/office/powerpoint/2010/main" val="3706928999"/>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 preserve="1">
  <p:cSld name="12_Otsikkodia 2">
    <p:bg>
      <p:bgPr>
        <a:solidFill>
          <a:srgbClr val="00A496"/>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78369" y="2130427"/>
            <a:ext cx="11281833" cy="1398837"/>
          </a:xfrm>
        </p:spPr>
        <p:txBody>
          <a:bodyPr anchor="b" anchorCtr="0"/>
          <a:lstStyle>
            <a:lvl1pPr algn="ctr">
              <a:defRPr sz="3700" b="0" i="0">
                <a:solidFill>
                  <a:schemeClr val="bg1"/>
                </a:solidFill>
                <a:latin typeface="+mj-lt"/>
                <a:cs typeface="Calibri"/>
              </a:defRPr>
            </a:lvl1pPr>
          </a:lstStyle>
          <a:p>
            <a:r>
              <a:rPr lang="en-US" noProof="0"/>
              <a:t>Click to edit Master title style</a:t>
            </a:r>
            <a:endParaRPr lang="fi-FI" noProof="0"/>
          </a:p>
        </p:txBody>
      </p:sp>
      <p:sp>
        <p:nvSpPr>
          <p:cNvPr id="3" name="Alaotsikko 2"/>
          <p:cNvSpPr>
            <a:spLocks noGrp="1"/>
          </p:cNvSpPr>
          <p:nvPr>
            <p:ph type="subTitle" idx="1"/>
          </p:nvPr>
        </p:nvSpPr>
        <p:spPr>
          <a:xfrm>
            <a:off x="478369" y="3529264"/>
            <a:ext cx="11281833" cy="2109539"/>
          </a:xfrm>
        </p:spPr>
        <p:txBody>
          <a:bodyPr/>
          <a:lstStyle>
            <a:lvl1pPr marL="0" indent="0" algn="ctr">
              <a:buNone/>
              <a:defRPr sz="3700" b="0">
                <a:solidFill>
                  <a:srgbClr val="FFFFFF"/>
                </a:solidFill>
                <a:latin typeface="+mn-lt"/>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noProof="0"/>
              <a:t>Click to edit Master subtitle style</a:t>
            </a:r>
            <a:endParaRPr lang="fi-FI" noProof="0"/>
          </a:p>
        </p:txBody>
      </p:sp>
      <p:sp>
        <p:nvSpPr>
          <p:cNvPr id="17" name="Päivämäärän paikkamerkki 3"/>
          <p:cNvSpPr>
            <a:spLocks noGrp="1"/>
          </p:cNvSpPr>
          <p:nvPr>
            <p:ph type="dt" sz="half" idx="2"/>
          </p:nvPr>
        </p:nvSpPr>
        <p:spPr>
          <a:xfrm>
            <a:off x="482384" y="6372392"/>
            <a:ext cx="1157768" cy="365125"/>
          </a:xfrm>
          <a:prstGeom prst="rect">
            <a:avLst/>
          </a:prstGeom>
        </p:spPr>
        <p:txBody>
          <a:bodyPr/>
          <a:lstStyle>
            <a:lvl1pPr>
              <a:defRPr sz="1100">
                <a:solidFill>
                  <a:schemeClr val="bg1"/>
                </a:solidFill>
                <a:latin typeface="+mn-lt"/>
                <a:ea typeface="Calibri" charset="0"/>
                <a:cs typeface="Calibri" charset="0"/>
              </a:defRPr>
            </a:lvl1pPr>
          </a:lstStyle>
          <a:p>
            <a:r>
              <a:rPr lang="fi-FI"/>
              <a:t>01/08/18</a:t>
            </a:r>
          </a:p>
        </p:txBody>
      </p:sp>
      <p:sp>
        <p:nvSpPr>
          <p:cNvPr id="18" name="Alatunnisteen paikkamerkki 4"/>
          <p:cNvSpPr>
            <a:spLocks noGrp="1"/>
          </p:cNvSpPr>
          <p:nvPr>
            <p:ph type="ftr" sz="quarter" idx="3"/>
          </p:nvPr>
        </p:nvSpPr>
        <p:spPr>
          <a:xfrm>
            <a:off x="1636299" y="6372392"/>
            <a:ext cx="8919412" cy="365125"/>
          </a:xfrm>
          <a:prstGeom prst="rect">
            <a:avLst/>
          </a:prstGeom>
        </p:spPr>
        <p:txBody>
          <a:bodyPr/>
          <a:lstStyle>
            <a:lvl1pPr algn="ctr">
              <a:defRPr sz="1100">
                <a:solidFill>
                  <a:schemeClr val="bg1"/>
                </a:solidFill>
                <a:latin typeface="+mn-lt"/>
                <a:ea typeface="Calibri"/>
                <a:cs typeface="Calibri"/>
              </a:defRPr>
            </a:lvl1pPr>
          </a:lstStyle>
          <a:p>
            <a:r>
              <a:rPr lang="fi-FI"/>
              <a:t>Tässä esityksen aihe (muutetaan esityksen asetuksista)</a:t>
            </a:r>
          </a:p>
        </p:txBody>
      </p:sp>
      <p:sp>
        <p:nvSpPr>
          <p:cNvPr id="19" name="Dian numeron paikkamerkki 5"/>
          <p:cNvSpPr>
            <a:spLocks noGrp="1"/>
          </p:cNvSpPr>
          <p:nvPr>
            <p:ph type="sldNum" sz="quarter" idx="4"/>
          </p:nvPr>
        </p:nvSpPr>
        <p:spPr>
          <a:xfrm>
            <a:off x="11256991" y="6385628"/>
            <a:ext cx="505640" cy="365125"/>
          </a:xfrm>
          <a:prstGeom prst="rect">
            <a:avLst/>
          </a:prstGeom>
        </p:spPr>
        <p:txBody>
          <a:bodyPr/>
          <a:lstStyle>
            <a:lvl1pPr algn="r">
              <a:defRPr sz="1100">
                <a:solidFill>
                  <a:schemeClr val="bg1"/>
                </a:solidFill>
                <a:latin typeface="+mn-lt"/>
                <a:ea typeface="Calibri" charset="0"/>
                <a:cs typeface="Calibri" charset="0"/>
              </a:defRPr>
            </a:lvl1pPr>
          </a:lstStyle>
          <a:p>
            <a:fld id="{62CCF657-A547-8C43-AD59-3D5EA746CF60}" type="slidenum">
              <a:rPr lang="fi-FI" smtClean="0"/>
              <a:pPr/>
              <a:t>‹#›</a:t>
            </a:fld>
            <a:endParaRPr lang="fi-FI"/>
          </a:p>
        </p:txBody>
      </p:sp>
      <p:pic>
        <p:nvPicPr>
          <p:cNvPr id="11" name="Kuva 9" descr="Motiva_White_M_RGB.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41269" y="586072"/>
            <a:ext cx="512640" cy="468541"/>
          </a:xfrm>
          <a:prstGeom prst="rect">
            <a:avLst/>
          </a:prstGeom>
        </p:spPr>
      </p:pic>
    </p:spTree>
    <p:extLst>
      <p:ext uri="{BB962C8B-B14F-4D97-AF65-F5344CB8AC3E}">
        <p14:creationId xmlns:p14="http://schemas.microsoft.com/office/powerpoint/2010/main" val="168785493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17_Otsikkodia 2">
    <p:bg>
      <p:bgPr>
        <a:solidFill>
          <a:srgbClr val="47C9C3"/>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78369" y="2130427"/>
            <a:ext cx="11281833" cy="1398837"/>
          </a:xfrm>
        </p:spPr>
        <p:txBody>
          <a:bodyPr anchor="b" anchorCtr="0"/>
          <a:lstStyle>
            <a:lvl1pPr algn="ctr">
              <a:defRPr sz="3700" b="0" i="0">
                <a:solidFill>
                  <a:schemeClr val="bg1"/>
                </a:solidFill>
                <a:latin typeface="+mj-lt"/>
                <a:cs typeface="Calibri"/>
              </a:defRPr>
            </a:lvl1pPr>
          </a:lstStyle>
          <a:p>
            <a:r>
              <a:rPr lang="en-US" noProof="0"/>
              <a:t>Click to edit Master title style</a:t>
            </a:r>
            <a:endParaRPr lang="fi-FI" noProof="0"/>
          </a:p>
        </p:txBody>
      </p:sp>
      <p:sp>
        <p:nvSpPr>
          <p:cNvPr id="3" name="Alaotsikko 2"/>
          <p:cNvSpPr>
            <a:spLocks noGrp="1"/>
          </p:cNvSpPr>
          <p:nvPr>
            <p:ph type="subTitle" idx="1"/>
          </p:nvPr>
        </p:nvSpPr>
        <p:spPr>
          <a:xfrm>
            <a:off x="478369" y="3529264"/>
            <a:ext cx="11281833" cy="2109539"/>
          </a:xfrm>
        </p:spPr>
        <p:txBody>
          <a:bodyPr/>
          <a:lstStyle>
            <a:lvl1pPr marL="0" indent="0" algn="ctr">
              <a:buNone/>
              <a:defRPr sz="3700" b="0">
                <a:solidFill>
                  <a:srgbClr val="FFFFFF"/>
                </a:solidFill>
                <a:latin typeface="+mn-lt"/>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noProof="0"/>
              <a:t>Click to edit Master subtitle style</a:t>
            </a:r>
            <a:endParaRPr lang="fi-FI" noProof="0"/>
          </a:p>
        </p:txBody>
      </p:sp>
      <p:sp>
        <p:nvSpPr>
          <p:cNvPr id="17" name="Päivämäärän paikkamerkki 3"/>
          <p:cNvSpPr>
            <a:spLocks noGrp="1"/>
          </p:cNvSpPr>
          <p:nvPr>
            <p:ph type="dt" sz="half" idx="2"/>
          </p:nvPr>
        </p:nvSpPr>
        <p:spPr>
          <a:xfrm>
            <a:off x="482384" y="6372392"/>
            <a:ext cx="1157768" cy="365125"/>
          </a:xfrm>
          <a:prstGeom prst="rect">
            <a:avLst/>
          </a:prstGeom>
        </p:spPr>
        <p:txBody>
          <a:bodyPr/>
          <a:lstStyle>
            <a:lvl1pPr>
              <a:defRPr sz="1100">
                <a:solidFill>
                  <a:schemeClr val="bg1"/>
                </a:solidFill>
                <a:latin typeface="+mn-lt"/>
                <a:ea typeface="Calibri" charset="0"/>
                <a:cs typeface="Calibri" charset="0"/>
              </a:defRPr>
            </a:lvl1pPr>
          </a:lstStyle>
          <a:p>
            <a:r>
              <a:rPr lang="fi-FI"/>
              <a:t>01/08/18</a:t>
            </a:r>
          </a:p>
        </p:txBody>
      </p:sp>
      <p:sp>
        <p:nvSpPr>
          <p:cNvPr id="18" name="Alatunnisteen paikkamerkki 4"/>
          <p:cNvSpPr>
            <a:spLocks noGrp="1"/>
          </p:cNvSpPr>
          <p:nvPr>
            <p:ph type="ftr" sz="quarter" idx="3"/>
          </p:nvPr>
        </p:nvSpPr>
        <p:spPr>
          <a:xfrm>
            <a:off x="1636299" y="6372392"/>
            <a:ext cx="8919412" cy="365125"/>
          </a:xfrm>
          <a:prstGeom prst="rect">
            <a:avLst/>
          </a:prstGeom>
        </p:spPr>
        <p:txBody>
          <a:bodyPr/>
          <a:lstStyle>
            <a:lvl1pPr algn="ctr">
              <a:defRPr sz="1100">
                <a:solidFill>
                  <a:schemeClr val="bg1"/>
                </a:solidFill>
                <a:latin typeface="+mn-lt"/>
                <a:ea typeface="Calibri"/>
                <a:cs typeface="Calibri"/>
              </a:defRPr>
            </a:lvl1pPr>
          </a:lstStyle>
          <a:p>
            <a:r>
              <a:rPr lang="fi-FI"/>
              <a:t>Tässä esityksen aihe (muutetaan esityksen asetuksista)</a:t>
            </a:r>
          </a:p>
        </p:txBody>
      </p:sp>
      <p:sp>
        <p:nvSpPr>
          <p:cNvPr id="19" name="Dian numeron paikkamerkki 5"/>
          <p:cNvSpPr>
            <a:spLocks noGrp="1"/>
          </p:cNvSpPr>
          <p:nvPr>
            <p:ph type="sldNum" sz="quarter" idx="4"/>
          </p:nvPr>
        </p:nvSpPr>
        <p:spPr>
          <a:xfrm>
            <a:off x="11256991" y="6385628"/>
            <a:ext cx="505640" cy="365125"/>
          </a:xfrm>
          <a:prstGeom prst="rect">
            <a:avLst/>
          </a:prstGeom>
        </p:spPr>
        <p:txBody>
          <a:bodyPr/>
          <a:lstStyle>
            <a:lvl1pPr algn="r">
              <a:defRPr sz="1100">
                <a:solidFill>
                  <a:schemeClr val="bg1"/>
                </a:solidFill>
                <a:latin typeface="+mn-lt"/>
                <a:ea typeface="Calibri" charset="0"/>
                <a:cs typeface="Calibri" charset="0"/>
              </a:defRPr>
            </a:lvl1pPr>
          </a:lstStyle>
          <a:p>
            <a:fld id="{62CCF657-A547-8C43-AD59-3D5EA746CF60}" type="slidenum">
              <a:rPr lang="fi-FI" smtClean="0"/>
              <a:pPr/>
              <a:t>‹#›</a:t>
            </a:fld>
            <a:endParaRPr lang="fi-FI"/>
          </a:p>
        </p:txBody>
      </p:sp>
      <p:pic>
        <p:nvPicPr>
          <p:cNvPr id="11" name="Kuva 9" descr="Motiva_White_M_RGB.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41269" y="586072"/>
            <a:ext cx="512640" cy="468541"/>
          </a:xfrm>
          <a:prstGeom prst="rect">
            <a:avLst/>
          </a:prstGeom>
        </p:spPr>
      </p:pic>
    </p:spTree>
    <p:extLst>
      <p:ext uri="{BB962C8B-B14F-4D97-AF65-F5344CB8AC3E}">
        <p14:creationId xmlns:p14="http://schemas.microsoft.com/office/powerpoint/2010/main" val="3219830852"/>
      </p:ext>
    </p:extLst>
  </p:cSld>
  <p:clrMapOvr>
    <a:masterClrMapping/>
  </p:clrMapOvr>
  <p:hf hdr="0"/>
</p:sldLayout>
</file>

<file path=ppt/slideLayouts/slideLayout97.xml><?xml version="1.0" encoding="utf-8"?>
<p:sldLayout xmlns:a="http://schemas.openxmlformats.org/drawingml/2006/main" xmlns:r="http://schemas.openxmlformats.org/officeDocument/2006/relationships" xmlns:p="http://schemas.openxmlformats.org/presentationml/2006/main" type="title" preserve="1">
  <p:cSld name="8_Otsikkodia 2">
    <p:bg>
      <p:bgPr>
        <a:solidFill>
          <a:srgbClr val="DBDDE5"/>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78369" y="2130427"/>
            <a:ext cx="11281833" cy="1398837"/>
          </a:xfrm>
        </p:spPr>
        <p:txBody>
          <a:bodyPr anchor="b" anchorCtr="0"/>
          <a:lstStyle>
            <a:lvl1pPr algn="ctr">
              <a:defRPr sz="3700" b="0" i="0">
                <a:solidFill>
                  <a:schemeClr val="bg1"/>
                </a:solidFill>
                <a:latin typeface="+mj-lt"/>
                <a:cs typeface="Calibri"/>
              </a:defRPr>
            </a:lvl1pPr>
          </a:lstStyle>
          <a:p>
            <a:r>
              <a:rPr lang="en-US" noProof="0"/>
              <a:t>Click to edit Master title style</a:t>
            </a:r>
            <a:endParaRPr lang="fi-FI" noProof="0"/>
          </a:p>
        </p:txBody>
      </p:sp>
      <p:sp>
        <p:nvSpPr>
          <p:cNvPr id="3" name="Alaotsikko 2"/>
          <p:cNvSpPr>
            <a:spLocks noGrp="1"/>
          </p:cNvSpPr>
          <p:nvPr>
            <p:ph type="subTitle" idx="1"/>
          </p:nvPr>
        </p:nvSpPr>
        <p:spPr>
          <a:xfrm>
            <a:off x="478369" y="3529264"/>
            <a:ext cx="11281833" cy="2109539"/>
          </a:xfrm>
        </p:spPr>
        <p:txBody>
          <a:bodyPr/>
          <a:lstStyle>
            <a:lvl1pPr marL="0" indent="0" algn="ctr">
              <a:buNone/>
              <a:defRPr sz="3700" b="0">
                <a:solidFill>
                  <a:srgbClr val="FFFFFF"/>
                </a:solidFill>
                <a:latin typeface="+mn-lt"/>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noProof="0"/>
              <a:t>Click to edit Master subtitle style</a:t>
            </a:r>
            <a:endParaRPr lang="fi-FI" noProof="0"/>
          </a:p>
        </p:txBody>
      </p:sp>
      <p:sp>
        <p:nvSpPr>
          <p:cNvPr id="17" name="Päivämäärän paikkamerkki 3"/>
          <p:cNvSpPr>
            <a:spLocks noGrp="1"/>
          </p:cNvSpPr>
          <p:nvPr>
            <p:ph type="dt" sz="half" idx="2"/>
          </p:nvPr>
        </p:nvSpPr>
        <p:spPr>
          <a:xfrm>
            <a:off x="482384" y="6372392"/>
            <a:ext cx="1157768" cy="365125"/>
          </a:xfrm>
          <a:prstGeom prst="rect">
            <a:avLst/>
          </a:prstGeom>
        </p:spPr>
        <p:txBody>
          <a:bodyPr/>
          <a:lstStyle>
            <a:lvl1pPr>
              <a:defRPr sz="1100">
                <a:solidFill>
                  <a:schemeClr val="bg1"/>
                </a:solidFill>
                <a:latin typeface="+mn-lt"/>
                <a:ea typeface="Calibri" charset="0"/>
                <a:cs typeface="Calibri" charset="0"/>
              </a:defRPr>
            </a:lvl1pPr>
          </a:lstStyle>
          <a:p>
            <a:r>
              <a:rPr lang="fi-FI"/>
              <a:t>01/08/18</a:t>
            </a:r>
          </a:p>
        </p:txBody>
      </p:sp>
      <p:sp>
        <p:nvSpPr>
          <p:cNvPr id="18" name="Alatunnisteen paikkamerkki 4"/>
          <p:cNvSpPr>
            <a:spLocks noGrp="1"/>
          </p:cNvSpPr>
          <p:nvPr>
            <p:ph type="ftr" sz="quarter" idx="3"/>
          </p:nvPr>
        </p:nvSpPr>
        <p:spPr>
          <a:xfrm>
            <a:off x="1636299" y="6372392"/>
            <a:ext cx="8919412" cy="365125"/>
          </a:xfrm>
          <a:prstGeom prst="rect">
            <a:avLst/>
          </a:prstGeom>
        </p:spPr>
        <p:txBody>
          <a:bodyPr/>
          <a:lstStyle>
            <a:lvl1pPr algn="ctr">
              <a:defRPr sz="1100">
                <a:solidFill>
                  <a:schemeClr val="bg1"/>
                </a:solidFill>
                <a:latin typeface="+mn-lt"/>
                <a:ea typeface="Calibri"/>
                <a:cs typeface="Calibri"/>
              </a:defRPr>
            </a:lvl1pPr>
          </a:lstStyle>
          <a:p>
            <a:r>
              <a:rPr lang="fi-FI"/>
              <a:t>Tässä esityksen aihe (muutetaan esityksen asetuksista)</a:t>
            </a:r>
          </a:p>
        </p:txBody>
      </p:sp>
      <p:sp>
        <p:nvSpPr>
          <p:cNvPr id="19" name="Dian numeron paikkamerkki 5"/>
          <p:cNvSpPr>
            <a:spLocks noGrp="1"/>
          </p:cNvSpPr>
          <p:nvPr>
            <p:ph type="sldNum" sz="quarter" idx="4"/>
          </p:nvPr>
        </p:nvSpPr>
        <p:spPr>
          <a:xfrm>
            <a:off x="11256991" y="6385628"/>
            <a:ext cx="505640" cy="365125"/>
          </a:xfrm>
          <a:prstGeom prst="rect">
            <a:avLst/>
          </a:prstGeom>
        </p:spPr>
        <p:txBody>
          <a:bodyPr/>
          <a:lstStyle>
            <a:lvl1pPr algn="r">
              <a:defRPr sz="1100">
                <a:solidFill>
                  <a:schemeClr val="bg1"/>
                </a:solidFill>
                <a:latin typeface="+mn-lt"/>
                <a:ea typeface="Calibri" charset="0"/>
                <a:cs typeface="Calibri" charset="0"/>
              </a:defRPr>
            </a:lvl1pPr>
          </a:lstStyle>
          <a:p>
            <a:fld id="{62CCF657-A547-8C43-AD59-3D5EA746CF60}" type="slidenum">
              <a:rPr lang="fi-FI" smtClean="0"/>
              <a:pPr/>
              <a:t>‹#›</a:t>
            </a:fld>
            <a:endParaRPr lang="fi-FI"/>
          </a:p>
        </p:txBody>
      </p:sp>
      <p:pic>
        <p:nvPicPr>
          <p:cNvPr id="11" name="Kuva 9" descr="Motiva_White_M_RGB.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41269" y="586072"/>
            <a:ext cx="512640" cy="468541"/>
          </a:xfrm>
          <a:prstGeom prst="rect">
            <a:avLst/>
          </a:prstGeom>
        </p:spPr>
      </p:pic>
    </p:spTree>
    <p:extLst>
      <p:ext uri="{BB962C8B-B14F-4D97-AF65-F5344CB8AC3E}">
        <p14:creationId xmlns:p14="http://schemas.microsoft.com/office/powerpoint/2010/main" val="408664065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title" preserve="1">
  <p:cSld name="5_Otsikkodia 2">
    <p:bg>
      <p:bgPr>
        <a:solidFill>
          <a:srgbClr val="686C7A"/>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78369" y="2130427"/>
            <a:ext cx="11281833" cy="1398837"/>
          </a:xfrm>
        </p:spPr>
        <p:txBody>
          <a:bodyPr anchor="b" anchorCtr="0"/>
          <a:lstStyle>
            <a:lvl1pPr algn="ctr">
              <a:defRPr sz="3700" b="1" i="0">
                <a:solidFill>
                  <a:schemeClr val="bg1"/>
                </a:solidFill>
                <a:latin typeface="+mj-lt"/>
                <a:cs typeface="Calibri"/>
              </a:defRPr>
            </a:lvl1pPr>
          </a:lstStyle>
          <a:p>
            <a:r>
              <a:rPr lang="en-US" noProof="0"/>
              <a:t>Click to edit Master title style</a:t>
            </a:r>
            <a:endParaRPr lang="fi-FI" noProof="0"/>
          </a:p>
        </p:txBody>
      </p:sp>
      <p:sp>
        <p:nvSpPr>
          <p:cNvPr id="3" name="Alaotsikko 2"/>
          <p:cNvSpPr>
            <a:spLocks noGrp="1"/>
          </p:cNvSpPr>
          <p:nvPr>
            <p:ph type="subTitle" idx="1"/>
          </p:nvPr>
        </p:nvSpPr>
        <p:spPr>
          <a:xfrm>
            <a:off x="478369" y="3529264"/>
            <a:ext cx="11281833" cy="2109539"/>
          </a:xfrm>
        </p:spPr>
        <p:txBody>
          <a:bodyPr/>
          <a:lstStyle>
            <a:lvl1pPr marL="0" indent="0" algn="ctr">
              <a:buNone/>
              <a:defRPr sz="3700" b="0">
                <a:solidFill>
                  <a:srgbClr val="FFFFFF"/>
                </a:solidFill>
                <a:latin typeface="+mn-lt"/>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noProof="0"/>
              <a:t>Click to edit Master subtitle style</a:t>
            </a:r>
            <a:endParaRPr lang="fi-FI" noProof="0"/>
          </a:p>
        </p:txBody>
      </p:sp>
      <p:sp>
        <p:nvSpPr>
          <p:cNvPr id="17" name="Päivämäärän paikkamerkki 3"/>
          <p:cNvSpPr>
            <a:spLocks noGrp="1"/>
          </p:cNvSpPr>
          <p:nvPr>
            <p:ph type="dt" sz="half" idx="2"/>
          </p:nvPr>
        </p:nvSpPr>
        <p:spPr>
          <a:xfrm>
            <a:off x="482384" y="6372392"/>
            <a:ext cx="1157768" cy="365125"/>
          </a:xfrm>
          <a:prstGeom prst="rect">
            <a:avLst/>
          </a:prstGeom>
        </p:spPr>
        <p:txBody>
          <a:bodyPr/>
          <a:lstStyle>
            <a:lvl1pPr>
              <a:defRPr sz="1100">
                <a:solidFill>
                  <a:schemeClr val="bg1"/>
                </a:solidFill>
                <a:latin typeface="+mn-lt"/>
                <a:ea typeface="Calibri" charset="0"/>
                <a:cs typeface="Calibri" charset="0"/>
              </a:defRPr>
            </a:lvl1pPr>
          </a:lstStyle>
          <a:p>
            <a:r>
              <a:rPr lang="fi-FI"/>
              <a:t>01/08/18</a:t>
            </a:r>
          </a:p>
        </p:txBody>
      </p:sp>
      <p:sp>
        <p:nvSpPr>
          <p:cNvPr id="18" name="Alatunnisteen paikkamerkki 4"/>
          <p:cNvSpPr>
            <a:spLocks noGrp="1"/>
          </p:cNvSpPr>
          <p:nvPr>
            <p:ph type="ftr" sz="quarter" idx="3"/>
          </p:nvPr>
        </p:nvSpPr>
        <p:spPr>
          <a:xfrm>
            <a:off x="1636299" y="6372392"/>
            <a:ext cx="8919412" cy="365125"/>
          </a:xfrm>
          <a:prstGeom prst="rect">
            <a:avLst/>
          </a:prstGeom>
        </p:spPr>
        <p:txBody>
          <a:bodyPr/>
          <a:lstStyle>
            <a:lvl1pPr algn="ctr">
              <a:defRPr sz="1100">
                <a:solidFill>
                  <a:schemeClr val="bg1"/>
                </a:solidFill>
                <a:latin typeface="+mn-lt"/>
                <a:ea typeface="Calibri"/>
                <a:cs typeface="Calibri"/>
              </a:defRPr>
            </a:lvl1pPr>
          </a:lstStyle>
          <a:p>
            <a:r>
              <a:rPr lang="fi-FI"/>
              <a:t>Tässä esityksen aihe (muutetaan esityksen asetuksista)</a:t>
            </a:r>
          </a:p>
        </p:txBody>
      </p:sp>
      <p:sp>
        <p:nvSpPr>
          <p:cNvPr id="19" name="Dian numeron paikkamerkki 5"/>
          <p:cNvSpPr>
            <a:spLocks noGrp="1"/>
          </p:cNvSpPr>
          <p:nvPr>
            <p:ph type="sldNum" sz="quarter" idx="4"/>
          </p:nvPr>
        </p:nvSpPr>
        <p:spPr>
          <a:xfrm>
            <a:off x="11256991" y="6385628"/>
            <a:ext cx="505640" cy="365125"/>
          </a:xfrm>
          <a:prstGeom prst="rect">
            <a:avLst/>
          </a:prstGeom>
        </p:spPr>
        <p:txBody>
          <a:bodyPr/>
          <a:lstStyle>
            <a:lvl1pPr algn="r">
              <a:defRPr sz="1100">
                <a:solidFill>
                  <a:schemeClr val="bg1"/>
                </a:solidFill>
                <a:latin typeface="+mn-lt"/>
                <a:ea typeface="Calibri" charset="0"/>
                <a:cs typeface="Calibri" charset="0"/>
              </a:defRPr>
            </a:lvl1pPr>
          </a:lstStyle>
          <a:p>
            <a:fld id="{62CCF657-A547-8C43-AD59-3D5EA746CF60}" type="slidenum">
              <a:rPr lang="fi-FI" smtClean="0"/>
              <a:pPr/>
              <a:t>‹#›</a:t>
            </a:fld>
            <a:endParaRPr lang="fi-FI"/>
          </a:p>
        </p:txBody>
      </p:sp>
      <p:pic>
        <p:nvPicPr>
          <p:cNvPr id="11" name="Kuva 9" descr="Motiva_White_M_RGB.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41269" y="586072"/>
            <a:ext cx="512640" cy="468541"/>
          </a:xfrm>
          <a:prstGeom prst="rect">
            <a:avLst/>
          </a:prstGeom>
        </p:spPr>
      </p:pic>
    </p:spTree>
    <p:extLst>
      <p:ext uri="{BB962C8B-B14F-4D97-AF65-F5344CB8AC3E}">
        <p14:creationId xmlns:p14="http://schemas.microsoft.com/office/powerpoint/2010/main" val="375900538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itle" preserve="1">
  <p:cSld name="14_Otsikkodia 2">
    <p:bg>
      <p:bgPr>
        <a:solidFill>
          <a:srgbClr val="3E4044"/>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78369" y="2130427"/>
            <a:ext cx="11281833" cy="1398837"/>
          </a:xfrm>
        </p:spPr>
        <p:txBody>
          <a:bodyPr anchor="b" anchorCtr="0"/>
          <a:lstStyle>
            <a:lvl1pPr algn="ctr">
              <a:defRPr sz="3700" b="1" i="0">
                <a:solidFill>
                  <a:schemeClr val="bg1"/>
                </a:solidFill>
                <a:latin typeface="+mj-lt"/>
                <a:cs typeface="Calibri"/>
              </a:defRPr>
            </a:lvl1pPr>
          </a:lstStyle>
          <a:p>
            <a:r>
              <a:rPr lang="en-US" noProof="0"/>
              <a:t>Click to edit Master title style</a:t>
            </a:r>
            <a:endParaRPr lang="fi-FI" noProof="0"/>
          </a:p>
        </p:txBody>
      </p:sp>
      <p:sp>
        <p:nvSpPr>
          <p:cNvPr id="3" name="Alaotsikko 2"/>
          <p:cNvSpPr>
            <a:spLocks noGrp="1"/>
          </p:cNvSpPr>
          <p:nvPr>
            <p:ph type="subTitle" idx="1"/>
          </p:nvPr>
        </p:nvSpPr>
        <p:spPr>
          <a:xfrm>
            <a:off x="478369" y="3529264"/>
            <a:ext cx="11281833" cy="2109539"/>
          </a:xfrm>
        </p:spPr>
        <p:txBody>
          <a:bodyPr/>
          <a:lstStyle>
            <a:lvl1pPr marL="0" indent="0" algn="ctr">
              <a:buNone/>
              <a:defRPr sz="3700" b="0">
                <a:solidFill>
                  <a:srgbClr val="FFFFFF"/>
                </a:solidFill>
                <a:latin typeface="+mn-lt"/>
              </a:defRPr>
            </a:lvl1pPr>
            <a:lvl2pPr marL="609570" indent="0" algn="ctr">
              <a:buNone/>
              <a:defRPr>
                <a:solidFill>
                  <a:schemeClr val="tx1">
                    <a:tint val="75000"/>
                  </a:schemeClr>
                </a:solidFill>
              </a:defRPr>
            </a:lvl2pPr>
            <a:lvl3pPr marL="1219140" indent="0" algn="ctr">
              <a:buNone/>
              <a:defRPr>
                <a:solidFill>
                  <a:schemeClr val="tx1">
                    <a:tint val="75000"/>
                  </a:schemeClr>
                </a:solidFill>
              </a:defRPr>
            </a:lvl3pPr>
            <a:lvl4pPr marL="1828709" indent="0" algn="ctr">
              <a:buNone/>
              <a:defRPr>
                <a:solidFill>
                  <a:schemeClr val="tx1">
                    <a:tint val="75000"/>
                  </a:schemeClr>
                </a:solidFill>
              </a:defRPr>
            </a:lvl4pPr>
            <a:lvl5pPr marL="2438278" indent="0" algn="ctr">
              <a:buNone/>
              <a:defRPr>
                <a:solidFill>
                  <a:schemeClr val="tx1">
                    <a:tint val="75000"/>
                  </a:schemeClr>
                </a:solidFill>
              </a:defRPr>
            </a:lvl5pPr>
            <a:lvl6pPr marL="3047848" indent="0" algn="ctr">
              <a:buNone/>
              <a:defRPr>
                <a:solidFill>
                  <a:schemeClr val="tx1">
                    <a:tint val="75000"/>
                  </a:schemeClr>
                </a:solidFill>
              </a:defRPr>
            </a:lvl6pPr>
            <a:lvl7pPr marL="3657418" indent="0" algn="ctr">
              <a:buNone/>
              <a:defRPr>
                <a:solidFill>
                  <a:schemeClr val="tx1">
                    <a:tint val="75000"/>
                  </a:schemeClr>
                </a:solidFill>
              </a:defRPr>
            </a:lvl7pPr>
            <a:lvl8pPr marL="4266987" indent="0" algn="ctr">
              <a:buNone/>
              <a:defRPr>
                <a:solidFill>
                  <a:schemeClr val="tx1">
                    <a:tint val="75000"/>
                  </a:schemeClr>
                </a:solidFill>
              </a:defRPr>
            </a:lvl8pPr>
            <a:lvl9pPr marL="4876557" indent="0" algn="ctr">
              <a:buNone/>
              <a:defRPr>
                <a:solidFill>
                  <a:schemeClr val="tx1">
                    <a:tint val="75000"/>
                  </a:schemeClr>
                </a:solidFill>
              </a:defRPr>
            </a:lvl9pPr>
          </a:lstStyle>
          <a:p>
            <a:r>
              <a:rPr lang="en-US" noProof="0"/>
              <a:t>Click to edit Master subtitle style</a:t>
            </a:r>
            <a:endParaRPr lang="fi-FI" noProof="0"/>
          </a:p>
        </p:txBody>
      </p:sp>
      <p:sp>
        <p:nvSpPr>
          <p:cNvPr id="17" name="Päivämäärän paikkamerkki 3"/>
          <p:cNvSpPr>
            <a:spLocks noGrp="1"/>
          </p:cNvSpPr>
          <p:nvPr>
            <p:ph type="dt" sz="half" idx="2"/>
          </p:nvPr>
        </p:nvSpPr>
        <p:spPr>
          <a:xfrm>
            <a:off x="482384" y="6372392"/>
            <a:ext cx="1157768" cy="365125"/>
          </a:xfrm>
          <a:prstGeom prst="rect">
            <a:avLst/>
          </a:prstGeom>
        </p:spPr>
        <p:txBody>
          <a:bodyPr/>
          <a:lstStyle>
            <a:lvl1pPr>
              <a:defRPr sz="1100">
                <a:solidFill>
                  <a:schemeClr val="bg1"/>
                </a:solidFill>
                <a:latin typeface="+mn-lt"/>
                <a:ea typeface="Calibri" charset="0"/>
                <a:cs typeface="Calibri" charset="0"/>
              </a:defRPr>
            </a:lvl1pPr>
          </a:lstStyle>
          <a:p>
            <a:r>
              <a:rPr lang="fi-FI"/>
              <a:t>01/08/18</a:t>
            </a:r>
          </a:p>
        </p:txBody>
      </p:sp>
      <p:sp>
        <p:nvSpPr>
          <p:cNvPr id="18" name="Alatunnisteen paikkamerkki 4"/>
          <p:cNvSpPr>
            <a:spLocks noGrp="1"/>
          </p:cNvSpPr>
          <p:nvPr>
            <p:ph type="ftr" sz="quarter" idx="3"/>
          </p:nvPr>
        </p:nvSpPr>
        <p:spPr>
          <a:xfrm>
            <a:off x="1636299" y="6372392"/>
            <a:ext cx="8919412" cy="365125"/>
          </a:xfrm>
          <a:prstGeom prst="rect">
            <a:avLst/>
          </a:prstGeom>
        </p:spPr>
        <p:txBody>
          <a:bodyPr/>
          <a:lstStyle>
            <a:lvl1pPr algn="ctr">
              <a:defRPr sz="1100">
                <a:solidFill>
                  <a:schemeClr val="bg1"/>
                </a:solidFill>
                <a:latin typeface="+mn-lt"/>
                <a:ea typeface="Calibri"/>
                <a:cs typeface="Calibri"/>
              </a:defRPr>
            </a:lvl1pPr>
          </a:lstStyle>
          <a:p>
            <a:r>
              <a:rPr lang="fi-FI"/>
              <a:t>Tässä esityksen aihe (muutetaan esityksen asetuksista)</a:t>
            </a:r>
          </a:p>
        </p:txBody>
      </p:sp>
      <p:sp>
        <p:nvSpPr>
          <p:cNvPr id="19" name="Dian numeron paikkamerkki 5"/>
          <p:cNvSpPr>
            <a:spLocks noGrp="1"/>
          </p:cNvSpPr>
          <p:nvPr>
            <p:ph type="sldNum" sz="quarter" idx="4"/>
          </p:nvPr>
        </p:nvSpPr>
        <p:spPr>
          <a:xfrm>
            <a:off x="11256991" y="6385628"/>
            <a:ext cx="505640" cy="365125"/>
          </a:xfrm>
          <a:prstGeom prst="rect">
            <a:avLst/>
          </a:prstGeom>
        </p:spPr>
        <p:txBody>
          <a:bodyPr/>
          <a:lstStyle>
            <a:lvl1pPr algn="r">
              <a:defRPr sz="1100">
                <a:solidFill>
                  <a:schemeClr val="bg1"/>
                </a:solidFill>
                <a:latin typeface="+mn-lt"/>
                <a:ea typeface="Calibri" charset="0"/>
                <a:cs typeface="Calibri" charset="0"/>
              </a:defRPr>
            </a:lvl1pPr>
          </a:lstStyle>
          <a:p>
            <a:fld id="{62CCF657-A547-8C43-AD59-3D5EA746CF60}" type="slidenum">
              <a:rPr lang="fi-FI" smtClean="0"/>
              <a:pPr/>
              <a:t>‹#›</a:t>
            </a:fld>
            <a:endParaRPr lang="fi-FI"/>
          </a:p>
        </p:txBody>
      </p:sp>
      <p:pic>
        <p:nvPicPr>
          <p:cNvPr id="11" name="Kuva 9" descr="Motiva_White_M_RGB.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1241269" y="586072"/>
            <a:ext cx="512640" cy="468541"/>
          </a:xfrm>
          <a:prstGeom prst="rect">
            <a:avLst/>
          </a:prstGeom>
        </p:spPr>
      </p:pic>
    </p:spTree>
    <p:extLst>
      <p:ext uri="{BB962C8B-B14F-4D97-AF65-F5344CB8AC3E}">
        <p14:creationId xmlns:p14="http://schemas.microsoft.com/office/powerpoint/2010/main" val="2211904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27.xml"/><Relationship Id="rId18" Type="http://schemas.openxmlformats.org/officeDocument/2006/relationships/slideLayout" Target="../slideLayouts/slideLayout32.xml"/><Relationship Id="rId26" Type="http://schemas.openxmlformats.org/officeDocument/2006/relationships/slideLayout" Target="../slideLayouts/slideLayout40.xml"/><Relationship Id="rId39" Type="http://schemas.openxmlformats.org/officeDocument/2006/relationships/slideLayout" Target="../slideLayouts/slideLayout53.xml"/><Relationship Id="rId21" Type="http://schemas.openxmlformats.org/officeDocument/2006/relationships/slideLayout" Target="../slideLayouts/slideLayout35.xml"/><Relationship Id="rId34" Type="http://schemas.openxmlformats.org/officeDocument/2006/relationships/slideLayout" Target="../slideLayouts/slideLayout48.xml"/><Relationship Id="rId42" Type="http://schemas.openxmlformats.org/officeDocument/2006/relationships/slideLayout" Target="../slideLayouts/slideLayout56.xml"/><Relationship Id="rId47" Type="http://schemas.openxmlformats.org/officeDocument/2006/relationships/slideLayout" Target="../slideLayouts/slideLayout61.xml"/><Relationship Id="rId50" Type="http://schemas.openxmlformats.org/officeDocument/2006/relationships/slideLayout" Target="../slideLayouts/slideLayout64.xml"/><Relationship Id="rId55" Type="http://schemas.openxmlformats.org/officeDocument/2006/relationships/slideLayout" Target="../slideLayouts/slideLayout69.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9" Type="http://schemas.openxmlformats.org/officeDocument/2006/relationships/slideLayout" Target="../slideLayouts/slideLayout43.xml"/><Relationship Id="rId11" Type="http://schemas.openxmlformats.org/officeDocument/2006/relationships/slideLayout" Target="../slideLayouts/slideLayout25.xml"/><Relationship Id="rId24" Type="http://schemas.openxmlformats.org/officeDocument/2006/relationships/slideLayout" Target="../slideLayouts/slideLayout38.xml"/><Relationship Id="rId32" Type="http://schemas.openxmlformats.org/officeDocument/2006/relationships/slideLayout" Target="../slideLayouts/slideLayout46.xml"/><Relationship Id="rId37" Type="http://schemas.openxmlformats.org/officeDocument/2006/relationships/slideLayout" Target="../slideLayouts/slideLayout51.xml"/><Relationship Id="rId40" Type="http://schemas.openxmlformats.org/officeDocument/2006/relationships/slideLayout" Target="../slideLayouts/slideLayout54.xml"/><Relationship Id="rId45" Type="http://schemas.openxmlformats.org/officeDocument/2006/relationships/slideLayout" Target="../slideLayouts/slideLayout59.xml"/><Relationship Id="rId53" Type="http://schemas.openxmlformats.org/officeDocument/2006/relationships/slideLayout" Target="../slideLayouts/slideLayout67.xml"/><Relationship Id="rId58" Type="http://schemas.openxmlformats.org/officeDocument/2006/relationships/slideLayout" Target="../slideLayouts/slideLayout72.xml"/><Relationship Id="rId5" Type="http://schemas.openxmlformats.org/officeDocument/2006/relationships/slideLayout" Target="../slideLayouts/slideLayout19.xml"/><Relationship Id="rId19" Type="http://schemas.openxmlformats.org/officeDocument/2006/relationships/slideLayout" Target="../slideLayouts/slideLayout33.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 Id="rId22" Type="http://schemas.openxmlformats.org/officeDocument/2006/relationships/slideLayout" Target="../slideLayouts/slideLayout36.xml"/><Relationship Id="rId27" Type="http://schemas.openxmlformats.org/officeDocument/2006/relationships/slideLayout" Target="../slideLayouts/slideLayout41.xml"/><Relationship Id="rId30" Type="http://schemas.openxmlformats.org/officeDocument/2006/relationships/slideLayout" Target="../slideLayouts/slideLayout44.xml"/><Relationship Id="rId35" Type="http://schemas.openxmlformats.org/officeDocument/2006/relationships/slideLayout" Target="../slideLayouts/slideLayout49.xml"/><Relationship Id="rId43" Type="http://schemas.openxmlformats.org/officeDocument/2006/relationships/slideLayout" Target="../slideLayouts/slideLayout57.xml"/><Relationship Id="rId48" Type="http://schemas.openxmlformats.org/officeDocument/2006/relationships/slideLayout" Target="../slideLayouts/slideLayout62.xml"/><Relationship Id="rId56" Type="http://schemas.openxmlformats.org/officeDocument/2006/relationships/slideLayout" Target="../slideLayouts/slideLayout70.xml"/><Relationship Id="rId8" Type="http://schemas.openxmlformats.org/officeDocument/2006/relationships/slideLayout" Target="../slideLayouts/slideLayout22.xml"/><Relationship Id="rId51" Type="http://schemas.openxmlformats.org/officeDocument/2006/relationships/slideLayout" Target="../slideLayouts/slideLayout65.xml"/><Relationship Id="rId3" Type="http://schemas.openxmlformats.org/officeDocument/2006/relationships/slideLayout" Target="../slideLayouts/slideLayout17.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5" Type="http://schemas.openxmlformats.org/officeDocument/2006/relationships/slideLayout" Target="../slideLayouts/slideLayout39.xml"/><Relationship Id="rId33" Type="http://schemas.openxmlformats.org/officeDocument/2006/relationships/slideLayout" Target="../slideLayouts/slideLayout47.xml"/><Relationship Id="rId38" Type="http://schemas.openxmlformats.org/officeDocument/2006/relationships/slideLayout" Target="../slideLayouts/slideLayout52.xml"/><Relationship Id="rId46" Type="http://schemas.openxmlformats.org/officeDocument/2006/relationships/slideLayout" Target="../slideLayouts/slideLayout60.xml"/><Relationship Id="rId59" Type="http://schemas.openxmlformats.org/officeDocument/2006/relationships/slideLayout" Target="../slideLayouts/slideLayout73.xml"/><Relationship Id="rId20" Type="http://schemas.openxmlformats.org/officeDocument/2006/relationships/slideLayout" Target="../slideLayouts/slideLayout34.xml"/><Relationship Id="rId41" Type="http://schemas.openxmlformats.org/officeDocument/2006/relationships/slideLayout" Target="../slideLayouts/slideLayout55.xml"/><Relationship Id="rId54" Type="http://schemas.openxmlformats.org/officeDocument/2006/relationships/slideLayout" Target="../slideLayouts/slideLayout68.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5" Type="http://schemas.openxmlformats.org/officeDocument/2006/relationships/slideLayout" Target="../slideLayouts/slideLayout29.xml"/><Relationship Id="rId23" Type="http://schemas.openxmlformats.org/officeDocument/2006/relationships/slideLayout" Target="../slideLayouts/slideLayout37.xml"/><Relationship Id="rId28" Type="http://schemas.openxmlformats.org/officeDocument/2006/relationships/slideLayout" Target="../slideLayouts/slideLayout42.xml"/><Relationship Id="rId36" Type="http://schemas.openxmlformats.org/officeDocument/2006/relationships/slideLayout" Target="../slideLayouts/slideLayout50.xml"/><Relationship Id="rId49" Type="http://schemas.openxmlformats.org/officeDocument/2006/relationships/slideLayout" Target="../slideLayouts/slideLayout63.xml"/><Relationship Id="rId57" Type="http://schemas.openxmlformats.org/officeDocument/2006/relationships/slideLayout" Target="../slideLayouts/slideLayout71.xml"/><Relationship Id="rId10" Type="http://schemas.openxmlformats.org/officeDocument/2006/relationships/slideLayout" Target="../slideLayouts/slideLayout24.xml"/><Relationship Id="rId31" Type="http://schemas.openxmlformats.org/officeDocument/2006/relationships/slideLayout" Target="../slideLayouts/slideLayout45.xml"/><Relationship Id="rId44" Type="http://schemas.openxmlformats.org/officeDocument/2006/relationships/slideLayout" Target="../slideLayouts/slideLayout58.xml"/><Relationship Id="rId52" Type="http://schemas.openxmlformats.org/officeDocument/2006/relationships/slideLayout" Target="../slideLayouts/slideLayout66.xml"/><Relationship Id="rId60"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6" Type="http://schemas.openxmlformats.org/officeDocument/2006/relationships/slideLayout" Target="../slideLayouts/slideLayout99.xml"/><Relationship Id="rId117" Type="http://schemas.openxmlformats.org/officeDocument/2006/relationships/slideLayout" Target="../slideLayouts/slideLayout190.xml"/><Relationship Id="rId21" Type="http://schemas.openxmlformats.org/officeDocument/2006/relationships/slideLayout" Target="../slideLayouts/slideLayout94.xml"/><Relationship Id="rId42" Type="http://schemas.openxmlformats.org/officeDocument/2006/relationships/slideLayout" Target="../slideLayouts/slideLayout115.xml"/><Relationship Id="rId47" Type="http://schemas.openxmlformats.org/officeDocument/2006/relationships/slideLayout" Target="../slideLayouts/slideLayout120.xml"/><Relationship Id="rId63" Type="http://schemas.openxmlformats.org/officeDocument/2006/relationships/slideLayout" Target="../slideLayouts/slideLayout136.xml"/><Relationship Id="rId68" Type="http://schemas.openxmlformats.org/officeDocument/2006/relationships/slideLayout" Target="../slideLayouts/slideLayout141.xml"/><Relationship Id="rId84" Type="http://schemas.openxmlformats.org/officeDocument/2006/relationships/slideLayout" Target="../slideLayouts/slideLayout157.xml"/><Relationship Id="rId89" Type="http://schemas.openxmlformats.org/officeDocument/2006/relationships/slideLayout" Target="../slideLayouts/slideLayout162.xml"/><Relationship Id="rId112" Type="http://schemas.openxmlformats.org/officeDocument/2006/relationships/slideLayout" Target="../slideLayouts/slideLayout185.xml"/><Relationship Id="rId16" Type="http://schemas.openxmlformats.org/officeDocument/2006/relationships/slideLayout" Target="../slideLayouts/slideLayout89.xml"/><Relationship Id="rId107" Type="http://schemas.openxmlformats.org/officeDocument/2006/relationships/slideLayout" Target="../slideLayouts/slideLayout180.xml"/><Relationship Id="rId11" Type="http://schemas.openxmlformats.org/officeDocument/2006/relationships/slideLayout" Target="../slideLayouts/slideLayout84.xml"/><Relationship Id="rId32" Type="http://schemas.openxmlformats.org/officeDocument/2006/relationships/slideLayout" Target="../slideLayouts/slideLayout105.xml"/><Relationship Id="rId37" Type="http://schemas.openxmlformats.org/officeDocument/2006/relationships/slideLayout" Target="../slideLayouts/slideLayout110.xml"/><Relationship Id="rId53" Type="http://schemas.openxmlformats.org/officeDocument/2006/relationships/slideLayout" Target="../slideLayouts/slideLayout126.xml"/><Relationship Id="rId58" Type="http://schemas.openxmlformats.org/officeDocument/2006/relationships/slideLayout" Target="../slideLayouts/slideLayout131.xml"/><Relationship Id="rId74" Type="http://schemas.openxmlformats.org/officeDocument/2006/relationships/slideLayout" Target="../slideLayouts/slideLayout147.xml"/><Relationship Id="rId79" Type="http://schemas.openxmlformats.org/officeDocument/2006/relationships/slideLayout" Target="../slideLayouts/slideLayout152.xml"/><Relationship Id="rId102" Type="http://schemas.openxmlformats.org/officeDocument/2006/relationships/slideLayout" Target="../slideLayouts/slideLayout175.xml"/><Relationship Id="rId5" Type="http://schemas.openxmlformats.org/officeDocument/2006/relationships/slideLayout" Target="../slideLayouts/slideLayout78.xml"/><Relationship Id="rId90" Type="http://schemas.openxmlformats.org/officeDocument/2006/relationships/slideLayout" Target="../slideLayouts/slideLayout163.xml"/><Relationship Id="rId95" Type="http://schemas.openxmlformats.org/officeDocument/2006/relationships/slideLayout" Target="../slideLayouts/slideLayout168.xml"/><Relationship Id="rId22" Type="http://schemas.openxmlformats.org/officeDocument/2006/relationships/slideLayout" Target="../slideLayouts/slideLayout95.xml"/><Relationship Id="rId27" Type="http://schemas.openxmlformats.org/officeDocument/2006/relationships/slideLayout" Target="../slideLayouts/slideLayout100.xml"/><Relationship Id="rId43" Type="http://schemas.openxmlformats.org/officeDocument/2006/relationships/slideLayout" Target="../slideLayouts/slideLayout116.xml"/><Relationship Id="rId48" Type="http://schemas.openxmlformats.org/officeDocument/2006/relationships/slideLayout" Target="../slideLayouts/slideLayout121.xml"/><Relationship Id="rId64" Type="http://schemas.openxmlformats.org/officeDocument/2006/relationships/slideLayout" Target="../slideLayouts/slideLayout137.xml"/><Relationship Id="rId69" Type="http://schemas.openxmlformats.org/officeDocument/2006/relationships/slideLayout" Target="../slideLayouts/slideLayout142.xml"/><Relationship Id="rId113" Type="http://schemas.openxmlformats.org/officeDocument/2006/relationships/slideLayout" Target="../slideLayouts/slideLayout186.xml"/><Relationship Id="rId118" Type="http://schemas.openxmlformats.org/officeDocument/2006/relationships/slideLayout" Target="../slideLayouts/slideLayout191.xml"/><Relationship Id="rId80" Type="http://schemas.openxmlformats.org/officeDocument/2006/relationships/slideLayout" Target="../slideLayouts/slideLayout153.xml"/><Relationship Id="rId85" Type="http://schemas.openxmlformats.org/officeDocument/2006/relationships/slideLayout" Target="../slideLayouts/slideLayout158.xml"/><Relationship Id="rId12" Type="http://schemas.openxmlformats.org/officeDocument/2006/relationships/slideLayout" Target="../slideLayouts/slideLayout85.xml"/><Relationship Id="rId17" Type="http://schemas.openxmlformats.org/officeDocument/2006/relationships/slideLayout" Target="../slideLayouts/slideLayout90.xml"/><Relationship Id="rId33" Type="http://schemas.openxmlformats.org/officeDocument/2006/relationships/slideLayout" Target="../slideLayouts/slideLayout106.xml"/><Relationship Id="rId38" Type="http://schemas.openxmlformats.org/officeDocument/2006/relationships/slideLayout" Target="../slideLayouts/slideLayout111.xml"/><Relationship Id="rId59" Type="http://schemas.openxmlformats.org/officeDocument/2006/relationships/slideLayout" Target="../slideLayouts/slideLayout132.xml"/><Relationship Id="rId103" Type="http://schemas.openxmlformats.org/officeDocument/2006/relationships/slideLayout" Target="../slideLayouts/slideLayout176.xml"/><Relationship Id="rId108" Type="http://schemas.openxmlformats.org/officeDocument/2006/relationships/slideLayout" Target="../slideLayouts/slideLayout181.xml"/><Relationship Id="rId54" Type="http://schemas.openxmlformats.org/officeDocument/2006/relationships/slideLayout" Target="../slideLayouts/slideLayout127.xml"/><Relationship Id="rId70" Type="http://schemas.openxmlformats.org/officeDocument/2006/relationships/slideLayout" Target="../slideLayouts/slideLayout143.xml"/><Relationship Id="rId75" Type="http://schemas.openxmlformats.org/officeDocument/2006/relationships/slideLayout" Target="../slideLayouts/slideLayout148.xml"/><Relationship Id="rId91" Type="http://schemas.openxmlformats.org/officeDocument/2006/relationships/slideLayout" Target="../slideLayouts/slideLayout164.xml"/><Relationship Id="rId96" Type="http://schemas.openxmlformats.org/officeDocument/2006/relationships/slideLayout" Target="../slideLayouts/slideLayout169.xml"/><Relationship Id="rId1" Type="http://schemas.openxmlformats.org/officeDocument/2006/relationships/slideLayout" Target="../slideLayouts/slideLayout74.xml"/><Relationship Id="rId6" Type="http://schemas.openxmlformats.org/officeDocument/2006/relationships/slideLayout" Target="../slideLayouts/slideLayout79.xml"/><Relationship Id="rId23" Type="http://schemas.openxmlformats.org/officeDocument/2006/relationships/slideLayout" Target="../slideLayouts/slideLayout96.xml"/><Relationship Id="rId28" Type="http://schemas.openxmlformats.org/officeDocument/2006/relationships/slideLayout" Target="../slideLayouts/slideLayout101.xml"/><Relationship Id="rId49" Type="http://schemas.openxmlformats.org/officeDocument/2006/relationships/slideLayout" Target="../slideLayouts/slideLayout122.xml"/><Relationship Id="rId114" Type="http://schemas.openxmlformats.org/officeDocument/2006/relationships/slideLayout" Target="../slideLayouts/slideLayout187.xml"/><Relationship Id="rId119" Type="http://schemas.openxmlformats.org/officeDocument/2006/relationships/theme" Target="../theme/theme3.xml"/><Relationship Id="rId10" Type="http://schemas.openxmlformats.org/officeDocument/2006/relationships/slideLayout" Target="../slideLayouts/slideLayout83.xml"/><Relationship Id="rId31" Type="http://schemas.openxmlformats.org/officeDocument/2006/relationships/slideLayout" Target="../slideLayouts/slideLayout104.xml"/><Relationship Id="rId44" Type="http://schemas.openxmlformats.org/officeDocument/2006/relationships/slideLayout" Target="../slideLayouts/slideLayout117.xml"/><Relationship Id="rId52" Type="http://schemas.openxmlformats.org/officeDocument/2006/relationships/slideLayout" Target="../slideLayouts/slideLayout125.xml"/><Relationship Id="rId60" Type="http://schemas.openxmlformats.org/officeDocument/2006/relationships/slideLayout" Target="../slideLayouts/slideLayout133.xml"/><Relationship Id="rId65" Type="http://schemas.openxmlformats.org/officeDocument/2006/relationships/slideLayout" Target="../slideLayouts/slideLayout138.xml"/><Relationship Id="rId73" Type="http://schemas.openxmlformats.org/officeDocument/2006/relationships/slideLayout" Target="../slideLayouts/slideLayout146.xml"/><Relationship Id="rId78" Type="http://schemas.openxmlformats.org/officeDocument/2006/relationships/slideLayout" Target="../slideLayouts/slideLayout151.xml"/><Relationship Id="rId81" Type="http://schemas.openxmlformats.org/officeDocument/2006/relationships/slideLayout" Target="../slideLayouts/slideLayout154.xml"/><Relationship Id="rId86" Type="http://schemas.openxmlformats.org/officeDocument/2006/relationships/slideLayout" Target="../slideLayouts/slideLayout159.xml"/><Relationship Id="rId94" Type="http://schemas.openxmlformats.org/officeDocument/2006/relationships/slideLayout" Target="../slideLayouts/slideLayout167.xml"/><Relationship Id="rId99" Type="http://schemas.openxmlformats.org/officeDocument/2006/relationships/slideLayout" Target="../slideLayouts/slideLayout172.xml"/><Relationship Id="rId101" Type="http://schemas.openxmlformats.org/officeDocument/2006/relationships/slideLayout" Target="../slideLayouts/slideLayout174.xml"/><Relationship Id="rId4" Type="http://schemas.openxmlformats.org/officeDocument/2006/relationships/slideLayout" Target="../slideLayouts/slideLayout77.xml"/><Relationship Id="rId9" Type="http://schemas.openxmlformats.org/officeDocument/2006/relationships/slideLayout" Target="../slideLayouts/slideLayout82.xml"/><Relationship Id="rId13" Type="http://schemas.openxmlformats.org/officeDocument/2006/relationships/slideLayout" Target="../slideLayouts/slideLayout86.xml"/><Relationship Id="rId18" Type="http://schemas.openxmlformats.org/officeDocument/2006/relationships/slideLayout" Target="../slideLayouts/slideLayout91.xml"/><Relationship Id="rId39" Type="http://schemas.openxmlformats.org/officeDocument/2006/relationships/slideLayout" Target="../slideLayouts/slideLayout112.xml"/><Relationship Id="rId109" Type="http://schemas.openxmlformats.org/officeDocument/2006/relationships/slideLayout" Target="../slideLayouts/slideLayout182.xml"/><Relationship Id="rId34" Type="http://schemas.openxmlformats.org/officeDocument/2006/relationships/slideLayout" Target="../slideLayouts/slideLayout107.xml"/><Relationship Id="rId50" Type="http://schemas.openxmlformats.org/officeDocument/2006/relationships/slideLayout" Target="../slideLayouts/slideLayout123.xml"/><Relationship Id="rId55" Type="http://schemas.openxmlformats.org/officeDocument/2006/relationships/slideLayout" Target="../slideLayouts/slideLayout128.xml"/><Relationship Id="rId76" Type="http://schemas.openxmlformats.org/officeDocument/2006/relationships/slideLayout" Target="../slideLayouts/slideLayout149.xml"/><Relationship Id="rId97" Type="http://schemas.openxmlformats.org/officeDocument/2006/relationships/slideLayout" Target="../slideLayouts/slideLayout170.xml"/><Relationship Id="rId104" Type="http://schemas.openxmlformats.org/officeDocument/2006/relationships/slideLayout" Target="../slideLayouts/slideLayout177.xml"/><Relationship Id="rId7" Type="http://schemas.openxmlformats.org/officeDocument/2006/relationships/slideLayout" Target="../slideLayouts/slideLayout80.xml"/><Relationship Id="rId71" Type="http://schemas.openxmlformats.org/officeDocument/2006/relationships/slideLayout" Target="../slideLayouts/slideLayout144.xml"/><Relationship Id="rId92" Type="http://schemas.openxmlformats.org/officeDocument/2006/relationships/slideLayout" Target="../slideLayouts/slideLayout165.xml"/><Relationship Id="rId2" Type="http://schemas.openxmlformats.org/officeDocument/2006/relationships/slideLayout" Target="../slideLayouts/slideLayout75.xml"/><Relationship Id="rId29" Type="http://schemas.openxmlformats.org/officeDocument/2006/relationships/slideLayout" Target="../slideLayouts/slideLayout102.xml"/><Relationship Id="rId24" Type="http://schemas.openxmlformats.org/officeDocument/2006/relationships/slideLayout" Target="../slideLayouts/slideLayout97.xml"/><Relationship Id="rId40" Type="http://schemas.openxmlformats.org/officeDocument/2006/relationships/slideLayout" Target="../slideLayouts/slideLayout113.xml"/><Relationship Id="rId45" Type="http://schemas.openxmlformats.org/officeDocument/2006/relationships/slideLayout" Target="../slideLayouts/slideLayout118.xml"/><Relationship Id="rId66" Type="http://schemas.openxmlformats.org/officeDocument/2006/relationships/slideLayout" Target="../slideLayouts/slideLayout139.xml"/><Relationship Id="rId87" Type="http://schemas.openxmlformats.org/officeDocument/2006/relationships/slideLayout" Target="../slideLayouts/slideLayout160.xml"/><Relationship Id="rId110" Type="http://schemas.openxmlformats.org/officeDocument/2006/relationships/slideLayout" Target="../slideLayouts/slideLayout183.xml"/><Relationship Id="rId115" Type="http://schemas.openxmlformats.org/officeDocument/2006/relationships/slideLayout" Target="../slideLayouts/slideLayout188.xml"/><Relationship Id="rId61" Type="http://schemas.openxmlformats.org/officeDocument/2006/relationships/slideLayout" Target="../slideLayouts/slideLayout134.xml"/><Relationship Id="rId82" Type="http://schemas.openxmlformats.org/officeDocument/2006/relationships/slideLayout" Target="../slideLayouts/slideLayout155.xml"/><Relationship Id="rId19" Type="http://schemas.openxmlformats.org/officeDocument/2006/relationships/slideLayout" Target="../slideLayouts/slideLayout92.xml"/><Relationship Id="rId14" Type="http://schemas.openxmlformats.org/officeDocument/2006/relationships/slideLayout" Target="../slideLayouts/slideLayout87.xml"/><Relationship Id="rId30" Type="http://schemas.openxmlformats.org/officeDocument/2006/relationships/slideLayout" Target="../slideLayouts/slideLayout103.xml"/><Relationship Id="rId35" Type="http://schemas.openxmlformats.org/officeDocument/2006/relationships/slideLayout" Target="../slideLayouts/slideLayout108.xml"/><Relationship Id="rId56" Type="http://schemas.openxmlformats.org/officeDocument/2006/relationships/slideLayout" Target="../slideLayouts/slideLayout129.xml"/><Relationship Id="rId77" Type="http://schemas.openxmlformats.org/officeDocument/2006/relationships/slideLayout" Target="../slideLayouts/slideLayout150.xml"/><Relationship Id="rId100" Type="http://schemas.openxmlformats.org/officeDocument/2006/relationships/slideLayout" Target="../slideLayouts/slideLayout173.xml"/><Relationship Id="rId105" Type="http://schemas.openxmlformats.org/officeDocument/2006/relationships/slideLayout" Target="../slideLayouts/slideLayout178.xml"/><Relationship Id="rId8" Type="http://schemas.openxmlformats.org/officeDocument/2006/relationships/slideLayout" Target="../slideLayouts/slideLayout81.xml"/><Relationship Id="rId51" Type="http://schemas.openxmlformats.org/officeDocument/2006/relationships/slideLayout" Target="../slideLayouts/slideLayout124.xml"/><Relationship Id="rId72" Type="http://schemas.openxmlformats.org/officeDocument/2006/relationships/slideLayout" Target="../slideLayouts/slideLayout145.xml"/><Relationship Id="rId93" Type="http://schemas.openxmlformats.org/officeDocument/2006/relationships/slideLayout" Target="../slideLayouts/slideLayout166.xml"/><Relationship Id="rId98" Type="http://schemas.openxmlformats.org/officeDocument/2006/relationships/slideLayout" Target="../slideLayouts/slideLayout171.xml"/><Relationship Id="rId3" Type="http://schemas.openxmlformats.org/officeDocument/2006/relationships/slideLayout" Target="../slideLayouts/slideLayout76.xml"/><Relationship Id="rId25" Type="http://schemas.openxmlformats.org/officeDocument/2006/relationships/slideLayout" Target="../slideLayouts/slideLayout98.xml"/><Relationship Id="rId46" Type="http://schemas.openxmlformats.org/officeDocument/2006/relationships/slideLayout" Target="../slideLayouts/slideLayout119.xml"/><Relationship Id="rId67" Type="http://schemas.openxmlformats.org/officeDocument/2006/relationships/slideLayout" Target="../slideLayouts/slideLayout140.xml"/><Relationship Id="rId116" Type="http://schemas.openxmlformats.org/officeDocument/2006/relationships/slideLayout" Target="../slideLayouts/slideLayout189.xml"/><Relationship Id="rId20" Type="http://schemas.openxmlformats.org/officeDocument/2006/relationships/slideLayout" Target="../slideLayouts/slideLayout93.xml"/><Relationship Id="rId41" Type="http://schemas.openxmlformats.org/officeDocument/2006/relationships/slideLayout" Target="../slideLayouts/slideLayout114.xml"/><Relationship Id="rId62" Type="http://schemas.openxmlformats.org/officeDocument/2006/relationships/slideLayout" Target="../slideLayouts/slideLayout135.xml"/><Relationship Id="rId83" Type="http://schemas.openxmlformats.org/officeDocument/2006/relationships/slideLayout" Target="../slideLayouts/slideLayout156.xml"/><Relationship Id="rId88" Type="http://schemas.openxmlformats.org/officeDocument/2006/relationships/slideLayout" Target="../slideLayouts/slideLayout161.xml"/><Relationship Id="rId111" Type="http://schemas.openxmlformats.org/officeDocument/2006/relationships/slideLayout" Target="../slideLayouts/slideLayout184.xml"/><Relationship Id="rId15" Type="http://schemas.openxmlformats.org/officeDocument/2006/relationships/slideLayout" Target="../slideLayouts/slideLayout88.xml"/><Relationship Id="rId36" Type="http://schemas.openxmlformats.org/officeDocument/2006/relationships/slideLayout" Target="../slideLayouts/slideLayout109.xml"/><Relationship Id="rId57" Type="http://schemas.openxmlformats.org/officeDocument/2006/relationships/slideLayout" Target="../slideLayouts/slideLayout130.xml"/><Relationship Id="rId106" Type="http://schemas.openxmlformats.org/officeDocument/2006/relationships/slideLayout" Target="../slideLayouts/slideLayout179.xml"/></Relationships>
</file>

<file path=ppt/slideMasters/_rels/slideMaster4.xml.rels><?xml version="1.0" encoding="UTF-8" standalone="yes"?>
<Relationships xmlns="http://schemas.openxmlformats.org/package/2006/relationships"><Relationship Id="rId13" Type="http://schemas.openxmlformats.org/officeDocument/2006/relationships/slideLayout" Target="../slideLayouts/slideLayout204.xml"/><Relationship Id="rId18" Type="http://schemas.openxmlformats.org/officeDocument/2006/relationships/slideLayout" Target="../slideLayouts/slideLayout209.xml"/><Relationship Id="rId26" Type="http://schemas.openxmlformats.org/officeDocument/2006/relationships/slideLayout" Target="../slideLayouts/slideLayout217.xml"/><Relationship Id="rId39" Type="http://schemas.openxmlformats.org/officeDocument/2006/relationships/slideLayout" Target="../slideLayouts/slideLayout230.xml"/><Relationship Id="rId21" Type="http://schemas.openxmlformats.org/officeDocument/2006/relationships/slideLayout" Target="../slideLayouts/slideLayout212.xml"/><Relationship Id="rId34" Type="http://schemas.openxmlformats.org/officeDocument/2006/relationships/slideLayout" Target="../slideLayouts/slideLayout225.xml"/><Relationship Id="rId42" Type="http://schemas.openxmlformats.org/officeDocument/2006/relationships/slideLayout" Target="../slideLayouts/slideLayout233.xml"/><Relationship Id="rId47" Type="http://schemas.openxmlformats.org/officeDocument/2006/relationships/slideLayout" Target="../slideLayouts/slideLayout238.xml"/><Relationship Id="rId50" Type="http://schemas.openxmlformats.org/officeDocument/2006/relationships/slideLayout" Target="../slideLayouts/slideLayout241.xml"/><Relationship Id="rId55" Type="http://schemas.openxmlformats.org/officeDocument/2006/relationships/slideLayout" Target="../slideLayouts/slideLayout246.xml"/><Relationship Id="rId7" Type="http://schemas.openxmlformats.org/officeDocument/2006/relationships/slideLayout" Target="../slideLayouts/slideLayout198.xml"/><Relationship Id="rId2" Type="http://schemas.openxmlformats.org/officeDocument/2006/relationships/slideLayout" Target="../slideLayouts/slideLayout193.xml"/><Relationship Id="rId16" Type="http://schemas.openxmlformats.org/officeDocument/2006/relationships/slideLayout" Target="../slideLayouts/slideLayout207.xml"/><Relationship Id="rId29" Type="http://schemas.openxmlformats.org/officeDocument/2006/relationships/slideLayout" Target="../slideLayouts/slideLayout220.xml"/><Relationship Id="rId11" Type="http://schemas.openxmlformats.org/officeDocument/2006/relationships/slideLayout" Target="../slideLayouts/slideLayout202.xml"/><Relationship Id="rId24" Type="http://schemas.openxmlformats.org/officeDocument/2006/relationships/slideLayout" Target="../slideLayouts/slideLayout215.xml"/><Relationship Id="rId32" Type="http://schemas.openxmlformats.org/officeDocument/2006/relationships/slideLayout" Target="../slideLayouts/slideLayout223.xml"/><Relationship Id="rId37" Type="http://schemas.openxmlformats.org/officeDocument/2006/relationships/slideLayout" Target="../slideLayouts/slideLayout228.xml"/><Relationship Id="rId40" Type="http://schemas.openxmlformats.org/officeDocument/2006/relationships/slideLayout" Target="../slideLayouts/slideLayout231.xml"/><Relationship Id="rId45" Type="http://schemas.openxmlformats.org/officeDocument/2006/relationships/slideLayout" Target="../slideLayouts/slideLayout236.xml"/><Relationship Id="rId53" Type="http://schemas.openxmlformats.org/officeDocument/2006/relationships/slideLayout" Target="../slideLayouts/slideLayout244.xml"/><Relationship Id="rId58" Type="http://schemas.openxmlformats.org/officeDocument/2006/relationships/slideLayout" Target="../slideLayouts/slideLayout249.xml"/><Relationship Id="rId5" Type="http://schemas.openxmlformats.org/officeDocument/2006/relationships/slideLayout" Target="../slideLayouts/slideLayout196.xml"/><Relationship Id="rId19" Type="http://schemas.openxmlformats.org/officeDocument/2006/relationships/slideLayout" Target="../slideLayouts/slideLayout210.xml"/><Relationship Id="rId4" Type="http://schemas.openxmlformats.org/officeDocument/2006/relationships/slideLayout" Target="../slideLayouts/slideLayout195.xml"/><Relationship Id="rId9" Type="http://schemas.openxmlformats.org/officeDocument/2006/relationships/slideLayout" Target="../slideLayouts/slideLayout200.xml"/><Relationship Id="rId14" Type="http://schemas.openxmlformats.org/officeDocument/2006/relationships/slideLayout" Target="../slideLayouts/slideLayout205.xml"/><Relationship Id="rId22" Type="http://schemas.openxmlformats.org/officeDocument/2006/relationships/slideLayout" Target="../slideLayouts/slideLayout213.xml"/><Relationship Id="rId27" Type="http://schemas.openxmlformats.org/officeDocument/2006/relationships/slideLayout" Target="../slideLayouts/slideLayout218.xml"/><Relationship Id="rId30" Type="http://schemas.openxmlformats.org/officeDocument/2006/relationships/slideLayout" Target="../slideLayouts/slideLayout221.xml"/><Relationship Id="rId35" Type="http://schemas.openxmlformats.org/officeDocument/2006/relationships/slideLayout" Target="../slideLayouts/slideLayout226.xml"/><Relationship Id="rId43" Type="http://schemas.openxmlformats.org/officeDocument/2006/relationships/slideLayout" Target="../slideLayouts/slideLayout234.xml"/><Relationship Id="rId48" Type="http://schemas.openxmlformats.org/officeDocument/2006/relationships/slideLayout" Target="../slideLayouts/slideLayout239.xml"/><Relationship Id="rId56" Type="http://schemas.openxmlformats.org/officeDocument/2006/relationships/slideLayout" Target="../slideLayouts/slideLayout247.xml"/><Relationship Id="rId8" Type="http://schemas.openxmlformats.org/officeDocument/2006/relationships/slideLayout" Target="../slideLayouts/slideLayout199.xml"/><Relationship Id="rId51" Type="http://schemas.openxmlformats.org/officeDocument/2006/relationships/slideLayout" Target="../slideLayouts/slideLayout242.xml"/><Relationship Id="rId3" Type="http://schemas.openxmlformats.org/officeDocument/2006/relationships/slideLayout" Target="../slideLayouts/slideLayout194.xml"/><Relationship Id="rId12" Type="http://schemas.openxmlformats.org/officeDocument/2006/relationships/slideLayout" Target="../slideLayouts/slideLayout203.xml"/><Relationship Id="rId17" Type="http://schemas.openxmlformats.org/officeDocument/2006/relationships/slideLayout" Target="../slideLayouts/slideLayout208.xml"/><Relationship Id="rId25" Type="http://schemas.openxmlformats.org/officeDocument/2006/relationships/slideLayout" Target="../slideLayouts/slideLayout216.xml"/><Relationship Id="rId33" Type="http://schemas.openxmlformats.org/officeDocument/2006/relationships/slideLayout" Target="../slideLayouts/slideLayout224.xml"/><Relationship Id="rId38" Type="http://schemas.openxmlformats.org/officeDocument/2006/relationships/slideLayout" Target="../slideLayouts/slideLayout229.xml"/><Relationship Id="rId46" Type="http://schemas.openxmlformats.org/officeDocument/2006/relationships/slideLayout" Target="../slideLayouts/slideLayout237.xml"/><Relationship Id="rId59" Type="http://schemas.openxmlformats.org/officeDocument/2006/relationships/slideLayout" Target="../slideLayouts/slideLayout250.xml"/><Relationship Id="rId20" Type="http://schemas.openxmlformats.org/officeDocument/2006/relationships/slideLayout" Target="../slideLayouts/slideLayout211.xml"/><Relationship Id="rId41" Type="http://schemas.openxmlformats.org/officeDocument/2006/relationships/slideLayout" Target="../slideLayouts/slideLayout232.xml"/><Relationship Id="rId54" Type="http://schemas.openxmlformats.org/officeDocument/2006/relationships/slideLayout" Target="../slideLayouts/slideLayout245.xml"/><Relationship Id="rId1" Type="http://schemas.openxmlformats.org/officeDocument/2006/relationships/slideLayout" Target="../slideLayouts/slideLayout192.xml"/><Relationship Id="rId6" Type="http://schemas.openxmlformats.org/officeDocument/2006/relationships/slideLayout" Target="../slideLayouts/slideLayout197.xml"/><Relationship Id="rId15" Type="http://schemas.openxmlformats.org/officeDocument/2006/relationships/slideLayout" Target="../slideLayouts/slideLayout206.xml"/><Relationship Id="rId23" Type="http://schemas.openxmlformats.org/officeDocument/2006/relationships/slideLayout" Target="../slideLayouts/slideLayout214.xml"/><Relationship Id="rId28" Type="http://schemas.openxmlformats.org/officeDocument/2006/relationships/slideLayout" Target="../slideLayouts/slideLayout219.xml"/><Relationship Id="rId36" Type="http://schemas.openxmlformats.org/officeDocument/2006/relationships/slideLayout" Target="../slideLayouts/slideLayout227.xml"/><Relationship Id="rId49" Type="http://schemas.openxmlformats.org/officeDocument/2006/relationships/slideLayout" Target="../slideLayouts/slideLayout240.xml"/><Relationship Id="rId57" Type="http://schemas.openxmlformats.org/officeDocument/2006/relationships/slideLayout" Target="../slideLayouts/slideLayout248.xml"/><Relationship Id="rId10" Type="http://schemas.openxmlformats.org/officeDocument/2006/relationships/slideLayout" Target="../slideLayouts/slideLayout201.xml"/><Relationship Id="rId31" Type="http://schemas.openxmlformats.org/officeDocument/2006/relationships/slideLayout" Target="../slideLayouts/slideLayout222.xml"/><Relationship Id="rId44" Type="http://schemas.openxmlformats.org/officeDocument/2006/relationships/slideLayout" Target="../slideLayouts/slideLayout235.xml"/><Relationship Id="rId52" Type="http://schemas.openxmlformats.org/officeDocument/2006/relationships/slideLayout" Target="../slideLayouts/slideLayout243.xml"/><Relationship Id="rId60"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26" Type="http://schemas.openxmlformats.org/officeDocument/2006/relationships/slideLayout" Target="../slideLayouts/slideLayout276.xml"/><Relationship Id="rId117" Type="http://schemas.openxmlformats.org/officeDocument/2006/relationships/slideLayout" Target="../slideLayouts/slideLayout367.xml"/><Relationship Id="rId21" Type="http://schemas.openxmlformats.org/officeDocument/2006/relationships/slideLayout" Target="../slideLayouts/slideLayout271.xml"/><Relationship Id="rId42" Type="http://schemas.openxmlformats.org/officeDocument/2006/relationships/slideLayout" Target="../slideLayouts/slideLayout292.xml"/><Relationship Id="rId47" Type="http://schemas.openxmlformats.org/officeDocument/2006/relationships/slideLayout" Target="../slideLayouts/slideLayout297.xml"/><Relationship Id="rId63" Type="http://schemas.openxmlformats.org/officeDocument/2006/relationships/slideLayout" Target="../slideLayouts/slideLayout313.xml"/><Relationship Id="rId68" Type="http://schemas.openxmlformats.org/officeDocument/2006/relationships/slideLayout" Target="../slideLayouts/slideLayout318.xml"/><Relationship Id="rId84" Type="http://schemas.openxmlformats.org/officeDocument/2006/relationships/slideLayout" Target="../slideLayouts/slideLayout334.xml"/><Relationship Id="rId89" Type="http://schemas.openxmlformats.org/officeDocument/2006/relationships/slideLayout" Target="../slideLayouts/slideLayout339.xml"/><Relationship Id="rId112" Type="http://schemas.openxmlformats.org/officeDocument/2006/relationships/slideLayout" Target="../slideLayouts/slideLayout362.xml"/><Relationship Id="rId16" Type="http://schemas.openxmlformats.org/officeDocument/2006/relationships/slideLayout" Target="../slideLayouts/slideLayout266.xml"/><Relationship Id="rId107" Type="http://schemas.openxmlformats.org/officeDocument/2006/relationships/slideLayout" Target="../slideLayouts/slideLayout357.xml"/><Relationship Id="rId11" Type="http://schemas.openxmlformats.org/officeDocument/2006/relationships/slideLayout" Target="../slideLayouts/slideLayout261.xml"/><Relationship Id="rId32" Type="http://schemas.openxmlformats.org/officeDocument/2006/relationships/slideLayout" Target="../slideLayouts/slideLayout282.xml"/><Relationship Id="rId37" Type="http://schemas.openxmlformats.org/officeDocument/2006/relationships/slideLayout" Target="../slideLayouts/slideLayout287.xml"/><Relationship Id="rId53" Type="http://schemas.openxmlformats.org/officeDocument/2006/relationships/slideLayout" Target="../slideLayouts/slideLayout303.xml"/><Relationship Id="rId58" Type="http://schemas.openxmlformats.org/officeDocument/2006/relationships/slideLayout" Target="../slideLayouts/slideLayout308.xml"/><Relationship Id="rId74" Type="http://schemas.openxmlformats.org/officeDocument/2006/relationships/slideLayout" Target="../slideLayouts/slideLayout324.xml"/><Relationship Id="rId79" Type="http://schemas.openxmlformats.org/officeDocument/2006/relationships/slideLayout" Target="../slideLayouts/slideLayout329.xml"/><Relationship Id="rId102" Type="http://schemas.openxmlformats.org/officeDocument/2006/relationships/slideLayout" Target="../slideLayouts/slideLayout352.xml"/><Relationship Id="rId5" Type="http://schemas.openxmlformats.org/officeDocument/2006/relationships/slideLayout" Target="../slideLayouts/slideLayout255.xml"/><Relationship Id="rId90" Type="http://schemas.openxmlformats.org/officeDocument/2006/relationships/slideLayout" Target="../slideLayouts/slideLayout340.xml"/><Relationship Id="rId95" Type="http://schemas.openxmlformats.org/officeDocument/2006/relationships/slideLayout" Target="../slideLayouts/slideLayout345.xml"/><Relationship Id="rId22" Type="http://schemas.openxmlformats.org/officeDocument/2006/relationships/slideLayout" Target="../slideLayouts/slideLayout272.xml"/><Relationship Id="rId27" Type="http://schemas.openxmlformats.org/officeDocument/2006/relationships/slideLayout" Target="../slideLayouts/slideLayout277.xml"/><Relationship Id="rId43" Type="http://schemas.openxmlformats.org/officeDocument/2006/relationships/slideLayout" Target="../slideLayouts/slideLayout293.xml"/><Relationship Id="rId48" Type="http://schemas.openxmlformats.org/officeDocument/2006/relationships/slideLayout" Target="../slideLayouts/slideLayout298.xml"/><Relationship Id="rId64" Type="http://schemas.openxmlformats.org/officeDocument/2006/relationships/slideLayout" Target="../slideLayouts/slideLayout314.xml"/><Relationship Id="rId69" Type="http://schemas.openxmlformats.org/officeDocument/2006/relationships/slideLayout" Target="../slideLayouts/slideLayout319.xml"/><Relationship Id="rId113" Type="http://schemas.openxmlformats.org/officeDocument/2006/relationships/slideLayout" Target="../slideLayouts/slideLayout363.xml"/><Relationship Id="rId118" Type="http://schemas.openxmlformats.org/officeDocument/2006/relationships/slideLayout" Target="../slideLayouts/slideLayout368.xml"/><Relationship Id="rId80" Type="http://schemas.openxmlformats.org/officeDocument/2006/relationships/slideLayout" Target="../slideLayouts/slideLayout330.xml"/><Relationship Id="rId85" Type="http://schemas.openxmlformats.org/officeDocument/2006/relationships/slideLayout" Target="../slideLayouts/slideLayout335.xml"/><Relationship Id="rId12" Type="http://schemas.openxmlformats.org/officeDocument/2006/relationships/slideLayout" Target="../slideLayouts/slideLayout262.xml"/><Relationship Id="rId17" Type="http://schemas.openxmlformats.org/officeDocument/2006/relationships/slideLayout" Target="../slideLayouts/slideLayout267.xml"/><Relationship Id="rId33" Type="http://schemas.openxmlformats.org/officeDocument/2006/relationships/slideLayout" Target="../slideLayouts/slideLayout283.xml"/><Relationship Id="rId38" Type="http://schemas.openxmlformats.org/officeDocument/2006/relationships/slideLayout" Target="../slideLayouts/slideLayout288.xml"/><Relationship Id="rId59" Type="http://schemas.openxmlformats.org/officeDocument/2006/relationships/slideLayout" Target="../slideLayouts/slideLayout309.xml"/><Relationship Id="rId103" Type="http://schemas.openxmlformats.org/officeDocument/2006/relationships/slideLayout" Target="../slideLayouts/slideLayout353.xml"/><Relationship Id="rId108" Type="http://schemas.openxmlformats.org/officeDocument/2006/relationships/slideLayout" Target="../slideLayouts/slideLayout358.xml"/><Relationship Id="rId54" Type="http://schemas.openxmlformats.org/officeDocument/2006/relationships/slideLayout" Target="../slideLayouts/slideLayout304.xml"/><Relationship Id="rId70" Type="http://schemas.openxmlformats.org/officeDocument/2006/relationships/slideLayout" Target="../slideLayouts/slideLayout320.xml"/><Relationship Id="rId75" Type="http://schemas.openxmlformats.org/officeDocument/2006/relationships/slideLayout" Target="../slideLayouts/slideLayout325.xml"/><Relationship Id="rId91" Type="http://schemas.openxmlformats.org/officeDocument/2006/relationships/slideLayout" Target="../slideLayouts/slideLayout341.xml"/><Relationship Id="rId96" Type="http://schemas.openxmlformats.org/officeDocument/2006/relationships/slideLayout" Target="../slideLayouts/slideLayout346.xml"/><Relationship Id="rId1" Type="http://schemas.openxmlformats.org/officeDocument/2006/relationships/slideLayout" Target="../slideLayouts/slideLayout251.xml"/><Relationship Id="rId6" Type="http://schemas.openxmlformats.org/officeDocument/2006/relationships/slideLayout" Target="../slideLayouts/slideLayout256.xml"/><Relationship Id="rId23" Type="http://schemas.openxmlformats.org/officeDocument/2006/relationships/slideLayout" Target="../slideLayouts/slideLayout273.xml"/><Relationship Id="rId28" Type="http://schemas.openxmlformats.org/officeDocument/2006/relationships/slideLayout" Target="../slideLayouts/slideLayout278.xml"/><Relationship Id="rId49" Type="http://schemas.openxmlformats.org/officeDocument/2006/relationships/slideLayout" Target="../slideLayouts/slideLayout299.xml"/><Relationship Id="rId114" Type="http://schemas.openxmlformats.org/officeDocument/2006/relationships/slideLayout" Target="../slideLayouts/slideLayout364.xml"/><Relationship Id="rId119" Type="http://schemas.openxmlformats.org/officeDocument/2006/relationships/theme" Target="../theme/theme5.xml"/><Relationship Id="rId10" Type="http://schemas.openxmlformats.org/officeDocument/2006/relationships/slideLayout" Target="../slideLayouts/slideLayout260.xml"/><Relationship Id="rId31" Type="http://schemas.openxmlformats.org/officeDocument/2006/relationships/slideLayout" Target="../slideLayouts/slideLayout281.xml"/><Relationship Id="rId44" Type="http://schemas.openxmlformats.org/officeDocument/2006/relationships/slideLayout" Target="../slideLayouts/slideLayout294.xml"/><Relationship Id="rId52" Type="http://schemas.openxmlformats.org/officeDocument/2006/relationships/slideLayout" Target="../slideLayouts/slideLayout302.xml"/><Relationship Id="rId60" Type="http://schemas.openxmlformats.org/officeDocument/2006/relationships/slideLayout" Target="../slideLayouts/slideLayout310.xml"/><Relationship Id="rId65" Type="http://schemas.openxmlformats.org/officeDocument/2006/relationships/slideLayout" Target="../slideLayouts/slideLayout315.xml"/><Relationship Id="rId73" Type="http://schemas.openxmlformats.org/officeDocument/2006/relationships/slideLayout" Target="../slideLayouts/slideLayout323.xml"/><Relationship Id="rId78" Type="http://schemas.openxmlformats.org/officeDocument/2006/relationships/slideLayout" Target="../slideLayouts/slideLayout328.xml"/><Relationship Id="rId81" Type="http://schemas.openxmlformats.org/officeDocument/2006/relationships/slideLayout" Target="../slideLayouts/slideLayout331.xml"/><Relationship Id="rId86" Type="http://schemas.openxmlformats.org/officeDocument/2006/relationships/slideLayout" Target="../slideLayouts/slideLayout336.xml"/><Relationship Id="rId94" Type="http://schemas.openxmlformats.org/officeDocument/2006/relationships/slideLayout" Target="../slideLayouts/slideLayout344.xml"/><Relationship Id="rId99" Type="http://schemas.openxmlformats.org/officeDocument/2006/relationships/slideLayout" Target="../slideLayouts/slideLayout349.xml"/><Relationship Id="rId101" Type="http://schemas.openxmlformats.org/officeDocument/2006/relationships/slideLayout" Target="../slideLayouts/slideLayout351.xml"/><Relationship Id="rId4" Type="http://schemas.openxmlformats.org/officeDocument/2006/relationships/slideLayout" Target="../slideLayouts/slideLayout254.xml"/><Relationship Id="rId9" Type="http://schemas.openxmlformats.org/officeDocument/2006/relationships/slideLayout" Target="../slideLayouts/slideLayout259.xml"/><Relationship Id="rId13" Type="http://schemas.openxmlformats.org/officeDocument/2006/relationships/slideLayout" Target="../slideLayouts/slideLayout263.xml"/><Relationship Id="rId18" Type="http://schemas.openxmlformats.org/officeDocument/2006/relationships/slideLayout" Target="../slideLayouts/slideLayout268.xml"/><Relationship Id="rId39" Type="http://schemas.openxmlformats.org/officeDocument/2006/relationships/slideLayout" Target="../slideLayouts/slideLayout289.xml"/><Relationship Id="rId109" Type="http://schemas.openxmlformats.org/officeDocument/2006/relationships/slideLayout" Target="../slideLayouts/slideLayout359.xml"/><Relationship Id="rId34" Type="http://schemas.openxmlformats.org/officeDocument/2006/relationships/slideLayout" Target="../slideLayouts/slideLayout284.xml"/><Relationship Id="rId50" Type="http://schemas.openxmlformats.org/officeDocument/2006/relationships/slideLayout" Target="../slideLayouts/slideLayout300.xml"/><Relationship Id="rId55" Type="http://schemas.openxmlformats.org/officeDocument/2006/relationships/slideLayout" Target="../slideLayouts/slideLayout305.xml"/><Relationship Id="rId76" Type="http://schemas.openxmlformats.org/officeDocument/2006/relationships/slideLayout" Target="../slideLayouts/slideLayout326.xml"/><Relationship Id="rId97" Type="http://schemas.openxmlformats.org/officeDocument/2006/relationships/slideLayout" Target="../slideLayouts/slideLayout347.xml"/><Relationship Id="rId104" Type="http://schemas.openxmlformats.org/officeDocument/2006/relationships/slideLayout" Target="../slideLayouts/slideLayout354.xml"/><Relationship Id="rId7" Type="http://schemas.openxmlformats.org/officeDocument/2006/relationships/slideLayout" Target="../slideLayouts/slideLayout257.xml"/><Relationship Id="rId71" Type="http://schemas.openxmlformats.org/officeDocument/2006/relationships/slideLayout" Target="../slideLayouts/slideLayout321.xml"/><Relationship Id="rId92" Type="http://schemas.openxmlformats.org/officeDocument/2006/relationships/slideLayout" Target="../slideLayouts/slideLayout342.xml"/><Relationship Id="rId2" Type="http://schemas.openxmlformats.org/officeDocument/2006/relationships/slideLayout" Target="../slideLayouts/slideLayout252.xml"/><Relationship Id="rId29" Type="http://schemas.openxmlformats.org/officeDocument/2006/relationships/slideLayout" Target="../slideLayouts/slideLayout279.xml"/><Relationship Id="rId24" Type="http://schemas.openxmlformats.org/officeDocument/2006/relationships/slideLayout" Target="../slideLayouts/slideLayout274.xml"/><Relationship Id="rId40" Type="http://schemas.openxmlformats.org/officeDocument/2006/relationships/slideLayout" Target="../slideLayouts/slideLayout290.xml"/><Relationship Id="rId45" Type="http://schemas.openxmlformats.org/officeDocument/2006/relationships/slideLayout" Target="../slideLayouts/slideLayout295.xml"/><Relationship Id="rId66" Type="http://schemas.openxmlformats.org/officeDocument/2006/relationships/slideLayout" Target="../slideLayouts/slideLayout316.xml"/><Relationship Id="rId87" Type="http://schemas.openxmlformats.org/officeDocument/2006/relationships/slideLayout" Target="../slideLayouts/slideLayout337.xml"/><Relationship Id="rId110" Type="http://schemas.openxmlformats.org/officeDocument/2006/relationships/slideLayout" Target="../slideLayouts/slideLayout360.xml"/><Relationship Id="rId115" Type="http://schemas.openxmlformats.org/officeDocument/2006/relationships/slideLayout" Target="../slideLayouts/slideLayout365.xml"/><Relationship Id="rId61" Type="http://schemas.openxmlformats.org/officeDocument/2006/relationships/slideLayout" Target="../slideLayouts/slideLayout311.xml"/><Relationship Id="rId82" Type="http://schemas.openxmlformats.org/officeDocument/2006/relationships/slideLayout" Target="../slideLayouts/slideLayout332.xml"/><Relationship Id="rId19" Type="http://schemas.openxmlformats.org/officeDocument/2006/relationships/slideLayout" Target="../slideLayouts/slideLayout269.xml"/><Relationship Id="rId14" Type="http://schemas.openxmlformats.org/officeDocument/2006/relationships/slideLayout" Target="../slideLayouts/slideLayout264.xml"/><Relationship Id="rId30" Type="http://schemas.openxmlformats.org/officeDocument/2006/relationships/slideLayout" Target="../slideLayouts/slideLayout280.xml"/><Relationship Id="rId35" Type="http://schemas.openxmlformats.org/officeDocument/2006/relationships/slideLayout" Target="../slideLayouts/slideLayout285.xml"/><Relationship Id="rId56" Type="http://schemas.openxmlformats.org/officeDocument/2006/relationships/slideLayout" Target="../slideLayouts/slideLayout306.xml"/><Relationship Id="rId77" Type="http://schemas.openxmlformats.org/officeDocument/2006/relationships/slideLayout" Target="../slideLayouts/slideLayout327.xml"/><Relationship Id="rId100" Type="http://schemas.openxmlformats.org/officeDocument/2006/relationships/slideLayout" Target="../slideLayouts/slideLayout350.xml"/><Relationship Id="rId105" Type="http://schemas.openxmlformats.org/officeDocument/2006/relationships/slideLayout" Target="../slideLayouts/slideLayout355.xml"/><Relationship Id="rId8" Type="http://schemas.openxmlformats.org/officeDocument/2006/relationships/slideLayout" Target="../slideLayouts/slideLayout258.xml"/><Relationship Id="rId51" Type="http://schemas.openxmlformats.org/officeDocument/2006/relationships/slideLayout" Target="../slideLayouts/slideLayout301.xml"/><Relationship Id="rId72" Type="http://schemas.openxmlformats.org/officeDocument/2006/relationships/slideLayout" Target="../slideLayouts/slideLayout322.xml"/><Relationship Id="rId93" Type="http://schemas.openxmlformats.org/officeDocument/2006/relationships/slideLayout" Target="../slideLayouts/slideLayout343.xml"/><Relationship Id="rId98" Type="http://schemas.openxmlformats.org/officeDocument/2006/relationships/slideLayout" Target="../slideLayouts/slideLayout348.xml"/><Relationship Id="rId3" Type="http://schemas.openxmlformats.org/officeDocument/2006/relationships/slideLayout" Target="../slideLayouts/slideLayout253.xml"/><Relationship Id="rId25" Type="http://schemas.openxmlformats.org/officeDocument/2006/relationships/slideLayout" Target="../slideLayouts/slideLayout275.xml"/><Relationship Id="rId46" Type="http://schemas.openxmlformats.org/officeDocument/2006/relationships/slideLayout" Target="../slideLayouts/slideLayout296.xml"/><Relationship Id="rId67" Type="http://schemas.openxmlformats.org/officeDocument/2006/relationships/slideLayout" Target="../slideLayouts/slideLayout317.xml"/><Relationship Id="rId116" Type="http://schemas.openxmlformats.org/officeDocument/2006/relationships/slideLayout" Target="../slideLayouts/slideLayout366.xml"/><Relationship Id="rId20" Type="http://schemas.openxmlformats.org/officeDocument/2006/relationships/slideLayout" Target="../slideLayouts/slideLayout270.xml"/><Relationship Id="rId41" Type="http://schemas.openxmlformats.org/officeDocument/2006/relationships/slideLayout" Target="../slideLayouts/slideLayout291.xml"/><Relationship Id="rId62" Type="http://schemas.openxmlformats.org/officeDocument/2006/relationships/slideLayout" Target="../slideLayouts/slideLayout312.xml"/><Relationship Id="rId83" Type="http://schemas.openxmlformats.org/officeDocument/2006/relationships/slideLayout" Target="../slideLayouts/slideLayout333.xml"/><Relationship Id="rId88" Type="http://schemas.openxmlformats.org/officeDocument/2006/relationships/slideLayout" Target="../slideLayouts/slideLayout338.xml"/><Relationship Id="rId111" Type="http://schemas.openxmlformats.org/officeDocument/2006/relationships/slideLayout" Target="../slideLayouts/slideLayout361.xml"/><Relationship Id="rId15" Type="http://schemas.openxmlformats.org/officeDocument/2006/relationships/slideLayout" Target="../slideLayouts/slideLayout265.xml"/><Relationship Id="rId36" Type="http://schemas.openxmlformats.org/officeDocument/2006/relationships/slideLayout" Target="../slideLayouts/slideLayout286.xml"/><Relationship Id="rId57" Type="http://schemas.openxmlformats.org/officeDocument/2006/relationships/slideLayout" Target="../slideLayouts/slideLayout307.xml"/><Relationship Id="rId106" Type="http://schemas.openxmlformats.org/officeDocument/2006/relationships/slideLayout" Target="../slideLayouts/slideLayout35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07691" y="1713715"/>
            <a:ext cx="11172889" cy="4287430"/>
          </a:xfrm>
          <a:prstGeom prst="rect">
            <a:avLst/>
          </a:prstGeom>
        </p:spPr>
        <p:txBody>
          <a:bodyPr vert="horz" lIns="35983" tIns="35983" rIns="35983" bIns="35983"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fi-FI" dirty="0"/>
          </a:p>
        </p:txBody>
      </p:sp>
      <p:sp>
        <p:nvSpPr>
          <p:cNvPr id="5" name="Slide Number Placeholder 5"/>
          <p:cNvSpPr>
            <a:spLocks noGrp="1"/>
          </p:cNvSpPr>
          <p:nvPr>
            <p:ph type="sldNum" sz="quarter" idx="4"/>
          </p:nvPr>
        </p:nvSpPr>
        <p:spPr>
          <a:xfrm>
            <a:off x="507691" y="6431149"/>
            <a:ext cx="503956" cy="141758"/>
          </a:xfrm>
          <a:prstGeom prst="rect">
            <a:avLst/>
          </a:prstGeom>
        </p:spPr>
        <p:txBody>
          <a:bodyPr vert="horz" lIns="35983" tIns="35983" rIns="35983" bIns="35983" rtlCol="0" anchor="ctr" anchorCtr="0">
            <a:noAutofit/>
          </a:bodyPr>
          <a:lstStyle>
            <a:lvl1pPr algn="l" defTabSz="906843" fontAlgn="auto">
              <a:spcBef>
                <a:spcPts val="0"/>
              </a:spcBef>
              <a:spcAft>
                <a:spcPts val="0"/>
              </a:spcAft>
              <a:defRPr sz="794" spc="-40" baseline="0" smtClean="0">
                <a:solidFill>
                  <a:schemeClr val="tx2"/>
                </a:solidFill>
                <a:latin typeface="+mn-lt"/>
                <a:ea typeface="+mn-ea"/>
                <a:cs typeface="+mn-cs"/>
              </a:defRPr>
            </a:lvl1pPr>
          </a:lstStyle>
          <a:p>
            <a:pPr>
              <a:defRPr/>
            </a:pPr>
            <a:fld id="{E69D1E23-CAEE-4642-A4B7-EADE512C2591}" type="slidenum">
              <a:rPr lang="fi-FI"/>
              <a:pPr>
                <a:defRPr/>
              </a:pPr>
              <a:t>‹#›</a:t>
            </a:fld>
            <a:endParaRPr lang="fi-FI" dirty="0"/>
          </a:p>
        </p:txBody>
      </p:sp>
      <p:pic>
        <p:nvPicPr>
          <p:cNvPr id="6" name="Picture 5" descr="MT-logo-vihr.emf"/>
          <p:cNvPicPr>
            <a:picLocks noChangeAspect="1"/>
          </p:cNvPicPr>
          <p:nvPr/>
        </p:nvPicPr>
        <p:blipFill>
          <a:blip r:embed="rId16" cstate="email">
            <a:extLst>
              <a:ext uri="{28A0092B-C50C-407E-A947-70E740481C1C}">
                <a14:useLocalDpi xmlns:a14="http://schemas.microsoft.com/office/drawing/2010/main" val="0"/>
              </a:ext>
            </a:extLst>
          </a:blip>
          <a:stretch>
            <a:fillRect/>
          </a:stretch>
        </p:blipFill>
        <p:spPr>
          <a:xfrm>
            <a:off x="10413835" y="6143936"/>
            <a:ext cx="1399264" cy="519932"/>
          </a:xfrm>
          <a:prstGeom prst="rect">
            <a:avLst/>
          </a:prstGeom>
        </p:spPr>
      </p:pic>
    </p:spTree>
    <p:extLst>
      <p:ext uri="{BB962C8B-B14F-4D97-AF65-F5344CB8AC3E}">
        <p14:creationId xmlns:p14="http://schemas.microsoft.com/office/powerpoint/2010/main" val="105789901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ransition spd="med">
    <p:fade/>
  </p:transition>
  <p:hf sldNum="0" hdr="0" ftr="0" dt="0"/>
  <p:txStyles>
    <p:titleStyle>
      <a:lvl1pPr algn="l" defTabSz="905598" rtl="0" eaLnBrk="1" fontAlgn="base" hangingPunct="1">
        <a:lnSpc>
          <a:spcPct val="95000"/>
        </a:lnSpc>
        <a:spcBef>
          <a:spcPct val="0"/>
        </a:spcBef>
        <a:spcAft>
          <a:spcPct val="0"/>
        </a:spcAft>
        <a:defRPr sz="2977" b="1" kern="1200" spc="-40">
          <a:solidFill>
            <a:schemeClr val="tx1"/>
          </a:solidFill>
          <a:latin typeface="+mj-lt"/>
          <a:ea typeface="ＭＳ Ｐゴシック" charset="0"/>
          <a:cs typeface="ＭＳ Ｐゴシック" charset="0"/>
        </a:defRPr>
      </a:lvl1pPr>
      <a:lvl2pPr algn="l" defTabSz="905598" rtl="0" eaLnBrk="1" fontAlgn="base" hangingPunct="1">
        <a:lnSpc>
          <a:spcPct val="95000"/>
        </a:lnSpc>
        <a:spcBef>
          <a:spcPct val="0"/>
        </a:spcBef>
        <a:spcAft>
          <a:spcPct val="0"/>
        </a:spcAft>
        <a:defRPr sz="2977" b="1">
          <a:solidFill>
            <a:schemeClr val="tx1"/>
          </a:solidFill>
          <a:latin typeface="Arial" charset="0"/>
          <a:ea typeface="ＭＳ Ｐゴシック" charset="0"/>
          <a:cs typeface="ＭＳ Ｐゴシック" charset="0"/>
        </a:defRPr>
      </a:lvl2pPr>
      <a:lvl3pPr algn="l" defTabSz="905598" rtl="0" eaLnBrk="1" fontAlgn="base" hangingPunct="1">
        <a:lnSpc>
          <a:spcPct val="95000"/>
        </a:lnSpc>
        <a:spcBef>
          <a:spcPct val="0"/>
        </a:spcBef>
        <a:spcAft>
          <a:spcPct val="0"/>
        </a:spcAft>
        <a:defRPr sz="2977" b="1">
          <a:solidFill>
            <a:schemeClr val="tx1"/>
          </a:solidFill>
          <a:latin typeface="Arial" charset="0"/>
          <a:ea typeface="ＭＳ Ｐゴシック" charset="0"/>
          <a:cs typeface="ＭＳ Ｐゴシック" charset="0"/>
        </a:defRPr>
      </a:lvl3pPr>
      <a:lvl4pPr algn="l" defTabSz="905598" rtl="0" eaLnBrk="1" fontAlgn="base" hangingPunct="1">
        <a:lnSpc>
          <a:spcPct val="95000"/>
        </a:lnSpc>
        <a:spcBef>
          <a:spcPct val="0"/>
        </a:spcBef>
        <a:spcAft>
          <a:spcPct val="0"/>
        </a:spcAft>
        <a:defRPr sz="2977" b="1">
          <a:solidFill>
            <a:schemeClr val="tx1"/>
          </a:solidFill>
          <a:latin typeface="Arial" charset="0"/>
          <a:ea typeface="ＭＳ Ｐゴシック" charset="0"/>
          <a:cs typeface="ＭＳ Ｐゴシック" charset="0"/>
        </a:defRPr>
      </a:lvl4pPr>
      <a:lvl5pPr algn="l" defTabSz="905598" rtl="0" eaLnBrk="1" fontAlgn="base" hangingPunct="1">
        <a:lnSpc>
          <a:spcPct val="95000"/>
        </a:lnSpc>
        <a:spcBef>
          <a:spcPct val="0"/>
        </a:spcBef>
        <a:spcAft>
          <a:spcPct val="0"/>
        </a:spcAft>
        <a:defRPr sz="2977" b="1">
          <a:solidFill>
            <a:schemeClr val="tx1"/>
          </a:solidFill>
          <a:latin typeface="Arial" charset="0"/>
          <a:ea typeface="ＭＳ Ｐゴシック" charset="0"/>
          <a:cs typeface="ＭＳ Ｐゴシック" charset="0"/>
        </a:defRPr>
      </a:lvl5pPr>
      <a:lvl6pPr marL="453585" algn="l" defTabSz="905598" rtl="0" eaLnBrk="1" fontAlgn="base" hangingPunct="1">
        <a:lnSpc>
          <a:spcPct val="95000"/>
        </a:lnSpc>
        <a:spcBef>
          <a:spcPct val="0"/>
        </a:spcBef>
        <a:spcAft>
          <a:spcPct val="0"/>
        </a:spcAft>
        <a:defRPr sz="2977" b="1">
          <a:solidFill>
            <a:schemeClr val="tx1"/>
          </a:solidFill>
          <a:latin typeface="Arial" charset="0"/>
          <a:ea typeface="ＭＳ Ｐゴシック" charset="0"/>
          <a:cs typeface="ＭＳ Ｐゴシック" charset="0"/>
        </a:defRPr>
      </a:lvl6pPr>
      <a:lvl7pPr marL="907170" algn="l" defTabSz="905598" rtl="0" eaLnBrk="1" fontAlgn="base" hangingPunct="1">
        <a:lnSpc>
          <a:spcPct val="95000"/>
        </a:lnSpc>
        <a:spcBef>
          <a:spcPct val="0"/>
        </a:spcBef>
        <a:spcAft>
          <a:spcPct val="0"/>
        </a:spcAft>
        <a:defRPr sz="2977" b="1">
          <a:solidFill>
            <a:schemeClr val="tx1"/>
          </a:solidFill>
          <a:latin typeface="Arial" charset="0"/>
          <a:ea typeface="ＭＳ Ｐゴシック" charset="0"/>
          <a:cs typeface="ＭＳ Ｐゴシック" charset="0"/>
        </a:defRPr>
      </a:lvl7pPr>
      <a:lvl8pPr marL="1360757" algn="l" defTabSz="905598" rtl="0" eaLnBrk="1" fontAlgn="base" hangingPunct="1">
        <a:lnSpc>
          <a:spcPct val="95000"/>
        </a:lnSpc>
        <a:spcBef>
          <a:spcPct val="0"/>
        </a:spcBef>
        <a:spcAft>
          <a:spcPct val="0"/>
        </a:spcAft>
        <a:defRPr sz="2977" b="1">
          <a:solidFill>
            <a:schemeClr val="tx1"/>
          </a:solidFill>
          <a:latin typeface="Arial" charset="0"/>
          <a:ea typeface="ＭＳ Ｐゴシック" charset="0"/>
          <a:cs typeface="ＭＳ Ｐゴシック" charset="0"/>
        </a:defRPr>
      </a:lvl8pPr>
      <a:lvl9pPr marL="1814343" algn="l" defTabSz="905598" rtl="0" eaLnBrk="1" fontAlgn="base" hangingPunct="1">
        <a:lnSpc>
          <a:spcPct val="95000"/>
        </a:lnSpc>
        <a:spcBef>
          <a:spcPct val="0"/>
        </a:spcBef>
        <a:spcAft>
          <a:spcPct val="0"/>
        </a:spcAft>
        <a:defRPr sz="2977" b="1">
          <a:solidFill>
            <a:schemeClr val="tx1"/>
          </a:solidFill>
          <a:latin typeface="Arial" charset="0"/>
          <a:ea typeface="ＭＳ Ｐゴシック" charset="0"/>
          <a:cs typeface="ＭＳ Ｐゴシック" charset="0"/>
        </a:defRPr>
      </a:lvl9pPr>
    </p:titleStyle>
    <p:bodyStyle>
      <a:lvl1pPr marL="352790" indent="-352790" algn="l" defTabSz="905598" rtl="0" eaLnBrk="1" fontAlgn="base" hangingPunct="1">
        <a:spcBef>
          <a:spcPct val="0"/>
        </a:spcBef>
        <a:spcAft>
          <a:spcPts val="595"/>
        </a:spcAft>
        <a:buClr>
          <a:schemeClr val="bg2"/>
        </a:buClr>
        <a:buFont typeface="Arial"/>
        <a:buChar char="•"/>
        <a:defRPr sz="2084" kern="1200" spc="-40">
          <a:solidFill>
            <a:schemeClr val="tx1"/>
          </a:solidFill>
          <a:latin typeface="+mn-lt"/>
          <a:ea typeface="ＭＳ Ｐゴシック" charset="0"/>
          <a:cs typeface="ＭＳ Ｐゴシック" charset="0"/>
        </a:defRPr>
      </a:lvl1pPr>
      <a:lvl2pPr marL="707153" indent="-352790" algn="l" defTabSz="905598" rtl="0" eaLnBrk="1" fontAlgn="base" hangingPunct="1">
        <a:spcBef>
          <a:spcPct val="0"/>
        </a:spcBef>
        <a:spcAft>
          <a:spcPts val="595"/>
        </a:spcAft>
        <a:buClr>
          <a:schemeClr val="bg2"/>
        </a:buClr>
        <a:buFont typeface="Arial"/>
        <a:buChar char="•"/>
        <a:defRPr kern="1200" spc="-40">
          <a:solidFill>
            <a:schemeClr val="tx1"/>
          </a:solidFill>
          <a:latin typeface="+mn-lt"/>
          <a:ea typeface="ＭＳ Ｐゴシック" charset="0"/>
          <a:cs typeface="+mn-cs"/>
        </a:defRPr>
      </a:lvl2pPr>
      <a:lvl3pPr marL="1061516" indent="-352790" algn="l" defTabSz="905598" rtl="0" eaLnBrk="1" fontAlgn="base" hangingPunct="1">
        <a:spcBef>
          <a:spcPct val="0"/>
        </a:spcBef>
        <a:spcAft>
          <a:spcPts val="595"/>
        </a:spcAft>
        <a:buClr>
          <a:schemeClr val="bg2"/>
        </a:buClr>
        <a:buFont typeface="Arial"/>
        <a:buChar char="•"/>
        <a:defRPr sz="1588" kern="1200" spc="-40">
          <a:solidFill>
            <a:schemeClr val="tx1"/>
          </a:solidFill>
          <a:latin typeface="+mn-lt"/>
          <a:ea typeface="ＭＳ Ｐゴシック" charset="0"/>
          <a:cs typeface="+mn-cs"/>
        </a:defRPr>
      </a:lvl3pPr>
      <a:lvl4pPr marL="1425330" indent="-362238" algn="l" defTabSz="905598" rtl="0" eaLnBrk="1" fontAlgn="base" hangingPunct="1">
        <a:spcBef>
          <a:spcPct val="0"/>
        </a:spcBef>
        <a:spcAft>
          <a:spcPts val="595"/>
        </a:spcAft>
        <a:buClr>
          <a:schemeClr val="bg2"/>
        </a:buClr>
        <a:buFont typeface="Arial"/>
        <a:buChar char="•"/>
        <a:defRPr sz="1488" kern="1200" spc="-40">
          <a:solidFill>
            <a:schemeClr val="tx1"/>
          </a:solidFill>
          <a:latin typeface="+mn-lt"/>
          <a:ea typeface="ＭＳ Ｐゴシック" charset="0"/>
          <a:cs typeface="+mn-cs"/>
        </a:defRPr>
      </a:lvl4pPr>
      <a:lvl5pPr marL="1779693" indent="-352790" algn="l" defTabSz="905598" rtl="0" eaLnBrk="1" fontAlgn="base" hangingPunct="1">
        <a:spcBef>
          <a:spcPct val="0"/>
        </a:spcBef>
        <a:spcAft>
          <a:spcPts val="595"/>
        </a:spcAft>
        <a:buClr>
          <a:schemeClr val="bg2"/>
        </a:buClr>
        <a:buFont typeface="Arial"/>
        <a:buChar char="•"/>
        <a:defRPr sz="1488" kern="1200" spc="-40">
          <a:solidFill>
            <a:schemeClr val="tx1"/>
          </a:solidFill>
          <a:latin typeface="+mn-lt"/>
          <a:ea typeface="ＭＳ Ｐゴシック" charset="0"/>
          <a:cs typeface="+mn-cs"/>
        </a:defRPr>
      </a:lvl5pPr>
      <a:lvl6pPr marL="2493818" indent="-226713" algn="l" defTabSz="906843" rtl="0" eaLnBrk="1" latinLnBrk="0" hangingPunct="1">
        <a:spcBef>
          <a:spcPct val="20000"/>
        </a:spcBef>
        <a:buFont typeface="Arial" pitchFamily="34" charset="0"/>
        <a:buChar char="•"/>
        <a:defRPr sz="2084" kern="1200">
          <a:solidFill>
            <a:schemeClr val="tx1"/>
          </a:solidFill>
          <a:latin typeface="+mn-lt"/>
          <a:ea typeface="+mn-ea"/>
          <a:cs typeface="+mn-cs"/>
        </a:defRPr>
      </a:lvl6pPr>
      <a:lvl7pPr marL="2947241" indent="-226713" algn="l" defTabSz="906843" rtl="0" eaLnBrk="1" latinLnBrk="0" hangingPunct="1">
        <a:spcBef>
          <a:spcPct val="20000"/>
        </a:spcBef>
        <a:buFont typeface="Arial" pitchFamily="34" charset="0"/>
        <a:buChar char="•"/>
        <a:defRPr sz="2084" kern="1200">
          <a:solidFill>
            <a:schemeClr val="tx1"/>
          </a:solidFill>
          <a:latin typeface="+mn-lt"/>
          <a:ea typeface="+mn-ea"/>
          <a:cs typeface="+mn-cs"/>
        </a:defRPr>
      </a:lvl7pPr>
      <a:lvl8pPr marL="3400660" indent="-226713" algn="l" defTabSz="906843" rtl="0" eaLnBrk="1" latinLnBrk="0" hangingPunct="1">
        <a:spcBef>
          <a:spcPct val="20000"/>
        </a:spcBef>
        <a:buFont typeface="Arial" pitchFamily="34" charset="0"/>
        <a:buChar char="•"/>
        <a:defRPr sz="2084" kern="1200">
          <a:solidFill>
            <a:schemeClr val="tx1"/>
          </a:solidFill>
          <a:latin typeface="+mn-lt"/>
          <a:ea typeface="+mn-ea"/>
          <a:cs typeface="+mn-cs"/>
        </a:defRPr>
      </a:lvl8pPr>
      <a:lvl9pPr marL="3854083" indent="-226713" algn="l" defTabSz="906843" rtl="0" eaLnBrk="1" latinLnBrk="0" hangingPunct="1">
        <a:spcBef>
          <a:spcPct val="20000"/>
        </a:spcBef>
        <a:buFont typeface="Arial" pitchFamily="34" charset="0"/>
        <a:buChar char="•"/>
        <a:defRPr sz="2084" kern="1200">
          <a:solidFill>
            <a:schemeClr val="tx1"/>
          </a:solidFill>
          <a:latin typeface="+mn-lt"/>
          <a:ea typeface="+mn-ea"/>
          <a:cs typeface="+mn-cs"/>
        </a:defRPr>
      </a:lvl9pPr>
    </p:bodyStyle>
    <p:otherStyle>
      <a:defPPr>
        <a:defRPr lang="fi-FI"/>
      </a:defPPr>
      <a:lvl1pPr marL="0" algn="l" defTabSz="906843" rtl="0" eaLnBrk="1" latinLnBrk="0" hangingPunct="1">
        <a:defRPr sz="1786" kern="1200">
          <a:solidFill>
            <a:schemeClr val="tx1"/>
          </a:solidFill>
          <a:latin typeface="+mn-lt"/>
          <a:ea typeface="+mn-ea"/>
          <a:cs typeface="+mn-cs"/>
        </a:defRPr>
      </a:lvl1pPr>
      <a:lvl2pPr marL="453421" algn="l" defTabSz="906843" rtl="0" eaLnBrk="1" latinLnBrk="0" hangingPunct="1">
        <a:defRPr sz="1786" kern="1200">
          <a:solidFill>
            <a:schemeClr val="tx1"/>
          </a:solidFill>
          <a:latin typeface="+mn-lt"/>
          <a:ea typeface="+mn-ea"/>
          <a:cs typeface="+mn-cs"/>
        </a:defRPr>
      </a:lvl2pPr>
      <a:lvl3pPr marL="906843" algn="l" defTabSz="906843" rtl="0" eaLnBrk="1" latinLnBrk="0" hangingPunct="1">
        <a:defRPr sz="1786" kern="1200">
          <a:solidFill>
            <a:schemeClr val="tx1"/>
          </a:solidFill>
          <a:latin typeface="+mn-lt"/>
          <a:ea typeface="+mn-ea"/>
          <a:cs typeface="+mn-cs"/>
        </a:defRPr>
      </a:lvl3pPr>
      <a:lvl4pPr marL="1360266" algn="l" defTabSz="906843" rtl="0" eaLnBrk="1" latinLnBrk="0" hangingPunct="1">
        <a:defRPr sz="1786" kern="1200">
          <a:solidFill>
            <a:schemeClr val="tx1"/>
          </a:solidFill>
          <a:latin typeface="+mn-lt"/>
          <a:ea typeface="+mn-ea"/>
          <a:cs typeface="+mn-cs"/>
        </a:defRPr>
      </a:lvl4pPr>
      <a:lvl5pPr marL="1813687" algn="l" defTabSz="906843" rtl="0" eaLnBrk="1" latinLnBrk="0" hangingPunct="1">
        <a:defRPr sz="1786" kern="1200">
          <a:solidFill>
            <a:schemeClr val="tx1"/>
          </a:solidFill>
          <a:latin typeface="+mn-lt"/>
          <a:ea typeface="+mn-ea"/>
          <a:cs typeface="+mn-cs"/>
        </a:defRPr>
      </a:lvl5pPr>
      <a:lvl6pPr marL="2267109" algn="l" defTabSz="906843" rtl="0" eaLnBrk="1" latinLnBrk="0" hangingPunct="1">
        <a:defRPr sz="1786" kern="1200">
          <a:solidFill>
            <a:schemeClr val="tx1"/>
          </a:solidFill>
          <a:latin typeface="+mn-lt"/>
          <a:ea typeface="+mn-ea"/>
          <a:cs typeface="+mn-cs"/>
        </a:defRPr>
      </a:lvl6pPr>
      <a:lvl7pPr marL="2720529" algn="l" defTabSz="906843" rtl="0" eaLnBrk="1" latinLnBrk="0" hangingPunct="1">
        <a:defRPr sz="1786" kern="1200">
          <a:solidFill>
            <a:schemeClr val="tx1"/>
          </a:solidFill>
          <a:latin typeface="+mn-lt"/>
          <a:ea typeface="+mn-ea"/>
          <a:cs typeface="+mn-cs"/>
        </a:defRPr>
      </a:lvl7pPr>
      <a:lvl8pPr marL="3173952" algn="l" defTabSz="906843" rtl="0" eaLnBrk="1" latinLnBrk="0" hangingPunct="1">
        <a:defRPr sz="1786" kern="1200">
          <a:solidFill>
            <a:schemeClr val="tx1"/>
          </a:solidFill>
          <a:latin typeface="+mn-lt"/>
          <a:ea typeface="+mn-ea"/>
          <a:cs typeface="+mn-cs"/>
        </a:defRPr>
      </a:lvl8pPr>
      <a:lvl9pPr marL="3627373" algn="l" defTabSz="906843" rtl="0" eaLnBrk="1" latinLnBrk="0" hangingPunct="1">
        <a:defRPr sz="1786"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478368" y="548217"/>
            <a:ext cx="10182757" cy="1143000"/>
          </a:xfrm>
          <a:prstGeom prst="rect">
            <a:avLst/>
          </a:prstGeom>
        </p:spPr>
        <p:txBody>
          <a:bodyPr vert="horz" lIns="0" tIns="0" rIns="0" bIns="0" rtlCol="0" anchor="b" anchorCtr="0">
            <a:noAutofit/>
          </a:bodyPr>
          <a:lstStyle/>
          <a:p>
            <a:r>
              <a:rPr lang="fi-FI" noProof="0" dirty="0"/>
              <a:t>Muokkaa perustyylejä naps.</a:t>
            </a:r>
          </a:p>
        </p:txBody>
      </p:sp>
      <p:sp>
        <p:nvSpPr>
          <p:cNvPr id="3" name="Tekstin paikkamerkki 2"/>
          <p:cNvSpPr>
            <a:spLocks noGrp="1"/>
          </p:cNvSpPr>
          <p:nvPr>
            <p:ph type="body" idx="1"/>
          </p:nvPr>
        </p:nvSpPr>
        <p:spPr>
          <a:xfrm>
            <a:off x="478369" y="1812181"/>
            <a:ext cx="11281833" cy="4544171"/>
          </a:xfrm>
          <a:prstGeom prst="rect">
            <a:avLst/>
          </a:prstGeom>
        </p:spPr>
        <p:txBody>
          <a:bodyPr vert="horz" lIns="0" tIns="0" rIns="0" bIns="0" rtlCol="0">
            <a:noAutofit/>
          </a:bodyPr>
          <a:lstStyle/>
          <a:p>
            <a:pPr lvl="0"/>
            <a:r>
              <a:rPr lang="fi-FI" noProof="0" dirty="0"/>
              <a:t>Muokkaa tekstin perustyylejä napsauttamalla</a:t>
            </a:r>
          </a:p>
          <a:p>
            <a:pPr lvl="1"/>
            <a:r>
              <a:rPr lang="fi-FI" noProof="0" dirty="0"/>
              <a:t>Toinen taso</a:t>
            </a:r>
          </a:p>
          <a:p>
            <a:pPr lvl="2"/>
            <a:r>
              <a:rPr lang="fi-FI" noProof="0" dirty="0"/>
              <a:t>Kolmas taso</a:t>
            </a:r>
          </a:p>
          <a:p>
            <a:pPr lvl="3"/>
            <a:r>
              <a:rPr lang="fi-FI" noProof="0" dirty="0"/>
              <a:t>Neljäs taso</a:t>
            </a:r>
          </a:p>
          <a:p>
            <a:pPr lvl="4"/>
            <a:r>
              <a:rPr lang="fi-FI" noProof="0" dirty="0"/>
              <a:t>Viides taso</a:t>
            </a:r>
          </a:p>
        </p:txBody>
      </p:sp>
    </p:spTree>
    <p:extLst>
      <p:ext uri="{BB962C8B-B14F-4D97-AF65-F5344CB8AC3E}">
        <p14:creationId xmlns:p14="http://schemas.microsoft.com/office/powerpoint/2010/main" val="1779749741"/>
      </p:ext>
    </p:extLst>
  </p:cSld>
  <p:clrMap bg1="lt1" tx1="dk1" bg2="lt2" tx2="dk2" accent1="accent1" accent2="accent2" accent3="accent3" accent4="accent4" accent5="accent5" accent6="accent6" hlink="hlink" folHlink="folHlink"/>
  <p:sldLayoutIdLst>
    <p:sldLayoutId id="2147483795" r:id="rId1"/>
    <p:sldLayoutId id="2147483796" r:id="rId2"/>
    <p:sldLayoutId id="2147483797" r:id="rId3"/>
    <p:sldLayoutId id="2147483798" r:id="rId4"/>
    <p:sldLayoutId id="2147483799" r:id="rId5"/>
    <p:sldLayoutId id="2147483800" r:id="rId6"/>
    <p:sldLayoutId id="2147483801" r:id="rId7"/>
    <p:sldLayoutId id="2147483802" r:id="rId8"/>
    <p:sldLayoutId id="2147483803" r:id="rId9"/>
    <p:sldLayoutId id="2147483804" r:id="rId10"/>
    <p:sldLayoutId id="2147483805" r:id="rId11"/>
    <p:sldLayoutId id="2147483806" r:id="rId12"/>
    <p:sldLayoutId id="2147483807" r:id="rId13"/>
    <p:sldLayoutId id="2147483808" r:id="rId14"/>
    <p:sldLayoutId id="2147483809" r:id="rId15"/>
    <p:sldLayoutId id="2147483810" r:id="rId16"/>
    <p:sldLayoutId id="2147483811" r:id="rId17"/>
    <p:sldLayoutId id="2147483812" r:id="rId18"/>
    <p:sldLayoutId id="2147483813" r:id="rId19"/>
    <p:sldLayoutId id="2147483814" r:id="rId20"/>
    <p:sldLayoutId id="2147483815" r:id="rId21"/>
    <p:sldLayoutId id="2147483816" r:id="rId22"/>
    <p:sldLayoutId id="2147483817" r:id="rId23"/>
    <p:sldLayoutId id="2147483818" r:id="rId24"/>
    <p:sldLayoutId id="2147483819" r:id="rId25"/>
    <p:sldLayoutId id="2147483820" r:id="rId26"/>
    <p:sldLayoutId id="2147483821" r:id="rId27"/>
    <p:sldLayoutId id="2147483822" r:id="rId28"/>
    <p:sldLayoutId id="2147483823" r:id="rId29"/>
    <p:sldLayoutId id="2147483824" r:id="rId30"/>
    <p:sldLayoutId id="2147483825" r:id="rId31"/>
    <p:sldLayoutId id="2147483826" r:id="rId32"/>
    <p:sldLayoutId id="2147483827" r:id="rId33"/>
    <p:sldLayoutId id="2147483828" r:id="rId34"/>
    <p:sldLayoutId id="2147483829" r:id="rId35"/>
    <p:sldLayoutId id="2147483830" r:id="rId36"/>
    <p:sldLayoutId id="2147483831" r:id="rId37"/>
    <p:sldLayoutId id="2147483832" r:id="rId38"/>
    <p:sldLayoutId id="2147483833" r:id="rId39"/>
    <p:sldLayoutId id="2147483834" r:id="rId40"/>
    <p:sldLayoutId id="2147483835" r:id="rId41"/>
    <p:sldLayoutId id="2147483836" r:id="rId42"/>
    <p:sldLayoutId id="2147483837" r:id="rId43"/>
    <p:sldLayoutId id="2147483838" r:id="rId44"/>
    <p:sldLayoutId id="2147483839" r:id="rId45"/>
    <p:sldLayoutId id="2147483840" r:id="rId46"/>
    <p:sldLayoutId id="2147483841" r:id="rId47"/>
    <p:sldLayoutId id="2147483842" r:id="rId48"/>
    <p:sldLayoutId id="2147483843" r:id="rId49"/>
    <p:sldLayoutId id="2147483844" r:id="rId50"/>
    <p:sldLayoutId id="2147483845" r:id="rId51"/>
    <p:sldLayoutId id="2147483846" r:id="rId52"/>
    <p:sldLayoutId id="2147483847" r:id="rId53"/>
    <p:sldLayoutId id="2147483848" r:id="rId54"/>
    <p:sldLayoutId id="2147483849" r:id="rId55"/>
    <p:sldLayoutId id="2147483850" r:id="rId56"/>
    <p:sldLayoutId id="2147483851" r:id="rId57"/>
    <p:sldLayoutId id="2147483852" r:id="rId58"/>
    <p:sldLayoutId id="2147483853" r:id="rId59"/>
  </p:sldLayoutIdLst>
  <p:hf hdr="0"/>
  <p:txStyles>
    <p:titleStyle>
      <a:lvl1pPr algn="l" defTabSz="609570" rtl="0" eaLnBrk="1" latinLnBrk="0" hangingPunct="1">
        <a:spcBef>
          <a:spcPct val="0"/>
        </a:spcBef>
        <a:buNone/>
        <a:defRPr sz="3733" b="0" i="0" kern="1200">
          <a:solidFill>
            <a:srgbClr val="9B003F"/>
          </a:solidFill>
          <a:latin typeface="Segoe UI Semibold" panose="020B0702040204020203" pitchFamily="34" charset="0"/>
          <a:ea typeface="+mj-ea"/>
          <a:cs typeface="Segoe UI Semibold" panose="020B0702040204020203" pitchFamily="34" charset="0"/>
        </a:defRPr>
      </a:lvl1pPr>
    </p:titleStyle>
    <p:bodyStyle>
      <a:lvl1pPr marL="321717" indent="-321717" algn="l" defTabSz="609570" rtl="0" eaLnBrk="1" latinLnBrk="0" hangingPunct="1">
        <a:lnSpc>
          <a:spcPct val="100000"/>
        </a:lnSpc>
        <a:spcBef>
          <a:spcPts val="0"/>
        </a:spcBef>
        <a:buClr>
          <a:schemeClr val="accent1"/>
        </a:buClr>
        <a:buSzPct val="115000"/>
        <a:buFont typeface="Symbol" panose="05050102010706020507" pitchFamily="18" charset="2"/>
        <a:buChar char=""/>
        <a:defRPr sz="2667" b="0" i="0" kern="1200">
          <a:solidFill>
            <a:srgbClr val="000000"/>
          </a:solidFill>
          <a:latin typeface="Segoe UI Semibold" panose="020B0702040204020203" pitchFamily="34" charset="0"/>
          <a:ea typeface="+mn-ea"/>
          <a:cs typeface="Segoe UI Semibold" panose="020B0702040204020203" pitchFamily="34" charset="0"/>
        </a:defRPr>
      </a:lvl1pPr>
      <a:lvl2pPr marL="748763" indent="-380981" algn="l" defTabSz="609570" rtl="0" eaLnBrk="1" latinLnBrk="0" hangingPunct="1">
        <a:lnSpc>
          <a:spcPct val="100000"/>
        </a:lnSpc>
        <a:spcBef>
          <a:spcPts val="0"/>
        </a:spcBef>
        <a:buClr>
          <a:schemeClr val="accent1"/>
        </a:buClr>
        <a:buSzPct val="50000"/>
        <a:buFont typeface="Wingdings" charset="2"/>
        <a:buChar char="u"/>
        <a:defRPr sz="2667" kern="1200">
          <a:solidFill>
            <a:srgbClr val="000000"/>
          </a:solidFill>
          <a:latin typeface="Segoe UI Semilight" panose="020B0402040204020203" pitchFamily="34" charset="0"/>
          <a:ea typeface="+mn-ea"/>
          <a:cs typeface="Segoe UI Semilight" panose="020B0402040204020203" pitchFamily="34" charset="0"/>
        </a:defRPr>
      </a:lvl2pPr>
      <a:lvl3pPr marL="1166342" indent="-380981" algn="l" defTabSz="609570" rtl="0" eaLnBrk="1" latinLnBrk="0" hangingPunct="1">
        <a:lnSpc>
          <a:spcPct val="100000"/>
        </a:lnSpc>
        <a:spcBef>
          <a:spcPts val="0"/>
        </a:spcBef>
        <a:buClr>
          <a:schemeClr val="accent1"/>
        </a:buClr>
        <a:buSzPct val="90000"/>
        <a:buFont typeface="Courier New"/>
        <a:buChar char="o"/>
        <a:defRPr sz="2000" kern="1200">
          <a:solidFill>
            <a:srgbClr val="000000"/>
          </a:solidFill>
          <a:latin typeface="Segoe UI Semilight" panose="020B0402040204020203" pitchFamily="34" charset="0"/>
          <a:ea typeface="+mn-ea"/>
          <a:cs typeface="Segoe UI Semilight" panose="020B0402040204020203" pitchFamily="34" charset="0"/>
        </a:defRPr>
      </a:lvl3pPr>
      <a:lvl4pPr marL="1463926" indent="-304784" algn="l" defTabSz="609570" rtl="0" eaLnBrk="1" latinLnBrk="0" hangingPunct="1">
        <a:lnSpc>
          <a:spcPct val="100000"/>
        </a:lnSpc>
        <a:spcBef>
          <a:spcPts val="0"/>
        </a:spcBef>
        <a:buClr>
          <a:schemeClr val="accent1"/>
        </a:buClr>
        <a:buSzPct val="50000"/>
        <a:buFont typeface="Wingdings" charset="2"/>
        <a:buChar char="u"/>
        <a:defRPr sz="2000" kern="1200">
          <a:solidFill>
            <a:srgbClr val="000000"/>
          </a:solidFill>
          <a:latin typeface="Segoe UI Semilight" panose="020B0402040204020203" pitchFamily="34" charset="0"/>
          <a:ea typeface="+mn-ea"/>
          <a:cs typeface="Segoe UI Semilight" panose="020B0402040204020203" pitchFamily="34" charset="0"/>
        </a:defRPr>
      </a:lvl4pPr>
      <a:lvl5pPr marL="1790610" indent="-304784" algn="l" defTabSz="609570" rtl="0" eaLnBrk="1" latinLnBrk="0" hangingPunct="1">
        <a:lnSpc>
          <a:spcPct val="100000"/>
        </a:lnSpc>
        <a:spcBef>
          <a:spcPts val="0"/>
        </a:spcBef>
        <a:buFont typeface="Arial"/>
        <a:buChar char="»"/>
        <a:defRPr sz="1600" kern="1200">
          <a:solidFill>
            <a:srgbClr val="000000"/>
          </a:solidFill>
          <a:latin typeface="Segoe UI Semilight" panose="020B0402040204020203" pitchFamily="34" charset="0"/>
          <a:ea typeface="+mn-ea"/>
          <a:cs typeface="Segoe UI Semilight" panose="020B0402040204020203" pitchFamily="34" charset="0"/>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fi-FI"/>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003">
          <p15:clr>
            <a:srgbClr val="F26B43"/>
          </p15:clr>
        </p15:guide>
        <p15:guide id="2" pos="288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478368" y="548217"/>
            <a:ext cx="10182757" cy="1143000"/>
          </a:xfrm>
          <a:prstGeom prst="rect">
            <a:avLst/>
          </a:prstGeom>
        </p:spPr>
        <p:txBody>
          <a:bodyPr vert="horz" lIns="0" tIns="0" rIns="0" bIns="0" rtlCol="0" anchor="b" anchorCtr="0">
            <a:noAutofit/>
          </a:bodyPr>
          <a:lstStyle/>
          <a:p>
            <a:r>
              <a:rPr lang="fi-FI" noProof="0"/>
              <a:t>Muokkaa perustyylejä naps.</a:t>
            </a:r>
          </a:p>
        </p:txBody>
      </p:sp>
      <p:sp>
        <p:nvSpPr>
          <p:cNvPr id="3" name="Tekstin paikkamerkki 2"/>
          <p:cNvSpPr>
            <a:spLocks noGrp="1"/>
          </p:cNvSpPr>
          <p:nvPr>
            <p:ph type="body" idx="1"/>
          </p:nvPr>
        </p:nvSpPr>
        <p:spPr>
          <a:xfrm>
            <a:off x="478369" y="1812181"/>
            <a:ext cx="11281833" cy="4544171"/>
          </a:xfrm>
          <a:prstGeom prst="rect">
            <a:avLst/>
          </a:prstGeom>
        </p:spPr>
        <p:txBody>
          <a:bodyPr vert="horz" lIns="0" tIns="0" rIns="0" bIns="0" rtlCol="0">
            <a:noAutofit/>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Tree>
    <p:extLst>
      <p:ext uri="{BB962C8B-B14F-4D97-AF65-F5344CB8AC3E}">
        <p14:creationId xmlns:p14="http://schemas.microsoft.com/office/powerpoint/2010/main" val="1048856696"/>
      </p:ext>
    </p:extLst>
  </p:cSld>
  <p:clrMap bg1="lt1" tx1="dk1" bg2="lt2" tx2="dk2" accent1="accent1" accent2="accent2" accent3="accent3" accent4="accent4" accent5="accent5" accent6="accent6" hlink="hlink" folHlink="folHlink"/>
  <p:sldLayoutIdLst>
    <p:sldLayoutId id="2147483868" r:id="rId1"/>
    <p:sldLayoutId id="2147483869" r:id="rId2"/>
    <p:sldLayoutId id="2147483870" r:id="rId3"/>
    <p:sldLayoutId id="2147483871" r:id="rId4"/>
    <p:sldLayoutId id="2147483872" r:id="rId5"/>
    <p:sldLayoutId id="2147483873" r:id="rId6"/>
    <p:sldLayoutId id="2147483874" r:id="rId7"/>
    <p:sldLayoutId id="2147483875" r:id="rId8"/>
    <p:sldLayoutId id="2147483876" r:id="rId9"/>
    <p:sldLayoutId id="2147483877" r:id="rId10"/>
    <p:sldLayoutId id="2147483878" r:id="rId11"/>
    <p:sldLayoutId id="2147483879" r:id="rId12"/>
    <p:sldLayoutId id="2147483880" r:id="rId13"/>
    <p:sldLayoutId id="2147483881" r:id="rId14"/>
    <p:sldLayoutId id="2147483882" r:id="rId15"/>
    <p:sldLayoutId id="2147483883" r:id="rId16"/>
    <p:sldLayoutId id="2147483884" r:id="rId17"/>
    <p:sldLayoutId id="2147483885" r:id="rId18"/>
    <p:sldLayoutId id="2147483886" r:id="rId19"/>
    <p:sldLayoutId id="2147483887" r:id="rId20"/>
    <p:sldLayoutId id="2147483888" r:id="rId21"/>
    <p:sldLayoutId id="2147483889" r:id="rId22"/>
    <p:sldLayoutId id="2147483890" r:id="rId23"/>
    <p:sldLayoutId id="2147483891" r:id="rId24"/>
    <p:sldLayoutId id="2147483892" r:id="rId25"/>
    <p:sldLayoutId id="2147483893" r:id="rId26"/>
    <p:sldLayoutId id="2147483894" r:id="rId27"/>
    <p:sldLayoutId id="2147483895" r:id="rId28"/>
    <p:sldLayoutId id="2147483896" r:id="rId29"/>
    <p:sldLayoutId id="2147483897" r:id="rId30"/>
    <p:sldLayoutId id="2147483898" r:id="rId31"/>
    <p:sldLayoutId id="2147483899" r:id="rId32"/>
    <p:sldLayoutId id="2147483900" r:id="rId33"/>
    <p:sldLayoutId id="2147483901" r:id="rId34"/>
    <p:sldLayoutId id="2147483902" r:id="rId35"/>
    <p:sldLayoutId id="2147483903" r:id="rId36"/>
    <p:sldLayoutId id="2147483904" r:id="rId37"/>
    <p:sldLayoutId id="2147483905" r:id="rId38"/>
    <p:sldLayoutId id="2147483906" r:id="rId39"/>
    <p:sldLayoutId id="2147483907" r:id="rId40"/>
    <p:sldLayoutId id="2147483908" r:id="rId41"/>
    <p:sldLayoutId id="2147483909" r:id="rId42"/>
    <p:sldLayoutId id="2147483910" r:id="rId43"/>
    <p:sldLayoutId id="2147483911" r:id="rId44"/>
    <p:sldLayoutId id="2147483912" r:id="rId45"/>
    <p:sldLayoutId id="2147483913" r:id="rId46"/>
    <p:sldLayoutId id="2147483914" r:id="rId47"/>
    <p:sldLayoutId id="2147483915" r:id="rId48"/>
    <p:sldLayoutId id="2147483916" r:id="rId49"/>
    <p:sldLayoutId id="2147483917" r:id="rId50"/>
    <p:sldLayoutId id="2147483918" r:id="rId51"/>
    <p:sldLayoutId id="2147483919" r:id="rId52"/>
    <p:sldLayoutId id="2147483920" r:id="rId53"/>
    <p:sldLayoutId id="2147483921" r:id="rId54"/>
    <p:sldLayoutId id="2147483922" r:id="rId55"/>
    <p:sldLayoutId id="2147483923" r:id="rId56"/>
    <p:sldLayoutId id="2147483924" r:id="rId57"/>
    <p:sldLayoutId id="2147483925" r:id="rId58"/>
    <p:sldLayoutId id="2147483926" r:id="rId59"/>
    <p:sldLayoutId id="2147483927" r:id="rId60"/>
    <p:sldLayoutId id="2147483928" r:id="rId61"/>
    <p:sldLayoutId id="2147483929" r:id="rId62"/>
    <p:sldLayoutId id="2147483930" r:id="rId63"/>
    <p:sldLayoutId id="2147483931" r:id="rId64"/>
    <p:sldLayoutId id="2147483932" r:id="rId65"/>
    <p:sldLayoutId id="2147483933" r:id="rId66"/>
    <p:sldLayoutId id="2147483934" r:id="rId67"/>
    <p:sldLayoutId id="2147483935" r:id="rId68"/>
    <p:sldLayoutId id="2147483936" r:id="rId69"/>
    <p:sldLayoutId id="2147483937" r:id="rId70"/>
    <p:sldLayoutId id="2147483938" r:id="rId71"/>
    <p:sldLayoutId id="2147483939" r:id="rId72"/>
    <p:sldLayoutId id="2147483940" r:id="rId73"/>
    <p:sldLayoutId id="2147483941" r:id="rId74"/>
    <p:sldLayoutId id="2147483942" r:id="rId75"/>
    <p:sldLayoutId id="2147483943" r:id="rId76"/>
    <p:sldLayoutId id="2147483944" r:id="rId77"/>
    <p:sldLayoutId id="2147483945" r:id="rId78"/>
    <p:sldLayoutId id="2147483946" r:id="rId79"/>
    <p:sldLayoutId id="2147483947" r:id="rId80"/>
    <p:sldLayoutId id="2147483948" r:id="rId81"/>
    <p:sldLayoutId id="2147483949" r:id="rId82"/>
    <p:sldLayoutId id="2147483950" r:id="rId83"/>
    <p:sldLayoutId id="2147483951" r:id="rId84"/>
    <p:sldLayoutId id="2147483952" r:id="rId85"/>
    <p:sldLayoutId id="2147483953" r:id="rId86"/>
    <p:sldLayoutId id="2147483954" r:id="rId87"/>
    <p:sldLayoutId id="2147483955" r:id="rId88"/>
    <p:sldLayoutId id="2147483956" r:id="rId89"/>
    <p:sldLayoutId id="2147483957" r:id="rId90"/>
    <p:sldLayoutId id="2147483958" r:id="rId91"/>
    <p:sldLayoutId id="2147483959" r:id="rId92"/>
    <p:sldLayoutId id="2147483960" r:id="rId93"/>
    <p:sldLayoutId id="2147483961" r:id="rId94"/>
    <p:sldLayoutId id="2147483962" r:id="rId95"/>
    <p:sldLayoutId id="2147483963" r:id="rId96"/>
    <p:sldLayoutId id="2147483964" r:id="rId97"/>
    <p:sldLayoutId id="2147483965" r:id="rId98"/>
    <p:sldLayoutId id="2147483966" r:id="rId99"/>
    <p:sldLayoutId id="2147483967" r:id="rId100"/>
    <p:sldLayoutId id="2147483968" r:id="rId101"/>
    <p:sldLayoutId id="2147483969" r:id="rId102"/>
    <p:sldLayoutId id="2147483970" r:id="rId103"/>
    <p:sldLayoutId id="2147483971" r:id="rId104"/>
    <p:sldLayoutId id="2147483972" r:id="rId105"/>
    <p:sldLayoutId id="2147483973" r:id="rId106"/>
    <p:sldLayoutId id="2147483974" r:id="rId107"/>
    <p:sldLayoutId id="2147483975" r:id="rId108"/>
    <p:sldLayoutId id="2147483976" r:id="rId109"/>
    <p:sldLayoutId id="2147483977" r:id="rId110"/>
    <p:sldLayoutId id="2147483978" r:id="rId111"/>
    <p:sldLayoutId id="2147483979" r:id="rId112"/>
    <p:sldLayoutId id="2147483980" r:id="rId113"/>
    <p:sldLayoutId id="2147483981" r:id="rId114"/>
    <p:sldLayoutId id="2147483982" r:id="rId115"/>
    <p:sldLayoutId id="2147483983" r:id="rId116"/>
    <p:sldLayoutId id="2147483984" r:id="rId117"/>
    <p:sldLayoutId id="2147483985" r:id="rId118"/>
  </p:sldLayoutIdLst>
  <p:hf hdr="0"/>
  <p:txStyles>
    <p:titleStyle>
      <a:lvl1pPr algn="l" defTabSz="609570" rtl="0" eaLnBrk="1" latinLnBrk="0" hangingPunct="1">
        <a:spcBef>
          <a:spcPct val="0"/>
        </a:spcBef>
        <a:buNone/>
        <a:defRPr sz="3733" b="0" i="0" kern="1200">
          <a:solidFill>
            <a:srgbClr val="9B003F"/>
          </a:solidFill>
          <a:latin typeface="Segoe UI Semibold" panose="020B0702040204020203" pitchFamily="34" charset="0"/>
          <a:ea typeface="+mj-ea"/>
          <a:cs typeface="Segoe UI Semibold" panose="020B0702040204020203" pitchFamily="34" charset="0"/>
        </a:defRPr>
      </a:lvl1pPr>
    </p:titleStyle>
    <p:bodyStyle>
      <a:lvl1pPr marL="321717" indent="-321717" algn="l" defTabSz="609570" rtl="0" eaLnBrk="1" latinLnBrk="0" hangingPunct="1">
        <a:lnSpc>
          <a:spcPct val="100000"/>
        </a:lnSpc>
        <a:spcBef>
          <a:spcPts val="0"/>
        </a:spcBef>
        <a:buClr>
          <a:schemeClr val="accent1"/>
        </a:buClr>
        <a:buSzPct val="115000"/>
        <a:buFont typeface="Symbol" panose="05050102010706020507" pitchFamily="18" charset="2"/>
        <a:buChar char=""/>
        <a:defRPr sz="2667" b="0" i="0" kern="1200">
          <a:solidFill>
            <a:srgbClr val="000000"/>
          </a:solidFill>
          <a:latin typeface="Segoe UI Semibold" panose="020B0702040204020203" pitchFamily="34" charset="0"/>
          <a:ea typeface="+mn-ea"/>
          <a:cs typeface="Segoe UI Semibold" panose="020B0702040204020203" pitchFamily="34" charset="0"/>
        </a:defRPr>
      </a:lvl1pPr>
      <a:lvl2pPr marL="748763" indent="-380981" algn="l" defTabSz="609570" rtl="0" eaLnBrk="1" latinLnBrk="0" hangingPunct="1">
        <a:lnSpc>
          <a:spcPct val="100000"/>
        </a:lnSpc>
        <a:spcBef>
          <a:spcPts val="0"/>
        </a:spcBef>
        <a:buClr>
          <a:schemeClr val="accent1"/>
        </a:buClr>
        <a:buSzPct val="50000"/>
        <a:buFont typeface="Wingdings" charset="2"/>
        <a:buChar char="u"/>
        <a:defRPr sz="2667" kern="1200">
          <a:solidFill>
            <a:srgbClr val="000000"/>
          </a:solidFill>
          <a:latin typeface="Segoe UI Semilight" panose="020B0402040204020203" pitchFamily="34" charset="0"/>
          <a:ea typeface="+mn-ea"/>
          <a:cs typeface="Segoe UI Semilight" panose="020B0402040204020203" pitchFamily="34" charset="0"/>
        </a:defRPr>
      </a:lvl2pPr>
      <a:lvl3pPr marL="1166342" indent="-380981" algn="l" defTabSz="609570" rtl="0" eaLnBrk="1" latinLnBrk="0" hangingPunct="1">
        <a:lnSpc>
          <a:spcPct val="100000"/>
        </a:lnSpc>
        <a:spcBef>
          <a:spcPts val="0"/>
        </a:spcBef>
        <a:buClr>
          <a:schemeClr val="accent1"/>
        </a:buClr>
        <a:buSzPct val="90000"/>
        <a:buFont typeface="Courier New"/>
        <a:buChar char="o"/>
        <a:defRPr sz="2000" kern="1200">
          <a:solidFill>
            <a:srgbClr val="000000"/>
          </a:solidFill>
          <a:latin typeface="Segoe UI Semilight" panose="020B0402040204020203" pitchFamily="34" charset="0"/>
          <a:ea typeface="+mn-ea"/>
          <a:cs typeface="Segoe UI Semilight" panose="020B0402040204020203" pitchFamily="34" charset="0"/>
        </a:defRPr>
      </a:lvl3pPr>
      <a:lvl4pPr marL="1463926" indent="-304784" algn="l" defTabSz="609570" rtl="0" eaLnBrk="1" latinLnBrk="0" hangingPunct="1">
        <a:lnSpc>
          <a:spcPct val="100000"/>
        </a:lnSpc>
        <a:spcBef>
          <a:spcPts val="0"/>
        </a:spcBef>
        <a:buClr>
          <a:schemeClr val="accent1"/>
        </a:buClr>
        <a:buSzPct val="50000"/>
        <a:buFont typeface="Wingdings" charset="2"/>
        <a:buChar char="u"/>
        <a:defRPr sz="2000" kern="1200">
          <a:solidFill>
            <a:srgbClr val="000000"/>
          </a:solidFill>
          <a:latin typeface="Segoe UI Semilight" panose="020B0402040204020203" pitchFamily="34" charset="0"/>
          <a:ea typeface="+mn-ea"/>
          <a:cs typeface="Segoe UI Semilight" panose="020B0402040204020203" pitchFamily="34" charset="0"/>
        </a:defRPr>
      </a:lvl4pPr>
      <a:lvl5pPr marL="1790610" indent="-304784" algn="l" defTabSz="609570" rtl="0" eaLnBrk="1" latinLnBrk="0" hangingPunct="1">
        <a:lnSpc>
          <a:spcPct val="100000"/>
        </a:lnSpc>
        <a:spcBef>
          <a:spcPts val="0"/>
        </a:spcBef>
        <a:buFont typeface="Arial"/>
        <a:buChar char="»"/>
        <a:defRPr sz="1600" kern="1200">
          <a:solidFill>
            <a:srgbClr val="000000"/>
          </a:solidFill>
          <a:latin typeface="Segoe UI Semilight" panose="020B0402040204020203" pitchFamily="34" charset="0"/>
          <a:ea typeface="+mn-ea"/>
          <a:cs typeface="Segoe UI Semilight" panose="020B0402040204020203" pitchFamily="34" charset="0"/>
        </a:defRPr>
      </a:lvl5pPr>
      <a:lvl6pPr marL="3352632" indent="-304784" algn="l" defTabSz="609570" rtl="0" eaLnBrk="1" latinLnBrk="0" hangingPunct="1">
        <a:spcBef>
          <a:spcPct val="20000"/>
        </a:spcBef>
        <a:buFont typeface="Arial"/>
        <a:buChar char="•"/>
        <a:defRPr sz="26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fi-FI"/>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003">
          <p15:clr>
            <a:srgbClr val="F26B43"/>
          </p15:clr>
        </p15:guide>
        <p15:guide id="2" pos="288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478368" y="548217"/>
            <a:ext cx="10182757" cy="1143000"/>
          </a:xfrm>
          <a:prstGeom prst="rect">
            <a:avLst/>
          </a:prstGeom>
        </p:spPr>
        <p:txBody>
          <a:bodyPr vert="horz" lIns="0" tIns="0" rIns="0" bIns="0" rtlCol="0" anchor="b" anchorCtr="0">
            <a:noAutofit/>
          </a:bodyPr>
          <a:lstStyle/>
          <a:p>
            <a:r>
              <a:rPr lang="fi-FI" noProof="0" dirty="0"/>
              <a:t>Muokkaa perustyylejä naps.</a:t>
            </a:r>
          </a:p>
        </p:txBody>
      </p:sp>
      <p:sp>
        <p:nvSpPr>
          <p:cNvPr id="3" name="Tekstin paikkamerkki 2"/>
          <p:cNvSpPr>
            <a:spLocks noGrp="1"/>
          </p:cNvSpPr>
          <p:nvPr>
            <p:ph type="body" idx="1"/>
          </p:nvPr>
        </p:nvSpPr>
        <p:spPr>
          <a:xfrm>
            <a:off x="478368" y="1812180"/>
            <a:ext cx="11281833" cy="4544171"/>
          </a:xfrm>
          <a:prstGeom prst="rect">
            <a:avLst/>
          </a:prstGeom>
        </p:spPr>
        <p:txBody>
          <a:bodyPr vert="horz" lIns="0" tIns="0" rIns="0" bIns="0" rtlCol="0">
            <a:noAutofit/>
          </a:bodyPr>
          <a:lstStyle/>
          <a:p>
            <a:pPr lvl="0"/>
            <a:r>
              <a:rPr lang="fi-FI" noProof="0" dirty="0"/>
              <a:t>Muokkaa tekstin perustyylejä napsauttamalla</a:t>
            </a:r>
          </a:p>
          <a:p>
            <a:pPr lvl="1"/>
            <a:r>
              <a:rPr lang="fi-FI" noProof="0" dirty="0"/>
              <a:t>Toinen taso</a:t>
            </a:r>
          </a:p>
          <a:p>
            <a:pPr lvl="2"/>
            <a:r>
              <a:rPr lang="fi-FI" noProof="0" dirty="0"/>
              <a:t>Kolmas taso</a:t>
            </a:r>
          </a:p>
          <a:p>
            <a:pPr lvl="3"/>
            <a:r>
              <a:rPr lang="fi-FI" noProof="0" dirty="0"/>
              <a:t>Neljäs taso</a:t>
            </a:r>
          </a:p>
          <a:p>
            <a:pPr lvl="4"/>
            <a:r>
              <a:rPr lang="fi-FI" noProof="0" dirty="0"/>
              <a:t>Viides taso</a:t>
            </a:r>
          </a:p>
        </p:txBody>
      </p:sp>
    </p:spTree>
    <p:extLst>
      <p:ext uri="{BB962C8B-B14F-4D97-AF65-F5344CB8AC3E}">
        <p14:creationId xmlns:p14="http://schemas.microsoft.com/office/powerpoint/2010/main" val="799602934"/>
      </p:ext>
    </p:extLst>
  </p:cSld>
  <p:clrMap bg1="lt1" tx1="dk1" bg2="lt2" tx2="dk2" accent1="accent1" accent2="accent2" accent3="accent3" accent4="accent4" accent5="accent5" accent6="accent6" hlink="hlink" folHlink="folHlink"/>
  <p:sldLayoutIdLst>
    <p:sldLayoutId id="2147483987" r:id="rId1"/>
    <p:sldLayoutId id="2147483988" r:id="rId2"/>
    <p:sldLayoutId id="2147483989" r:id="rId3"/>
    <p:sldLayoutId id="2147483990" r:id="rId4"/>
    <p:sldLayoutId id="2147483991" r:id="rId5"/>
    <p:sldLayoutId id="2147483992" r:id="rId6"/>
    <p:sldLayoutId id="2147483993" r:id="rId7"/>
    <p:sldLayoutId id="2147483994" r:id="rId8"/>
    <p:sldLayoutId id="2147483995" r:id="rId9"/>
    <p:sldLayoutId id="2147483996" r:id="rId10"/>
    <p:sldLayoutId id="2147483997" r:id="rId11"/>
    <p:sldLayoutId id="2147483998" r:id="rId12"/>
    <p:sldLayoutId id="2147483999" r:id="rId13"/>
    <p:sldLayoutId id="2147484000" r:id="rId14"/>
    <p:sldLayoutId id="2147484001" r:id="rId15"/>
    <p:sldLayoutId id="2147484002" r:id="rId16"/>
    <p:sldLayoutId id="2147484003" r:id="rId17"/>
    <p:sldLayoutId id="2147484004" r:id="rId18"/>
    <p:sldLayoutId id="2147484005" r:id="rId19"/>
    <p:sldLayoutId id="2147484006" r:id="rId20"/>
    <p:sldLayoutId id="2147484007" r:id="rId21"/>
    <p:sldLayoutId id="2147484008" r:id="rId22"/>
    <p:sldLayoutId id="2147484009" r:id="rId23"/>
    <p:sldLayoutId id="2147484010" r:id="rId24"/>
    <p:sldLayoutId id="2147484011" r:id="rId25"/>
    <p:sldLayoutId id="2147484012" r:id="rId26"/>
    <p:sldLayoutId id="2147484013" r:id="rId27"/>
    <p:sldLayoutId id="2147484014" r:id="rId28"/>
    <p:sldLayoutId id="2147484015" r:id="rId29"/>
    <p:sldLayoutId id="2147484016" r:id="rId30"/>
    <p:sldLayoutId id="2147484017" r:id="rId31"/>
    <p:sldLayoutId id="2147484018" r:id="rId32"/>
    <p:sldLayoutId id="2147484019" r:id="rId33"/>
    <p:sldLayoutId id="2147484020" r:id="rId34"/>
    <p:sldLayoutId id="2147484021" r:id="rId35"/>
    <p:sldLayoutId id="2147484022" r:id="rId36"/>
    <p:sldLayoutId id="2147484023" r:id="rId37"/>
    <p:sldLayoutId id="2147484024" r:id="rId38"/>
    <p:sldLayoutId id="2147484025" r:id="rId39"/>
    <p:sldLayoutId id="2147484026" r:id="rId40"/>
    <p:sldLayoutId id="2147484027" r:id="rId41"/>
    <p:sldLayoutId id="2147484028" r:id="rId42"/>
    <p:sldLayoutId id="2147484029" r:id="rId43"/>
    <p:sldLayoutId id="2147484030" r:id="rId44"/>
    <p:sldLayoutId id="2147484031" r:id="rId45"/>
    <p:sldLayoutId id="2147484032" r:id="rId46"/>
    <p:sldLayoutId id="2147484033" r:id="rId47"/>
    <p:sldLayoutId id="2147484034" r:id="rId48"/>
    <p:sldLayoutId id="2147484035" r:id="rId49"/>
    <p:sldLayoutId id="2147484036" r:id="rId50"/>
    <p:sldLayoutId id="2147484037" r:id="rId51"/>
    <p:sldLayoutId id="2147484038" r:id="rId52"/>
    <p:sldLayoutId id="2147484039" r:id="rId53"/>
    <p:sldLayoutId id="2147484040" r:id="rId54"/>
    <p:sldLayoutId id="2147484041" r:id="rId55"/>
    <p:sldLayoutId id="2147484042" r:id="rId56"/>
    <p:sldLayoutId id="2147484043" r:id="rId57"/>
    <p:sldLayoutId id="2147484044" r:id="rId58"/>
    <p:sldLayoutId id="2147484045" r:id="rId59"/>
  </p:sldLayoutIdLst>
  <p:hf hdr="0"/>
  <p:txStyles>
    <p:titleStyle>
      <a:lvl1pPr algn="l" defTabSz="609585" rtl="0" eaLnBrk="1" latinLnBrk="0" hangingPunct="1">
        <a:spcBef>
          <a:spcPct val="0"/>
        </a:spcBef>
        <a:buNone/>
        <a:defRPr sz="3733" b="0" i="0" kern="1200">
          <a:solidFill>
            <a:srgbClr val="9B003F"/>
          </a:solidFill>
          <a:latin typeface="Segoe UI Semibold" panose="020B0702040204020203" pitchFamily="34" charset="0"/>
          <a:ea typeface="+mj-ea"/>
          <a:cs typeface="Segoe UI Semibold" panose="020B0702040204020203" pitchFamily="34" charset="0"/>
        </a:defRPr>
      </a:lvl1pPr>
    </p:titleStyle>
    <p:bodyStyle>
      <a:lvl1pPr marL="321725" indent="-321725" algn="l" defTabSz="609585" rtl="0" eaLnBrk="1" latinLnBrk="0" hangingPunct="1">
        <a:lnSpc>
          <a:spcPct val="100000"/>
        </a:lnSpc>
        <a:spcBef>
          <a:spcPts val="0"/>
        </a:spcBef>
        <a:buClr>
          <a:schemeClr val="accent1"/>
        </a:buClr>
        <a:buSzPct val="115000"/>
        <a:buFont typeface="Symbol" panose="05050102010706020507" pitchFamily="18" charset="2"/>
        <a:buChar char=""/>
        <a:defRPr sz="2667" b="0" i="0" kern="1200">
          <a:solidFill>
            <a:srgbClr val="000000"/>
          </a:solidFill>
          <a:latin typeface="Segoe UI Semibold" panose="020B0702040204020203" pitchFamily="34" charset="0"/>
          <a:ea typeface="+mn-ea"/>
          <a:cs typeface="Segoe UI Semibold" panose="020B0702040204020203" pitchFamily="34" charset="0"/>
        </a:defRPr>
      </a:lvl1pPr>
      <a:lvl2pPr marL="748781" indent="-380990" algn="l" defTabSz="609585" rtl="0" eaLnBrk="1" latinLnBrk="0" hangingPunct="1">
        <a:lnSpc>
          <a:spcPct val="100000"/>
        </a:lnSpc>
        <a:spcBef>
          <a:spcPts val="0"/>
        </a:spcBef>
        <a:buClr>
          <a:schemeClr val="accent1"/>
        </a:buClr>
        <a:buSzPct val="50000"/>
        <a:buFont typeface="Wingdings" charset="2"/>
        <a:buChar char="u"/>
        <a:defRPr sz="2667" kern="1200">
          <a:solidFill>
            <a:srgbClr val="000000"/>
          </a:solidFill>
          <a:latin typeface="Segoe UI Semilight" panose="020B0402040204020203" pitchFamily="34" charset="0"/>
          <a:ea typeface="+mn-ea"/>
          <a:cs typeface="Segoe UI Semilight" panose="020B0402040204020203" pitchFamily="34" charset="0"/>
        </a:defRPr>
      </a:lvl2pPr>
      <a:lvl3pPr marL="1166371" indent="-380990" algn="l" defTabSz="609585" rtl="0" eaLnBrk="1" latinLnBrk="0" hangingPunct="1">
        <a:lnSpc>
          <a:spcPct val="100000"/>
        </a:lnSpc>
        <a:spcBef>
          <a:spcPts val="0"/>
        </a:spcBef>
        <a:buClr>
          <a:schemeClr val="accent1"/>
        </a:buClr>
        <a:buSzPct val="90000"/>
        <a:buFont typeface="Courier New"/>
        <a:buChar char="o"/>
        <a:defRPr sz="2000" kern="1200">
          <a:solidFill>
            <a:srgbClr val="000000"/>
          </a:solidFill>
          <a:latin typeface="Segoe UI Semilight" panose="020B0402040204020203" pitchFamily="34" charset="0"/>
          <a:ea typeface="+mn-ea"/>
          <a:cs typeface="Segoe UI Semilight" panose="020B0402040204020203" pitchFamily="34" charset="0"/>
        </a:defRPr>
      </a:lvl3pPr>
      <a:lvl4pPr marL="1463963" indent="-304792" algn="l" defTabSz="609585" rtl="0" eaLnBrk="1" latinLnBrk="0" hangingPunct="1">
        <a:lnSpc>
          <a:spcPct val="100000"/>
        </a:lnSpc>
        <a:spcBef>
          <a:spcPts val="0"/>
        </a:spcBef>
        <a:buClr>
          <a:schemeClr val="accent1"/>
        </a:buClr>
        <a:buSzPct val="50000"/>
        <a:buFont typeface="Wingdings" charset="2"/>
        <a:buChar char="u"/>
        <a:defRPr sz="2000" kern="1200">
          <a:solidFill>
            <a:srgbClr val="000000"/>
          </a:solidFill>
          <a:latin typeface="Segoe UI Semilight" panose="020B0402040204020203" pitchFamily="34" charset="0"/>
          <a:ea typeface="+mn-ea"/>
          <a:cs typeface="Segoe UI Semilight" panose="020B0402040204020203" pitchFamily="34" charset="0"/>
        </a:defRPr>
      </a:lvl4pPr>
      <a:lvl5pPr marL="1790655" indent="-304792" algn="l" defTabSz="609585" rtl="0" eaLnBrk="1" latinLnBrk="0" hangingPunct="1">
        <a:lnSpc>
          <a:spcPct val="100000"/>
        </a:lnSpc>
        <a:spcBef>
          <a:spcPts val="0"/>
        </a:spcBef>
        <a:buFont typeface="Arial"/>
        <a:buChar char="»"/>
        <a:defRPr sz="1600" kern="1200">
          <a:solidFill>
            <a:srgbClr val="000000"/>
          </a:solidFill>
          <a:latin typeface="Segoe UI Semilight" panose="020B0402040204020203" pitchFamily="34" charset="0"/>
          <a:ea typeface="+mn-ea"/>
          <a:cs typeface="Segoe UI Semilight" panose="020B0402040204020203" pitchFamily="34"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fi-FI"/>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003">
          <p15:clr>
            <a:srgbClr val="F26B43"/>
          </p15:clr>
        </p15:guide>
        <p15:guide id="2" pos="288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478368" y="548217"/>
            <a:ext cx="10182757" cy="1143000"/>
          </a:xfrm>
          <a:prstGeom prst="rect">
            <a:avLst/>
          </a:prstGeom>
        </p:spPr>
        <p:txBody>
          <a:bodyPr vert="horz" lIns="0" tIns="0" rIns="0" bIns="0" rtlCol="0" anchor="b" anchorCtr="0">
            <a:noAutofit/>
          </a:bodyPr>
          <a:lstStyle/>
          <a:p>
            <a:r>
              <a:rPr lang="fi-FI" noProof="0"/>
              <a:t>Muokkaa perustyylejä naps.</a:t>
            </a:r>
          </a:p>
        </p:txBody>
      </p:sp>
      <p:sp>
        <p:nvSpPr>
          <p:cNvPr id="3" name="Tekstin paikkamerkki 2"/>
          <p:cNvSpPr>
            <a:spLocks noGrp="1"/>
          </p:cNvSpPr>
          <p:nvPr>
            <p:ph type="body" idx="1"/>
          </p:nvPr>
        </p:nvSpPr>
        <p:spPr>
          <a:xfrm>
            <a:off x="478370" y="1812181"/>
            <a:ext cx="11281833" cy="4544171"/>
          </a:xfrm>
          <a:prstGeom prst="rect">
            <a:avLst/>
          </a:prstGeom>
        </p:spPr>
        <p:txBody>
          <a:bodyPr vert="horz" lIns="0" tIns="0" rIns="0" bIns="0" rtlCol="0">
            <a:noAutofit/>
          </a:bodyPr>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Tree>
    <p:extLst>
      <p:ext uri="{BB962C8B-B14F-4D97-AF65-F5344CB8AC3E}">
        <p14:creationId xmlns:p14="http://schemas.microsoft.com/office/powerpoint/2010/main" val="333065446"/>
      </p:ext>
    </p:extLst>
  </p:cSld>
  <p:clrMap bg1="lt1" tx1="dk1" bg2="lt2" tx2="dk2" accent1="accent1" accent2="accent2" accent3="accent3" accent4="accent4" accent5="accent5" accent6="accent6" hlink="hlink" folHlink="folHlink"/>
  <p:sldLayoutIdLst>
    <p:sldLayoutId id="2147484047" r:id="rId1"/>
    <p:sldLayoutId id="2147484048" r:id="rId2"/>
    <p:sldLayoutId id="2147484049" r:id="rId3"/>
    <p:sldLayoutId id="2147484050" r:id="rId4"/>
    <p:sldLayoutId id="2147484051" r:id="rId5"/>
    <p:sldLayoutId id="2147484052" r:id="rId6"/>
    <p:sldLayoutId id="2147484053" r:id="rId7"/>
    <p:sldLayoutId id="2147484054" r:id="rId8"/>
    <p:sldLayoutId id="2147484055" r:id="rId9"/>
    <p:sldLayoutId id="2147484056" r:id="rId10"/>
    <p:sldLayoutId id="2147484057" r:id="rId11"/>
    <p:sldLayoutId id="2147484058" r:id="rId12"/>
    <p:sldLayoutId id="2147484059" r:id="rId13"/>
    <p:sldLayoutId id="2147484060" r:id="rId14"/>
    <p:sldLayoutId id="2147484061" r:id="rId15"/>
    <p:sldLayoutId id="2147484062" r:id="rId16"/>
    <p:sldLayoutId id="2147484063" r:id="rId17"/>
    <p:sldLayoutId id="2147484064" r:id="rId18"/>
    <p:sldLayoutId id="2147484065" r:id="rId19"/>
    <p:sldLayoutId id="2147484066" r:id="rId20"/>
    <p:sldLayoutId id="2147484067" r:id="rId21"/>
    <p:sldLayoutId id="2147484068" r:id="rId22"/>
    <p:sldLayoutId id="2147484069" r:id="rId23"/>
    <p:sldLayoutId id="2147484070" r:id="rId24"/>
    <p:sldLayoutId id="2147484071" r:id="rId25"/>
    <p:sldLayoutId id="2147484072" r:id="rId26"/>
    <p:sldLayoutId id="2147484073" r:id="rId27"/>
    <p:sldLayoutId id="2147484074" r:id="rId28"/>
    <p:sldLayoutId id="2147484075" r:id="rId29"/>
    <p:sldLayoutId id="2147484076" r:id="rId30"/>
    <p:sldLayoutId id="2147484077" r:id="rId31"/>
    <p:sldLayoutId id="2147484078" r:id="rId32"/>
    <p:sldLayoutId id="2147484079" r:id="rId33"/>
    <p:sldLayoutId id="2147484080" r:id="rId34"/>
    <p:sldLayoutId id="2147484081" r:id="rId35"/>
    <p:sldLayoutId id="2147484082" r:id="rId36"/>
    <p:sldLayoutId id="2147484083" r:id="rId37"/>
    <p:sldLayoutId id="2147484084" r:id="rId38"/>
    <p:sldLayoutId id="2147484085" r:id="rId39"/>
    <p:sldLayoutId id="2147484086" r:id="rId40"/>
    <p:sldLayoutId id="2147484087" r:id="rId41"/>
    <p:sldLayoutId id="2147484088" r:id="rId42"/>
    <p:sldLayoutId id="2147484089" r:id="rId43"/>
    <p:sldLayoutId id="2147484090" r:id="rId44"/>
    <p:sldLayoutId id="2147484091" r:id="rId45"/>
    <p:sldLayoutId id="2147484092" r:id="rId46"/>
    <p:sldLayoutId id="2147484093" r:id="rId47"/>
    <p:sldLayoutId id="2147484094" r:id="rId48"/>
    <p:sldLayoutId id="2147484095" r:id="rId49"/>
    <p:sldLayoutId id="2147484096" r:id="rId50"/>
    <p:sldLayoutId id="2147484097" r:id="rId51"/>
    <p:sldLayoutId id="2147484098" r:id="rId52"/>
    <p:sldLayoutId id="2147484099" r:id="rId53"/>
    <p:sldLayoutId id="2147484100" r:id="rId54"/>
    <p:sldLayoutId id="2147484101" r:id="rId55"/>
    <p:sldLayoutId id="2147484102" r:id="rId56"/>
    <p:sldLayoutId id="2147484103" r:id="rId57"/>
    <p:sldLayoutId id="2147484104" r:id="rId58"/>
    <p:sldLayoutId id="2147484105" r:id="rId59"/>
    <p:sldLayoutId id="2147484106" r:id="rId60"/>
    <p:sldLayoutId id="2147484107" r:id="rId61"/>
    <p:sldLayoutId id="2147484108" r:id="rId62"/>
    <p:sldLayoutId id="2147484109" r:id="rId63"/>
    <p:sldLayoutId id="2147484110" r:id="rId64"/>
    <p:sldLayoutId id="2147484111" r:id="rId65"/>
    <p:sldLayoutId id="2147484112" r:id="rId66"/>
    <p:sldLayoutId id="2147484113" r:id="rId67"/>
    <p:sldLayoutId id="2147484114" r:id="rId68"/>
    <p:sldLayoutId id="2147484115" r:id="rId69"/>
    <p:sldLayoutId id="2147484116" r:id="rId70"/>
    <p:sldLayoutId id="2147484117" r:id="rId71"/>
    <p:sldLayoutId id="2147484118" r:id="rId72"/>
    <p:sldLayoutId id="2147484119" r:id="rId73"/>
    <p:sldLayoutId id="2147484120" r:id="rId74"/>
    <p:sldLayoutId id="2147484121" r:id="rId75"/>
    <p:sldLayoutId id="2147484122" r:id="rId76"/>
    <p:sldLayoutId id="2147484123" r:id="rId77"/>
    <p:sldLayoutId id="2147484124" r:id="rId78"/>
    <p:sldLayoutId id="2147484125" r:id="rId79"/>
    <p:sldLayoutId id="2147484126" r:id="rId80"/>
    <p:sldLayoutId id="2147484127" r:id="rId81"/>
    <p:sldLayoutId id="2147484128" r:id="rId82"/>
    <p:sldLayoutId id="2147484129" r:id="rId83"/>
    <p:sldLayoutId id="2147484130" r:id="rId84"/>
    <p:sldLayoutId id="2147484131" r:id="rId85"/>
    <p:sldLayoutId id="2147484132" r:id="rId86"/>
    <p:sldLayoutId id="2147484133" r:id="rId87"/>
    <p:sldLayoutId id="2147484134" r:id="rId88"/>
    <p:sldLayoutId id="2147484135" r:id="rId89"/>
    <p:sldLayoutId id="2147484136" r:id="rId90"/>
    <p:sldLayoutId id="2147484137" r:id="rId91"/>
    <p:sldLayoutId id="2147484138" r:id="rId92"/>
    <p:sldLayoutId id="2147484139" r:id="rId93"/>
    <p:sldLayoutId id="2147484140" r:id="rId94"/>
    <p:sldLayoutId id="2147484141" r:id="rId95"/>
    <p:sldLayoutId id="2147484142" r:id="rId96"/>
    <p:sldLayoutId id="2147484143" r:id="rId97"/>
    <p:sldLayoutId id="2147484144" r:id="rId98"/>
    <p:sldLayoutId id="2147484145" r:id="rId99"/>
    <p:sldLayoutId id="2147484146" r:id="rId100"/>
    <p:sldLayoutId id="2147484147" r:id="rId101"/>
    <p:sldLayoutId id="2147484148" r:id="rId102"/>
    <p:sldLayoutId id="2147484149" r:id="rId103"/>
    <p:sldLayoutId id="2147484150" r:id="rId104"/>
    <p:sldLayoutId id="2147484151" r:id="rId105"/>
    <p:sldLayoutId id="2147484152" r:id="rId106"/>
    <p:sldLayoutId id="2147484153" r:id="rId107"/>
    <p:sldLayoutId id="2147484154" r:id="rId108"/>
    <p:sldLayoutId id="2147484155" r:id="rId109"/>
    <p:sldLayoutId id="2147484156" r:id="rId110"/>
    <p:sldLayoutId id="2147484157" r:id="rId111"/>
    <p:sldLayoutId id="2147484158" r:id="rId112"/>
    <p:sldLayoutId id="2147484159" r:id="rId113"/>
    <p:sldLayoutId id="2147484160" r:id="rId114"/>
    <p:sldLayoutId id="2147484161" r:id="rId115"/>
    <p:sldLayoutId id="2147484162" r:id="rId116"/>
    <p:sldLayoutId id="2147484163" r:id="rId117"/>
    <p:sldLayoutId id="2147484164" r:id="rId118"/>
  </p:sldLayoutIdLst>
  <p:hf hdr="0"/>
  <p:txStyles>
    <p:titleStyle>
      <a:lvl1pPr algn="l" defTabSz="609555" rtl="0" eaLnBrk="1" latinLnBrk="0" hangingPunct="1">
        <a:spcBef>
          <a:spcPct val="0"/>
        </a:spcBef>
        <a:buNone/>
        <a:defRPr sz="3733" b="0" i="0" kern="1200">
          <a:solidFill>
            <a:srgbClr val="9B003F"/>
          </a:solidFill>
          <a:latin typeface="Segoe UI Semibold" panose="020B0702040204020203" pitchFamily="34" charset="0"/>
          <a:ea typeface="+mj-ea"/>
          <a:cs typeface="Segoe UI Semibold" panose="020B0702040204020203" pitchFamily="34" charset="0"/>
        </a:defRPr>
      </a:lvl1pPr>
    </p:titleStyle>
    <p:bodyStyle>
      <a:lvl1pPr marL="321709" indent="-321709" algn="l" defTabSz="609555" rtl="0" eaLnBrk="1" latinLnBrk="0" hangingPunct="1">
        <a:lnSpc>
          <a:spcPct val="100000"/>
        </a:lnSpc>
        <a:spcBef>
          <a:spcPts val="0"/>
        </a:spcBef>
        <a:buClr>
          <a:schemeClr val="accent1"/>
        </a:buClr>
        <a:buSzPct val="115000"/>
        <a:buFont typeface="Symbol" panose="05050102010706020507" pitchFamily="18" charset="2"/>
        <a:buChar char=""/>
        <a:defRPr sz="2667" b="0" i="0" kern="1200">
          <a:solidFill>
            <a:srgbClr val="000000"/>
          </a:solidFill>
          <a:latin typeface="Segoe UI Semibold" panose="020B0702040204020203" pitchFamily="34" charset="0"/>
          <a:ea typeface="+mn-ea"/>
          <a:cs typeface="Segoe UI Semibold" panose="020B0702040204020203" pitchFamily="34" charset="0"/>
        </a:defRPr>
      </a:lvl1pPr>
      <a:lvl2pPr marL="748744" indent="-380972" algn="l" defTabSz="609555" rtl="0" eaLnBrk="1" latinLnBrk="0" hangingPunct="1">
        <a:lnSpc>
          <a:spcPct val="100000"/>
        </a:lnSpc>
        <a:spcBef>
          <a:spcPts val="0"/>
        </a:spcBef>
        <a:buClr>
          <a:schemeClr val="accent1"/>
        </a:buClr>
        <a:buSzPct val="50000"/>
        <a:buFont typeface="Wingdings" charset="2"/>
        <a:buChar char="u"/>
        <a:defRPr sz="2667" kern="1200">
          <a:solidFill>
            <a:srgbClr val="000000"/>
          </a:solidFill>
          <a:latin typeface="Segoe UI Semilight" panose="020B0402040204020203" pitchFamily="34" charset="0"/>
          <a:ea typeface="+mn-ea"/>
          <a:cs typeface="Segoe UI Semilight" panose="020B0402040204020203" pitchFamily="34" charset="0"/>
        </a:defRPr>
      </a:lvl2pPr>
      <a:lvl3pPr marL="1166314" indent="-380972" algn="l" defTabSz="609555" rtl="0" eaLnBrk="1" latinLnBrk="0" hangingPunct="1">
        <a:lnSpc>
          <a:spcPct val="100000"/>
        </a:lnSpc>
        <a:spcBef>
          <a:spcPts val="0"/>
        </a:spcBef>
        <a:buClr>
          <a:schemeClr val="accent1"/>
        </a:buClr>
        <a:buSzPct val="90000"/>
        <a:buFont typeface="Courier New"/>
        <a:buChar char="o"/>
        <a:defRPr sz="2000" kern="1200">
          <a:solidFill>
            <a:srgbClr val="000000"/>
          </a:solidFill>
          <a:latin typeface="Segoe UI Semilight" panose="020B0402040204020203" pitchFamily="34" charset="0"/>
          <a:ea typeface="+mn-ea"/>
          <a:cs typeface="Segoe UI Semilight" panose="020B0402040204020203" pitchFamily="34" charset="0"/>
        </a:defRPr>
      </a:lvl3pPr>
      <a:lvl4pPr marL="1463890" indent="-304776" algn="l" defTabSz="609555" rtl="0" eaLnBrk="1" latinLnBrk="0" hangingPunct="1">
        <a:lnSpc>
          <a:spcPct val="100000"/>
        </a:lnSpc>
        <a:spcBef>
          <a:spcPts val="0"/>
        </a:spcBef>
        <a:buClr>
          <a:schemeClr val="accent1"/>
        </a:buClr>
        <a:buSzPct val="50000"/>
        <a:buFont typeface="Wingdings" charset="2"/>
        <a:buChar char="u"/>
        <a:defRPr sz="2000" kern="1200">
          <a:solidFill>
            <a:srgbClr val="000000"/>
          </a:solidFill>
          <a:latin typeface="Segoe UI Semilight" panose="020B0402040204020203" pitchFamily="34" charset="0"/>
          <a:ea typeface="+mn-ea"/>
          <a:cs typeface="Segoe UI Semilight" panose="020B0402040204020203" pitchFamily="34" charset="0"/>
        </a:defRPr>
      </a:lvl4pPr>
      <a:lvl5pPr marL="1790566" indent="-304776" algn="l" defTabSz="609555" rtl="0" eaLnBrk="1" latinLnBrk="0" hangingPunct="1">
        <a:lnSpc>
          <a:spcPct val="100000"/>
        </a:lnSpc>
        <a:spcBef>
          <a:spcPts val="0"/>
        </a:spcBef>
        <a:buFont typeface="Arial"/>
        <a:buChar char="»"/>
        <a:defRPr sz="1600" kern="1200">
          <a:solidFill>
            <a:srgbClr val="000000"/>
          </a:solidFill>
          <a:latin typeface="Segoe UI Semilight" panose="020B0402040204020203" pitchFamily="34" charset="0"/>
          <a:ea typeface="+mn-ea"/>
          <a:cs typeface="Segoe UI Semilight" panose="020B0402040204020203" pitchFamily="34" charset="0"/>
        </a:defRPr>
      </a:lvl5pPr>
      <a:lvl6pPr marL="3352548" indent="-304776" algn="l" defTabSz="609555" rtl="0" eaLnBrk="1" latinLnBrk="0" hangingPunct="1">
        <a:spcBef>
          <a:spcPct val="20000"/>
        </a:spcBef>
        <a:buFont typeface="Arial"/>
        <a:buChar char="•"/>
        <a:defRPr sz="2667" kern="1200">
          <a:solidFill>
            <a:schemeClr val="tx1"/>
          </a:solidFill>
          <a:latin typeface="+mn-lt"/>
          <a:ea typeface="+mn-ea"/>
          <a:cs typeface="+mn-cs"/>
        </a:defRPr>
      </a:lvl6pPr>
      <a:lvl7pPr marL="3962104" indent="-304776" algn="l" defTabSz="609555" rtl="0" eaLnBrk="1" latinLnBrk="0" hangingPunct="1">
        <a:spcBef>
          <a:spcPct val="20000"/>
        </a:spcBef>
        <a:buFont typeface="Arial"/>
        <a:buChar char="•"/>
        <a:defRPr sz="2667" kern="1200">
          <a:solidFill>
            <a:schemeClr val="tx1"/>
          </a:solidFill>
          <a:latin typeface="+mn-lt"/>
          <a:ea typeface="+mn-ea"/>
          <a:cs typeface="+mn-cs"/>
        </a:defRPr>
      </a:lvl7pPr>
      <a:lvl8pPr marL="4571658" indent="-304776" algn="l" defTabSz="609555" rtl="0" eaLnBrk="1" latinLnBrk="0" hangingPunct="1">
        <a:spcBef>
          <a:spcPct val="20000"/>
        </a:spcBef>
        <a:buFont typeface="Arial"/>
        <a:buChar char="•"/>
        <a:defRPr sz="2667" kern="1200">
          <a:solidFill>
            <a:schemeClr val="tx1"/>
          </a:solidFill>
          <a:latin typeface="+mn-lt"/>
          <a:ea typeface="+mn-ea"/>
          <a:cs typeface="+mn-cs"/>
        </a:defRPr>
      </a:lvl8pPr>
      <a:lvl9pPr marL="5181212" indent="-304776" algn="l" defTabSz="60955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fi-FI"/>
      </a:defPPr>
      <a:lvl1pPr marL="0" algn="l" defTabSz="609555" rtl="0" eaLnBrk="1" latinLnBrk="0" hangingPunct="1">
        <a:defRPr sz="2400" kern="1200">
          <a:solidFill>
            <a:schemeClr val="tx1"/>
          </a:solidFill>
          <a:latin typeface="+mn-lt"/>
          <a:ea typeface="+mn-ea"/>
          <a:cs typeface="+mn-cs"/>
        </a:defRPr>
      </a:lvl1pPr>
      <a:lvl2pPr marL="609555" algn="l" defTabSz="609555" rtl="0" eaLnBrk="1" latinLnBrk="0" hangingPunct="1">
        <a:defRPr sz="2400" kern="1200">
          <a:solidFill>
            <a:schemeClr val="tx1"/>
          </a:solidFill>
          <a:latin typeface="+mn-lt"/>
          <a:ea typeface="+mn-ea"/>
          <a:cs typeface="+mn-cs"/>
        </a:defRPr>
      </a:lvl2pPr>
      <a:lvl3pPr marL="1219110" algn="l" defTabSz="609555" rtl="0" eaLnBrk="1" latinLnBrk="0" hangingPunct="1">
        <a:defRPr sz="2400" kern="1200">
          <a:solidFill>
            <a:schemeClr val="tx1"/>
          </a:solidFill>
          <a:latin typeface="+mn-lt"/>
          <a:ea typeface="+mn-ea"/>
          <a:cs typeface="+mn-cs"/>
        </a:defRPr>
      </a:lvl3pPr>
      <a:lvl4pPr marL="1828664" algn="l" defTabSz="609555" rtl="0" eaLnBrk="1" latinLnBrk="0" hangingPunct="1">
        <a:defRPr sz="2400" kern="1200">
          <a:solidFill>
            <a:schemeClr val="tx1"/>
          </a:solidFill>
          <a:latin typeface="+mn-lt"/>
          <a:ea typeface="+mn-ea"/>
          <a:cs typeface="+mn-cs"/>
        </a:defRPr>
      </a:lvl4pPr>
      <a:lvl5pPr marL="2438218" algn="l" defTabSz="609555" rtl="0" eaLnBrk="1" latinLnBrk="0" hangingPunct="1">
        <a:defRPr sz="2400" kern="1200">
          <a:solidFill>
            <a:schemeClr val="tx1"/>
          </a:solidFill>
          <a:latin typeface="+mn-lt"/>
          <a:ea typeface="+mn-ea"/>
          <a:cs typeface="+mn-cs"/>
        </a:defRPr>
      </a:lvl5pPr>
      <a:lvl6pPr marL="3047772" algn="l" defTabSz="609555" rtl="0" eaLnBrk="1" latinLnBrk="0" hangingPunct="1">
        <a:defRPr sz="2400" kern="1200">
          <a:solidFill>
            <a:schemeClr val="tx1"/>
          </a:solidFill>
          <a:latin typeface="+mn-lt"/>
          <a:ea typeface="+mn-ea"/>
          <a:cs typeface="+mn-cs"/>
        </a:defRPr>
      </a:lvl6pPr>
      <a:lvl7pPr marL="3657327" algn="l" defTabSz="609555" rtl="0" eaLnBrk="1" latinLnBrk="0" hangingPunct="1">
        <a:defRPr sz="2400" kern="1200">
          <a:solidFill>
            <a:schemeClr val="tx1"/>
          </a:solidFill>
          <a:latin typeface="+mn-lt"/>
          <a:ea typeface="+mn-ea"/>
          <a:cs typeface="+mn-cs"/>
        </a:defRPr>
      </a:lvl7pPr>
      <a:lvl8pPr marL="4266880" algn="l" defTabSz="609555" rtl="0" eaLnBrk="1" latinLnBrk="0" hangingPunct="1">
        <a:defRPr sz="2400" kern="1200">
          <a:solidFill>
            <a:schemeClr val="tx1"/>
          </a:solidFill>
          <a:latin typeface="+mn-lt"/>
          <a:ea typeface="+mn-ea"/>
          <a:cs typeface="+mn-cs"/>
        </a:defRPr>
      </a:lvl8pPr>
      <a:lvl9pPr marL="4876435" algn="l" defTabSz="609555"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003">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xml"/><Relationship Id="rId1" Type="http://schemas.openxmlformats.org/officeDocument/2006/relationships/slideLayout" Target="../slideLayouts/slideLayout16.xml"/><Relationship Id="rId4" Type="http://schemas.openxmlformats.org/officeDocument/2006/relationships/image" Target="../media/image39.emf"/></Relationships>
</file>

<file path=ppt/slides/_rels/slide1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xml"/><Relationship Id="rId1" Type="http://schemas.openxmlformats.org/officeDocument/2006/relationships/slideLayout" Target="../slideLayouts/slideLayout66.xml"/><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49.svg"/></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56.svg"/><Relationship Id="rId2" Type="http://schemas.openxmlformats.org/officeDocument/2006/relationships/notesSlide" Target="../notesSlides/notesSlide7.xml"/><Relationship Id="rId1" Type="http://schemas.openxmlformats.org/officeDocument/2006/relationships/slideLayout" Target="../slideLayouts/slideLayout282.xml"/><Relationship Id="rId6" Type="http://schemas.openxmlformats.org/officeDocument/2006/relationships/image" Target="../media/image55.png"/><Relationship Id="rId5" Type="http://schemas.openxmlformats.org/officeDocument/2006/relationships/image" Target="../media/image54.svg"/><Relationship Id="rId4" Type="http://schemas.openxmlformats.org/officeDocument/2006/relationships/image" Target="../media/image53.png"/></Relationships>
</file>

<file path=ppt/slides/_rels/slide13.xml.rels><?xml version="1.0" encoding="UTF-8" standalone="yes"?>
<Relationships xmlns="http://schemas.openxmlformats.org/package/2006/relationships"><Relationship Id="rId3" Type="http://schemas.openxmlformats.org/officeDocument/2006/relationships/hyperlink" Target="mailto:paula.eskola@motiva.fi" TargetMode="External"/><Relationship Id="rId2" Type="http://schemas.openxmlformats.org/officeDocument/2006/relationships/notesSlide" Target="../notesSlides/notesSlide8.xml"/><Relationship Id="rId1" Type="http://schemas.openxmlformats.org/officeDocument/2006/relationships/slideLayout" Target="../slideLayouts/slideLayout105.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0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5.xml.rels><?xml version="1.0" encoding="UTF-8" standalone="yes"?>
<Relationships xmlns="http://schemas.openxmlformats.org/package/2006/relationships"><Relationship Id="rId2" Type="http://schemas.openxmlformats.org/officeDocument/2006/relationships/hyperlink" Target="mailto:paula.eskola@motiva.fi" TargetMode="External"/><Relationship Id="rId1" Type="http://schemas.openxmlformats.org/officeDocument/2006/relationships/slideLayout" Target="../slideLayouts/slideLayout18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6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39.xml"/></Relationships>
</file>

<file path=ppt/slides/_rels/slide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s://tietokayttoon.fi/documents/10616/2009122/53_2016+Kohdennetut+keinot+kierr%C3%A4tyksen+kasvuun.pdf/e883402b-13dc-4d69-8126-953c80cc1b8f/53_2016+Kohdennetut+keinot+kierr%C3%A4tyksen+kasvuun.pdf?version=1.0" TargetMode="External"/><Relationship Id="rId1" Type="http://schemas.openxmlformats.org/officeDocument/2006/relationships/slideLayout" Target="../slideLayouts/slideLayout239.xml"/><Relationship Id="rId4" Type="http://schemas.openxmlformats.org/officeDocument/2006/relationships/image" Target="../media/image42.png"/></Relationships>
</file>

<file path=ppt/slides/_rels/slide5.xml.rels><?xml version="1.0" encoding="UTF-8" standalone="yes"?>
<Relationships xmlns="http://schemas.openxmlformats.org/package/2006/relationships"><Relationship Id="rId2" Type="http://schemas.openxmlformats.org/officeDocument/2006/relationships/hyperlink" Target="https://www.resourcepanel.org/reports/resource-efficiency-and-climate-change" TargetMode="External"/><Relationship Id="rId1" Type="http://schemas.openxmlformats.org/officeDocument/2006/relationships/slideLayout" Target="../slideLayouts/slideLayout22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43.xml"/></Relationships>
</file>

<file path=ppt/slides/_rels/slide7.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5.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hyperlink" Target="https://www.materiaalitori.fi/" TargetMode="External"/><Relationship Id="rId4" Type="http://schemas.openxmlformats.org/officeDocument/2006/relationships/hyperlink" Target="https://sitoumus2050.fi/kestavapurkaminen#/"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8369" y="2700042"/>
            <a:ext cx="9884833" cy="1398837"/>
          </a:xfrm>
        </p:spPr>
        <p:txBody>
          <a:bodyPr/>
          <a:lstStyle/>
          <a:p>
            <a:r>
              <a:rPr lang="fi-FI" sz="3600" dirty="0"/>
              <a:t>Rakennusmateriaalin kierrätys ja uudelleenkäyttö nyt ja tulevaisuudessa</a:t>
            </a:r>
            <a:br>
              <a:rPr lang="fi-FI" sz="3600" dirty="0"/>
            </a:br>
            <a:endParaRPr lang="en-US" sz="3600" dirty="0"/>
          </a:p>
        </p:txBody>
      </p:sp>
      <p:sp>
        <p:nvSpPr>
          <p:cNvPr id="3" name="Text Placeholder 2"/>
          <p:cNvSpPr>
            <a:spLocks noGrp="1"/>
          </p:cNvSpPr>
          <p:nvPr>
            <p:ph type="subTitle" idx="1"/>
          </p:nvPr>
        </p:nvSpPr>
        <p:spPr>
          <a:xfrm>
            <a:off x="478369" y="4030916"/>
            <a:ext cx="9884833" cy="2109539"/>
          </a:xfrm>
        </p:spPr>
        <p:txBody>
          <a:bodyPr/>
          <a:lstStyle/>
          <a:p>
            <a:r>
              <a:rPr lang="fi-FI" dirty="0"/>
              <a:t>18.9.2020</a:t>
            </a:r>
          </a:p>
          <a:p>
            <a:r>
              <a:rPr lang="fi-FI" dirty="0"/>
              <a:t>Waste-no-</a:t>
            </a:r>
            <a:r>
              <a:rPr lang="fi-FI" dirty="0" err="1"/>
              <a:t>more</a:t>
            </a:r>
            <a:r>
              <a:rPr lang="fi-FI" dirty="0"/>
              <a:t> -webinaari </a:t>
            </a:r>
          </a:p>
          <a:p>
            <a:r>
              <a:rPr lang="en-US" dirty="0"/>
              <a:t>Paula Eskola, Motiva Oy</a:t>
            </a:r>
          </a:p>
        </p:txBody>
      </p:sp>
      <p:pic>
        <p:nvPicPr>
          <p:cNvPr id="7" name="Picture 6" descr="YM_logo.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953109" y="6072491"/>
            <a:ext cx="2151320" cy="555329"/>
          </a:xfrm>
          <a:prstGeom prst="rect">
            <a:avLst/>
          </a:prstGeom>
        </p:spPr>
      </p:pic>
      <p:pic>
        <p:nvPicPr>
          <p:cNvPr id="8" name="Picture 7" descr="Motiva logo_Pysty NEGA.ai"/>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4166966" y="5643817"/>
            <a:ext cx="1920433" cy="1357075"/>
          </a:xfrm>
          <a:prstGeom prst="rect">
            <a:avLst/>
          </a:prstGeom>
        </p:spPr>
      </p:pic>
    </p:spTree>
    <p:extLst>
      <p:ext uri="{BB962C8B-B14F-4D97-AF65-F5344CB8AC3E}">
        <p14:creationId xmlns:p14="http://schemas.microsoft.com/office/powerpoint/2010/main" val="318578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B0C0BCF-837E-43C4-A0D2-F1022619A01D}"/>
              </a:ext>
            </a:extLst>
          </p:cNvPr>
          <p:cNvSpPr>
            <a:spLocks noGrp="1"/>
          </p:cNvSpPr>
          <p:nvPr>
            <p:ph type="body" idx="1"/>
          </p:nvPr>
        </p:nvSpPr>
        <p:spPr>
          <a:xfrm>
            <a:off x="438151" y="1018537"/>
            <a:ext cx="5386917" cy="639763"/>
          </a:xfrm>
        </p:spPr>
        <p:txBody>
          <a:bodyPr/>
          <a:lstStyle/>
          <a:p>
            <a:r>
              <a:rPr kumimoji="0" lang="fi-FI" sz="3733" b="0" i="0" u="none" strike="noStrike" kern="1200" cap="none" spc="0" normalizeH="0" baseline="0" noProof="0" dirty="0">
                <a:ln>
                  <a:noFill/>
                </a:ln>
                <a:solidFill>
                  <a:srgbClr val="9B003F"/>
                </a:solidFill>
                <a:effectLst/>
                <a:uLnTx/>
                <a:uFillTx/>
                <a:latin typeface="Segoe UI Semibold" panose="020B0702040204020203" pitchFamily="34" charset="0"/>
                <a:ea typeface="+mj-ea"/>
                <a:cs typeface="Segoe UI Semibold" panose="020B0702040204020203" pitchFamily="34" charset="0"/>
              </a:rPr>
              <a:t>Kehitystarpeita</a:t>
            </a:r>
            <a:endParaRPr lang="fi-FI" dirty="0"/>
          </a:p>
        </p:txBody>
      </p:sp>
      <p:sp>
        <p:nvSpPr>
          <p:cNvPr id="5" name="Content Placeholder 4">
            <a:extLst>
              <a:ext uri="{FF2B5EF4-FFF2-40B4-BE49-F238E27FC236}">
                <a16:creationId xmlns:a16="http://schemas.microsoft.com/office/drawing/2014/main" id="{D3CCA86A-71AE-42B2-BC75-8305FC2DB375}"/>
              </a:ext>
            </a:extLst>
          </p:cNvPr>
          <p:cNvSpPr>
            <a:spLocks noGrp="1"/>
          </p:cNvSpPr>
          <p:nvPr>
            <p:ph sz="half" idx="2"/>
          </p:nvPr>
        </p:nvSpPr>
        <p:spPr>
          <a:xfrm>
            <a:off x="318695" y="1804703"/>
            <a:ext cx="5386917" cy="3681381"/>
          </a:xfrm>
        </p:spPr>
        <p:txBody>
          <a:bodyPr/>
          <a:lstStyle/>
          <a:p>
            <a:pPr>
              <a:spcAft>
                <a:spcPts val="600"/>
              </a:spcAft>
              <a:buFont typeface="Wingdings" panose="05000000000000000000" pitchFamily="2" charset="2"/>
              <a:buChar char="ü"/>
            </a:pPr>
            <a:r>
              <a:rPr lang="fi-FI" dirty="0"/>
              <a:t>Materiaalien ja markkinoiden kohtaaminen, markkinoiden toimivuus</a:t>
            </a:r>
          </a:p>
          <a:p>
            <a:pPr>
              <a:spcAft>
                <a:spcPts val="600"/>
              </a:spcAft>
              <a:buFont typeface="Wingdings" panose="05000000000000000000" pitchFamily="2" charset="2"/>
              <a:buChar char="ü"/>
            </a:pPr>
            <a:r>
              <a:rPr lang="fi-FI" dirty="0"/>
              <a:t>Kriittisen massan saavuttaminen </a:t>
            </a:r>
          </a:p>
          <a:p>
            <a:pPr>
              <a:spcAft>
                <a:spcPts val="600"/>
              </a:spcAft>
              <a:buFont typeface="Wingdings" panose="05000000000000000000" pitchFamily="2" charset="2"/>
              <a:buChar char="ü"/>
            </a:pPr>
            <a:r>
              <a:rPr lang="fi-FI" dirty="0"/>
              <a:t>Rakennus- ja purkualan tarpeet huomioiva käyttöliittymä/ alusta</a:t>
            </a:r>
          </a:p>
          <a:p>
            <a:pPr>
              <a:spcAft>
                <a:spcPts val="600"/>
              </a:spcAft>
              <a:buFont typeface="Wingdings" panose="05000000000000000000" pitchFamily="2" charset="2"/>
              <a:buChar char="ü"/>
            </a:pPr>
            <a:r>
              <a:rPr lang="fi-FI" dirty="0"/>
              <a:t>Tarvitaan tietoa alustalla käydystä vaihdannasta ja transaktioista</a:t>
            </a:r>
          </a:p>
          <a:p>
            <a:pPr>
              <a:spcAft>
                <a:spcPts val="600"/>
              </a:spcAft>
              <a:buFont typeface="Wingdings" panose="05000000000000000000" pitchFamily="2" charset="2"/>
              <a:buChar char="ü"/>
            </a:pPr>
            <a:endParaRPr lang="fi-FI" dirty="0"/>
          </a:p>
        </p:txBody>
      </p:sp>
      <p:sp>
        <p:nvSpPr>
          <p:cNvPr id="3" name="Text Placeholder 2">
            <a:extLst>
              <a:ext uri="{FF2B5EF4-FFF2-40B4-BE49-F238E27FC236}">
                <a16:creationId xmlns:a16="http://schemas.microsoft.com/office/drawing/2014/main" id="{E6FA4D63-476D-41C6-A8D8-01828AFAE27B}"/>
              </a:ext>
            </a:extLst>
          </p:cNvPr>
          <p:cNvSpPr>
            <a:spLocks noGrp="1"/>
          </p:cNvSpPr>
          <p:nvPr>
            <p:ph type="body" sz="quarter" idx="3"/>
          </p:nvPr>
        </p:nvSpPr>
        <p:spPr>
          <a:xfrm>
            <a:off x="6366932" y="938768"/>
            <a:ext cx="5389033" cy="639763"/>
          </a:xfrm>
        </p:spPr>
        <p:txBody>
          <a:bodyPr/>
          <a:lstStyle/>
          <a:p>
            <a:r>
              <a:rPr lang="fi-FI" sz="3733" dirty="0">
                <a:solidFill>
                  <a:srgbClr val="9B003F"/>
                </a:solidFill>
                <a:ea typeface="+mj-ea"/>
              </a:rPr>
              <a:t>H</a:t>
            </a:r>
            <a:r>
              <a:rPr kumimoji="0" lang="fi-FI" sz="3733" b="0" i="0" u="none" strike="noStrike" kern="1200" cap="none" spc="0" normalizeH="0" baseline="0" noProof="0" dirty="0" err="1">
                <a:ln>
                  <a:noFill/>
                </a:ln>
                <a:solidFill>
                  <a:srgbClr val="9B003F"/>
                </a:solidFill>
                <a:effectLst/>
                <a:uLnTx/>
                <a:uFillTx/>
                <a:latin typeface="Segoe UI Semibold" panose="020B0702040204020203" pitchFamily="34" charset="0"/>
                <a:ea typeface="+mj-ea"/>
                <a:cs typeface="Segoe UI Semibold" panose="020B0702040204020203" pitchFamily="34" charset="0"/>
              </a:rPr>
              <a:t>ypoteeseja</a:t>
            </a:r>
            <a:endParaRPr lang="fi-FI" dirty="0"/>
          </a:p>
        </p:txBody>
      </p:sp>
      <p:sp>
        <p:nvSpPr>
          <p:cNvPr id="6" name="Content Placeholder 5">
            <a:extLst>
              <a:ext uri="{FF2B5EF4-FFF2-40B4-BE49-F238E27FC236}">
                <a16:creationId xmlns:a16="http://schemas.microsoft.com/office/drawing/2014/main" id="{2AB07BDF-59CC-4CD7-AF99-341B2C4A8B8F}"/>
              </a:ext>
            </a:extLst>
          </p:cNvPr>
          <p:cNvSpPr>
            <a:spLocks noGrp="1"/>
          </p:cNvSpPr>
          <p:nvPr>
            <p:ph sz="quarter" idx="4"/>
          </p:nvPr>
        </p:nvSpPr>
        <p:spPr>
          <a:xfrm>
            <a:off x="6366932" y="1804702"/>
            <a:ext cx="5389033" cy="4729448"/>
          </a:xfrm>
        </p:spPr>
        <p:txBody>
          <a:bodyPr/>
          <a:lstStyle/>
          <a:p>
            <a:pPr marL="321717" marR="0" lvl="0" indent="-321717" algn="l" defTabSz="609570" rtl="0" eaLnBrk="1" fontAlgn="auto" latinLnBrk="0" hangingPunct="1">
              <a:lnSpc>
                <a:spcPct val="100000"/>
              </a:lnSpc>
              <a:spcBef>
                <a:spcPts val="0"/>
              </a:spcBef>
              <a:spcAft>
                <a:spcPts val="600"/>
              </a:spcAft>
              <a:buClr>
                <a:srgbClr val="9B003F"/>
              </a:buClr>
              <a:buSzPct val="115000"/>
              <a:buFont typeface="Wingdings" panose="05000000000000000000" pitchFamily="2" charset="2"/>
              <a:buChar char="ü"/>
              <a:tabLst/>
              <a:defRPr/>
            </a:pPr>
            <a:r>
              <a:rPr kumimoji="0" lang="fi-FI" sz="2667" b="0" i="0" u="none" strike="noStrike" kern="1200" cap="none" spc="0" normalizeH="0" baseline="0" noProof="0" dirty="0">
                <a:ln>
                  <a:noFill/>
                </a:ln>
                <a:solidFill>
                  <a:srgbClr val="000000"/>
                </a:solidFill>
                <a:effectLst/>
                <a:uLnTx/>
                <a:uFillTx/>
                <a:latin typeface="Segoe UI Semibold" panose="020B0702040204020203" pitchFamily="34" charset="0"/>
                <a:ea typeface="+mn-ea"/>
                <a:cs typeface="Segoe UI Semibold" panose="020B0702040204020203" pitchFamily="34" charset="0"/>
              </a:rPr>
              <a:t>Kokoava ”alustojen alusta”, joka yhdistää erillisiä alustoja, auttaa saavuttamaan kriittisen mittakaavan. </a:t>
            </a:r>
          </a:p>
          <a:p>
            <a:pPr>
              <a:spcAft>
                <a:spcPts val="600"/>
              </a:spcAft>
              <a:buFont typeface="Wingdings" panose="05000000000000000000" pitchFamily="2" charset="2"/>
              <a:buChar char="ü"/>
            </a:pPr>
            <a:r>
              <a:rPr lang="fi-FI" dirty="0"/>
              <a:t>Alustan tulee olla neutraali ja houkutteleva kaikille markkinaosapuolille</a:t>
            </a:r>
          </a:p>
          <a:p>
            <a:pPr>
              <a:spcAft>
                <a:spcPts val="600"/>
              </a:spcAft>
              <a:buFont typeface="Wingdings" panose="05000000000000000000" pitchFamily="2" charset="2"/>
              <a:buChar char="ü"/>
            </a:pPr>
            <a:r>
              <a:rPr lang="fi-FI" dirty="0"/>
              <a:t>Palvelu- ja datapohjaisen liiketoiminnan kehittäminen kannattaa tehdä Materiaalitorin ulkopuolella</a:t>
            </a:r>
          </a:p>
          <a:p>
            <a:pPr>
              <a:buFont typeface="Wingdings" panose="05000000000000000000" pitchFamily="2" charset="2"/>
              <a:buChar char="ü"/>
            </a:pPr>
            <a:endParaRPr lang="fi-FI" dirty="0"/>
          </a:p>
          <a:p>
            <a:pPr>
              <a:buFont typeface="Wingdings" panose="05000000000000000000" pitchFamily="2" charset="2"/>
              <a:buChar char="ü"/>
            </a:pPr>
            <a:endParaRPr lang="fi-FI" dirty="0"/>
          </a:p>
        </p:txBody>
      </p:sp>
      <p:pic>
        <p:nvPicPr>
          <p:cNvPr id="10" name="Graphic 9" descr="Blog">
            <a:extLst>
              <a:ext uri="{FF2B5EF4-FFF2-40B4-BE49-F238E27FC236}">
                <a16:creationId xmlns:a16="http://schemas.microsoft.com/office/drawing/2014/main" id="{637B35B3-1879-4257-93BB-FD435F3207C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93864" y="109728"/>
            <a:ext cx="914400" cy="914400"/>
          </a:xfrm>
          <a:prstGeom prst="rect">
            <a:avLst/>
          </a:prstGeom>
        </p:spPr>
      </p:pic>
      <p:pic>
        <p:nvPicPr>
          <p:cNvPr id="12" name="Graphic 11" descr="Brainstorm">
            <a:extLst>
              <a:ext uri="{FF2B5EF4-FFF2-40B4-BE49-F238E27FC236}">
                <a16:creationId xmlns:a16="http://schemas.microsoft.com/office/drawing/2014/main" id="{B89C34CC-8252-4704-ADEE-9E28AA8B721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569720" y="97520"/>
            <a:ext cx="914400" cy="914400"/>
          </a:xfrm>
          <a:prstGeom prst="rect">
            <a:avLst/>
          </a:prstGeom>
        </p:spPr>
      </p:pic>
    </p:spTree>
    <p:extLst>
      <p:ext uri="{BB962C8B-B14F-4D97-AF65-F5344CB8AC3E}">
        <p14:creationId xmlns:p14="http://schemas.microsoft.com/office/powerpoint/2010/main" val="32507452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D4097-38F2-4059-ACEF-47E66CDD5380}"/>
              </a:ext>
            </a:extLst>
          </p:cNvPr>
          <p:cNvSpPr>
            <a:spLocks noGrp="1"/>
          </p:cNvSpPr>
          <p:nvPr>
            <p:ph type="title"/>
          </p:nvPr>
        </p:nvSpPr>
        <p:spPr>
          <a:xfrm>
            <a:off x="486335" y="216523"/>
            <a:ext cx="10183656" cy="1143000"/>
          </a:xfrm>
        </p:spPr>
        <p:txBody>
          <a:bodyPr/>
          <a:lstStyle/>
          <a:p>
            <a:r>
              <a:rPr lang="fi-FI" dirty="0"/>
              <a:t>Materiaalikiertojen data- ja palvelualustan kehittäminen - tavoitteet</a:t>
            </a:r>
          </a:p>
        </p:txBody>
      </p:sp>
      <p:graphicFrame>
        <p:nvGraphicFramePr>
          <p:cNvPr id="7" name="Content Placeholder 6">
            <a:extLst>
              <a:ext uri="{FF2B5EF4-FFF2-40B4-BE49-F238E27FC236}">
                <a16:creationId xmlns:a16="http://schemas.microsoft.com/office/drawing/2014/main" id="{44CB036A-85E7-42BF-8649-3F7BDDED4381}"/>
              </a:ext>
            </a:extLst>
          </p:cNvPr>
          <p:cNvGraphicFramePr>
            <a:graphicFrameLocks noGrp="1"/>
          </p:cNvGraphicFramePr>
          <p:nvPr>
            <p:ph idx="1"/>
          </p:nvPr>
        </p:nvGraphicFramePr>
        <p:xfrm>
          <a:off x="486337" y="1507381"/>
          <a:ext cx="11562791" cy="484579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387106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Rectangle 119">
            <a:extLst>
              <a:ext uri="{FF2B5EF4-FFF2-40B4-BE49-F238E27FC236}">
                <a16:creationId xmlns:a16="http://schemas.microsoft.com/office/drawing/2014/main" id="{D8B0D5AB-E507-4C36-8F57-326016ADC102}"/>
              </a:ext>
            </a:extLst>
          </p:cNvPr>
          <p:cNvSpPr/>
          <p:nvPr/>
        </p:nvSpPr>
        <p:spPr>
          <a:xfrm>
            <a:off x="7851630" y="2860084"/>
            <a:ext cx="1746631" cy="374939"/>
          </a:xfrm>
          <a:prstGeom prst="rect">
            <a:avLst/>
          </a:prstGeom>
          <a:solidFill>
            <a:schemeClr val="bg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t"/>
          <a:lstStyle/>
          <a:p>
            <a:pPr defTabSz="914354">
              <a:defRPr/>
            </a:pPr>
            <a:r>
              <a:rPr lang="fi-FI" sz="1400" b="1">
                <a:solidFill>
                  <a:srgbClr val="000000"/>
                </a:solidFill>
                <a:latin typeface="Segoe UI Semilight"/>
              </a:rPr>
              <a:t>Kunnalliset palvelut </a:t>
            </a:r>
          </a:p>
        </p:txBody>
      </p:sp>
      <p:sp>
        <p:nvSpPr>
          <p:cNvPr id="144" name="Rectangle 119">
            <a:extLst>
              <a:ext uri="{FF2B5EF4-FFF2-40B4-BE49-F238E27FC236}">
                <a16:creationId xmlns:a16="http://schemas.microsoft.com/office/drawing/2014/main" id="{01A41C5F-F6C7-469B-A25F-C124C6A38F83}"/>
              </a:ext>
            </a:extLst>
          </p:cNvPr>
          <p:cNvSpPr/>
          <p:nvPr/>
        </p:nvSpPr>
        <p:spPr>
          <a:xfrm>
            <a:off x="7880720" y="3435823"/>
            <a:ext cx="1746632" cy="359612"/>
          </a:xfrm>
          <a:prstGeom prst="rect">
            <a:avLst/>
          </a:prstGeom>
          <a:solidFill>
            <a:schemeClr val="bg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t"/>
          <a:lstStyle/>
          <a:p>
            <a:pPr defTabSz="914354">
              <a:defRPr/>
            </a:pPr>
            <a:r>
              <a:rPr lang="fi-FI" sz="1400" b="1">
                <a:solidFill>
                  <a:srgbClr val="000000"/>
                </a:solidFill>
                <a:latin typeface="Segoe UI Semilight"/>
              </a:rPr>
              <a:t>Yksityiset palvelut</a:t>
            </a:r>
          </a:p>
        </p:txBody>
      </p:sp>
      <p:sp>
        <p:nvSpPr>
          <p:cNvPr id="2" name="Title 1">
            <a:extLst>
              <a:ext uri="{FF2B5EF4-FFF2-40B4-BE49-F238E27FC236}">
                <a16:creationId xmlns:a16="http://schemas.microsoft.com/office/drawing/2014/main" id="{D1691E29-E3DD-4BC3-9A20-BD3D06972AC2}"/>
              </a:ext>
            </a:extLst>
          </p:cNvPr>
          <p:cNvSpPr>
            <a:spLocks noGrp="1"/>
          </p:cNvSpPr>
          <p:nvPr>
            <p:ph type="title"/>
          </p:nvPr>
        </p:nvSpPr>
        <p:spPr>
          <a:xfrm>
            <a:off x="371481" y="150196"/>
            <a:ext cx="10183656" cy="1143000"/>
          </a:xfrm>
        </p:spPr>
        <p:txBody>
          <a:bodyPr anchor="t"/>
          <a:lstStyle/>
          <a:p>
            <a:r>
              <a:rPr lang="fi-FI" sz="2800" dirty="0"/>
              <a:t>Materiaalikiertojen alustaekosysteemin alustava visio</a:t>
            </a:r>
          </a:p>
        </p:txBody>
      </p:sp>
      <p:sp>
        <p:nvSpPr>
          <p:cNvPr id="6" name="Rectangle 5">
            <a:extLst>
              <a:ext uri="{FF2B5EF4-FFF2-40B4-BE49-F238E27FC236}">
                <a16:creationId xmlns:a16="http://schemas.microsoft.com/office/drawing/2014/main" id="{1B6DEDD1-8767-417F-996D-59C4187490BD}"/>
              </a:ext>
            </a:extLst>
          </p:cNvPr>
          <p:cNvSpPr/>
          <p:nvPr/>
        </p:nvSpPr>
        <p:spPr>
          <a:xfrm>
            <a:off x="508386" y="2212955"/>
            <a:ext cx="2775511" cy="1482420"/>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914354">
              <a:defRPr/>
            </a:pPr>
            <a:endParaRPr lang="fi-FI" sz="1600" b="1" dirty="0">
              <a:solidFill>
                <a:srgbClr val="FFFFFF"/>
              </a:solidFill>
              <a:latin typeface="Segoe UI Semilight"/>
            </a:endParaRPr>
          </a:p>
          <a:p>
            <a:pPr algn="ctr" defTabSz="914354">
              <a:defRPr/>
            </a:pPr>
            <a:r>
              <a:rPr lang="fi-FI" sz="1200" dirty="0">
                <a:solidFill>
                  <a:srgbClr val="FFFFFF"/>
                </a:solidFill>
                <a:latin typeface="Segoe UI Semilight"/>
              </a:rPr>
              <a:t>Nykyinen lakisääteinen jätteiden ja sivuvirtojen vaihdanta-alusta.</a:t>
            </a:r>
            <a:endParaRPr lang="fi-FI" sz="1200" dirty="0">
              <a:solidFill>
                <a:srgbClr val="FFFFFF"/>
              </a:solidFill>
              <a:latin typeface="Segoe UI Semilight"/>
              <a:cs typeface="Segoe UI Semilight"/>
            </a:endParaRPr>
          </a:p>
          <a:p>
            <a:pPr algn="ctr" defTabSz="914354">
              <a:defRPr/>
            </a:pPr>
            <a:r>
              <a:rPr lang="fi-FI" sz="1200" dirty="0">
                <a:solidFill>
                  <a:srgbClr val="FFFFFF"/>
                </a:solidFill>
                <a:latin typeface="Segoe UI Semilight"/>
              </a:rPr>
              <a:t>Markkinaehtoisten jätehuoltopalvelujen etsintä. Palvelun puuttuessa haetaan kunnallista TSV-palvelua Materiaalitorilla.</a:t>
            </a:r>
            <a:endParaRPr lang="fi-FI" sz="1200" dirty="0">
              <a:solidFill>
                <a:srgbClr val="FFFFFF"/>
              </a:solidFill>
              <a:latin typeface="Segoe UI Semilight"/>
              <a:cs typeface="Segoe UI Semilight"/>
            </a:endParaRPr>
          </a:p>
        </p:txBody>
      </p:sp>
      <p:sp>
        <p:nvSpPr>
          <p:cNvPr id="5" name="Rectangle 4">
            <a:extLst>
              <a:ext uri="{FF2B5EF4-FFF2-40B4-BE49-F238E27FC236}">
                <a16:creationId xmlns:a16="http://schemas.microsoft.com/office/drawing/2014/main" id="{3674D549-E302-458F-B7B5-BFC5D7BF04BE}"/>
              </a:ext>
            </a:extLst>
          </p:cNvPr>
          <p:cNvSpPr/>
          <p:nvPr/>
        </p:nvSpPr>
        <p:spPr>
          <a:xfrm>
            <a:off x="7851629" y="2234937"/>
            <a:ext cx="2160995" cy="351289"/>
          </a:xfrm>
          <a:prstGeom prst="rect">
            <a:avLst/>
          </a:prstGeom>
          <a:solidFill>
            <a:schemeClr val="bg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t"/>
          <a:lstStyle/>
          <a:p>
            <a:pPr defTabSz="914354">
              <a:defRPr/>
            </a:pPr>
            <a:r>
              <a:rPr lang="fi-FI" sz="1400" b="1" dirty="0">
                <a:solidFill>
                  <a:srgbClr val="000000"/>
                </a:solidFill>
                <a:latin typeface="Segoe UI Semilight"/>
              </a:rPr>
              <a:t>Materiaalien hyödyntäjät</a:t>
            </a:r>
          </a:p>
        </p:txBody>
      </p:sp>
      <p:sp>
        <p:nvSpPr>
          <p:cNvPr id="8" name="TextBox 7">
            <a:extLst>
              <a:ext uri="{FF2B5EF4-FFF2-40B4-BE49-F238E27FC236}">
                <a16:creationId xmlns:a16="http://schemas.microsoft.com/office/drawing/2014/main" id="{8C5299F2-D0D5-46C6-898A-14247D1D62B7}"/>
              </a:ext>
            </a:extLst>
          </p:cNvPr>
          <p:cNvSpPr txBox="1"/>
          <p:nvPr/>
        </p:nvSpPr>
        <p:spPr>
          <a:xfrm>
            <a:off x="9627353" y="2887894"/>
            <a:ext cx="1399947" cy="461665"/>
          </a:xfrm>
          <a:prstGeom prst="rect">
            <a:avLst/>
          </a:prstGeom>
          <a:noFill/>
        </p:spPr>
        <p:txBody>
          <a:bodyPr wrap="square" rtlCol="0">
            <a:spAutoFit/>
          </a:bodyPr>
          <a:lstStyle/>
          <a:p>
            <a:pPr algn="ctr" defTabSz="914354">
              <a:defRPr/>
            </a:pPr>
            <a:r>
              <a:rPr lang="fi-FI" sz="1200" b="1" dirty="0">
                <a:solidFill>
                  <a:srgbClr val="9B003F"/>
                </a:solidFill>
                <a:latin typeface="Segoe UI Semilight"/>
              </a:rPr>
              <a:t>PALVELU- EKOSYSTEEMI</a:t>
            </a:r>
          </a:p>
        </p:txBody>
      </p:sp>
      <p:sp>
        <p:nvSpPr>
          <p:cNvPr id="28" name="Rectangle 27">
            <a:extLst>
              <a:ext uri="{FF2B5EF4-FFF2-40B4-BE49-F238E27FC236}">
                <a16:creationId xmlns:a16="http://schemas.microsoft.com/office/drawing/2014/main" id="{19D11745-4145-4928-B451-651B70B6E3E7}"/>
              </a:ext>
            </a:extLst>
          </p:cNvPr>
          <p:cNvSpPr/>
          <p:nvPr/>
        </p:nvSpPr>
        <p:spPr>
          <a:xfrm>
            <a:off x="7724221" y="4826695"/>
            <a:ext cx="1874040" cy="579227"/>
          </a:xfrm>
          <a:prstGeom prst="rect">
            <a:avLst/>
          </a:prstGeom>
          <a:solidFill>
            <a:schemeClr val="bg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t"/>
          <a:lstStyle/>
          <a:p>
            <a:pPr defTabSz="914354">
              <a:defRPr/>
            </a:pPr>
            <a:r>
              <a:rPr lang="fi-FI" sz="1400" b="1" dirty="0">
                <a:solidFill>
                  <a:srgbClr val="000000"/>
                </a:solidFill>
                <a:latin typeface="Segoe UI Semilight"/>
              </a:rPr>
              <a:t>Muut alustat/ markkinapaikat</a:t>
            </a:r>
          </a:p>
        </p:txBody>
      </p:sp>
      <p:sp>
        <p:nvSpPr>
          <p:cNvPr id="59" name="TextBox 58">
            <a:extLst>
              <a:ext uri="{FF2B5EF4-FFF2-40B4-BE49-F238E27FC236}">
                <a16:creationId xmlns:a16="http://schemas.microsoft.com/office/drawing/2014/main" id="{AE6877F1-92F2-41ED-BC2F-0E6B467DBA32}"/>
              </a:ext>
            </a:extLst>
          </p:cNvPr>
          <p:cNvSpPr txBox="1"/>
          <p:nvPr/>
        </p:nvSpPr>
        <p:spPr>
          <a:xfrm>
            <a:off x="9855164" y="5405922"/>
            <a:ext cx="1399947" cy="461665"/>
          </a:xfrm>
          <a:prstGeom prst="rect">
            <a:avLst/>
          </a:prstGeom>
          <a:noFill/>
        </p:spPr>
        <p:txBody>
          <a:bodyPr wrap="square" rtlCol="0">
            <a:spAutoFit/>
          </a:bodyPr>
          <a:lstStyle>
            <a:defPPr>
              <a:defRPr lang="fi-FI"/>
            </a:defPPr>
            <a:lvl1pPr algn="ctr">
              <a:defRPr sz="1467" b="1">
                <a:solidFill>
                  <a:schemeClr val="accent1"/>
                </a:solidFill>
              </a:defRPr>
            </a:lvl1pPr>
          </a:lstStyle>
          <a:p>
            <a:pPr defTabSz="914354">
              <a:defRPr/>
            </a:pPr>
            <a:r>
              <a:rPr lang="fi-FI" sz="1200" dirty="0">
                <a:solidFill>
                  <a:srgbClr val="9B003F"/>
                </a:solidFill>
                <a:latin typeface="Segoe UI Semilight"/>
              </a:rPr>
              <a:t>DATA- EKOSYSTEEMI</a:t>
            </a:r>
          </a:p>
        </p:txBody>
      </p:sp>
      <p:sp>
        <p:nvSpPr>
          <p:cNvPr id="60" name="Rectangle 59">
            <a:extLst>
              <a:ext uri="{FF2B5EF4-FFF2-40B4-BE49-F238E27FC236}">
                <a16:creationId xmlns:a16="http://schemas.microsoft.com/office/drawing/2014/main" id="{9A202B46-24D9-4D1B-85AF-03480EE0F1A0}"/>
              </a:ext>
            </a:extLst>
          </p:cNvPr>
          <p:cNvSpPr/>
          <p:nvPr/>
        </p:nvSpPr>
        <p:spPr>
          <a:xfrm>
            <a:off x="5107196" y="2407001"/>
            <a:ext cx="1796771" cy="1111560"/>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354">
              <a:defRPr/>
            </a:pPr>
            <a:r>
              <a:rPr lang="fi-FI" sz="1400" b="1" dirty="0">
                <a:solidFill>
                  <a:srgbClr val="FFFFFF"/>
                </a:solidFill>
                <a:latin typeface="Segoe UI Semilight"/>
              </a:rPr>
              <a:t>Palvelualusta</a:t>
            </a:r>
          </a:p>
          <a:p>
            <a:pPr algn="ctr" defTabSz="914354">
              <a:defRPr/>
            </a:pPr>
            <a:r>
              <a:rPr lang="fi-FI" sz="1200" dirty="0">
                <a:solidFill>
                  <a:srgbClr val="FFFFFF"/>
                </a:solidFill>
                <a:latin typeface="Segoe UI Semilight"/>
              </a:rPr>
              <a:t>Palveluita materiaalikierron tueksi.</a:t>
            </a:r>
            <a:endParaRPr lang="fi-FI" sz="1400" b="1" dirty="0">
              <a:solidFill>
                <a:srgbClr val="FFFFFF"/>
              </a:solidFill>
              <a:latin typeface="Segoe UI Semilight"/>
            </a:endParaRPr>
          </a:p>
        </p:txBody>
      </p:sp>
      <p:cxnSp>
        <p:nvCxnSpPr>
          <p:cNvPr id="118" name="Straight Connector 117">
            <a:extLst>
              <a:ext uri="{FF2B5EF4-FFF2-40B4-BE49-F238E27FC236}">
                <a16:creationId xmlns:a16="http://schemas.microsoft.com/office/drawing/2014/main" id="{D0291B47-E71F-4EE3-8E32-09A89A347EAD}"/>
              </a:ext>
            </a:extLst>
          </p:cNvPr>
          <p:cNvCxnSpPr>
            <a:cxnSpLocks/>
          </p:cNvCxnSpPr>
          <p:nvPr/>
        </p:nvCxnSpPr>
        <p:spPr>
          <a:xfrm flipH="1" flipV="1">
            <a:off x="3703996" y="2311403"/>
            <a:ext cx="18320" cy="4459628"/>
          </a:xfrm>
          <a:prstGeom prst="line">
            <a:avLst/>
          </a:prstGeom>
          <a:ln w="38100"/>
        </p:spPr>
        <p:style>
          <a:lnRef idx="2">
            <a:schemeClr val="accent1"/>
          </a:lnRef>
          <a:fillRef idx="0">
            <a:schemeClr val="accent1"/>
          </a:fillRef>
          <a:effectRef idx="1">
            <a:schemeClr val="accent1"/>
          </a:effectRef>
          <a:fontRef idx="minor">
            <a:schemeClr val="tx1"/>
          </a:fontRef>
        </p:style>
      </p:cxnSp>
      <p:cxnSp>
        <p:nvCxnSpPr>
          <p:cNvPr id="123" name="Straight Arrow Connector 122">
            <a:extLst>
              <a:ext uri="{FF2B5EF4-FFF2-40B4-BE49-F238E27FC236}">
                <a16:creationId xmlns:a16="http://schemas.microsoft.com/office/drawing/2014/main" id="{22CC8B2D-9C5B-4E64-A9A1-17FB87FC19A1}"/>
              </a:ext>
            </a:extLst>
          </p:cNvPr>
          <p:cNvCxnSpPr>
            <a:cxnSpLocks/>
          </p:cNvCxnSpPr>
          <p:nvPr/>
        </p:nvCxnSpPr>
        <p:spPr>
          <a:xfrm>
            <a:off x="3283895" y="2798523"/>
            <a:ext cx="1823300" cy="8616"/>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128" name="TextBox 127">
            <a:extLst>
              <a:ext uri="{FF2B5EF4-FFF2-40B4-BE49-F238E27FC236}">
                <a16:creationId xmlns:a16="http://schemas.microsoft.com/office/drawing/2014/main" id="{3C1A472F-889C-4B77-B81A-20AF4BF55824}"/>
              </a:ext>
            </a:extLst>
          </p:cNvPr>
          <p:cNvSpPr txBox="1"/>
          <p:nvPr/>
        </p:nvSpPr>
        <p:spPr>
          <a:xfrm>
            <a:off x="3869063" y="2834814"/>
            <a:ext cx="1074949" cy="739177"/>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fi-FI"/>
            </a:defPPr>
            <a:lvl1pPr algn="ctr">
              <a:defRPr sz="1050" i="1">
                <a:cs typeface="Segoe UI Semilight"/>
              </a:defRPr>
            </a:lvl1pPr>
          </a:lstStyle>
          <a:p>
            <a:pPr defTabSz="914354">
              <a:defRPr/>
            </a:pPr>
            <a:r>
              <a:rPr lang="fi-FI" sz="1051" dirty="0">
                <a:solidFill>
                  <a:srgbClr val="000000"/>
                </a:solidFill>
                <a:latin typeface="Segoe UI Semilight"/>
              </a:rPr>
              <a:t>Tieto myytävästä jätteestä/ materiaalista</a:t>
            </a:r>
          </a:p>
        </p:txBody>
      </p:sp>
      <p:pic>
        <p:nvPicPr>
          <p:cNvPr id="4" name="Picture 3">
            <a:extLst>
              <a:ext uri="{FF2B5EF4-FFF2-40B4-BE49-F238E27FC236}">
                <a16:creationId xmlns:a16="http://schemas.microsoft.com/office/drawing/2014/main" id="{BFCBA1E2-3C5E-407D-9B59-6E8E2F834A41}"/>
              </a:ext>
            </a:extLst>
          </p:cNvPr>
          <p:cNvPicPr>
            <a:picLocks noChangeAspect="1"/>
          </p:cNvPicPr>
          <p:nvPr/>
        </p:nvPicPr>
        <p:blipFill>
          <a:blip r:embed="rId3"/>
          <a:stretch>
            <a:fillRect/>
          </a:stretch>
        </p:blipFill>
        <p:spPr>
          <a:xfrm>
            <a:off x="786835" y="2210627"/>
            <a:ext cx="2235364" cy="329556"/>
          </a:xfrm>
          <a:prstGeom prst="rect">
            <a:avLst/>
          </a:prstGeom>
        </p:spPr>
      </p:pic>
      <p:sp>
        <p:nvSpPr>
          <p:cNvPr id="75" name="Rectangle 74">
            <a:extLst>
              <a:ext uri="{FF2B5EF4-FFF2-40B4-BE49-F238E27FC236}">
                <a16:creationId xmlns:a16="http://schemas.microsoft.com/office/drawing/2014/main" id="{0FA63C18-7042-4EFC-B941-3249B3127C94}"/>
              </a:ext>
            </a:extLst>
          </p:cNvPr>
          <p:cNvSpPr/>
          <p:nvPr/>
        </p:nvSpPr>
        <p:spPr>
          <a:xfrm>
            <a:off x="5097658" y="4718842"/>
            <a:ext cx="1789757" cy="1264647"/>
          </a:xfrm>
          <a:prstGeom prst="rect">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defTabSz="914354">
              <a:defRPr/>
            </a:pPr>
            <a:r>
              <a:rPr lang="fi-FI" sz="1400" b="1" dirty="0">
                <a:solidFill>
                  <a:srgbClr val="FFFFFF"/>
                </a:solidFill>
                <a:latin typeface="Segoe UI Semilight"/>
              </a:rPr>
              <a:t>Data-alusta</a:t>
            </a:r>
          </a:p>
          <a:p>
            <a:pPr algn="ctr" defTabSz="914354">
              <a:defRPr/>
            </a:pPr>
            <a:r>
              <a:rPr lang="fi-FI" sz="1200" dirty="0">
                <a:solidFill>
                  <a:srgbClr val="FFFFFF"/>
                </a:solidFill>
                <a:latin typeface="Segoe UI Semilight"/>
              </a:rPr>
              <a:t>Tarjoaa alustan josta voi ostaa/myydä/vaihtaa tietoa.</a:t>
            </a:r>
            <a:endParaRPr lang="fi-FI" sz="1400" b="1" dirty="0">
              <a:solidFill>
                <a:srgbClr val="FFFFFF"/>
              </a:solidFill>
              <a:latin typeface="Segoe UI Semilight"/>
            </a:endParaRPr>
          </a:p>
        </p:txBody>
      </p:sp>
      <p:cxnSp>
        <p:nvCxnSpPr>
          <p:cNvPr id="76" name="Straight Arrow Connector 75">
            <a:extLst>
              <a:ext uri="{FF2B5EF4-FFF2-40B4-BE49-F238E27FC236}">
                <a16:creationId xmlns:a16="http://schemas.microsoft.com/office/drawing/2014/main" id="{7116927B-381C-4269-815C-BA6EE7986908}"/>
              </a:ext>
            </a:extLst>
          </p:cNvPr>
          <p:cNvCxnSpPr>
            <a:cxnSpLocks/>
            <a:stCxn id="75" idx="0"/>
            <a:endCxn id="60" idx="2"/>
          </p:cNvCxnSpPr>
          <p:nvPr/>
        </p:nvCxnSpPr>
        <p:spPr>
          <a:xfrm flipV="1">
            <a:off x="5992536" y="3518562"/>
            <a:ext cx="13045" cy="1200279"/>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46DE2375-9F28-4B41-99AF-6DA74B803C92}"/>
              </a:ext>
            </a:extLst>
          </p:cNvPr>
          <p:cNvCxnSpPr>
            <a:cxnSpLocks/>
            <a:stCxn id="11" idx="0"/>
            <a:endCxn id="6" idx="2"/>
          </p:cNvCxnSpPr>
          <p:nvPr/>
        </p:nvCxnSpPr>
        <p:spPr>
          <a:xfrm flipH="1" flipV="1">
            <a:off x="1896142" y="3695375"/>
            <a:ext cx="8376" cy="888813"/>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11" name="Rectangle 10">
            <a:extLst>
              <a:ext uri="{FF2B5EF4-FFF2-40B4-BE49-F238E27FC236}">
                <a16:creationId xmlns:a16="http://schemas.microsoft.com/office/drawing/2014/main" id="{1B6B011C-2A56-4EB5-ABAC-2D4E0DC88DE4}"/>
              </a:ext>
            </a:extLst>
          </p:cNvPr>
          <p:cNvSpPr/>
          <p:nvPr/>
        </p:nvSpPr>
        <p:spPr>
          <a:xfrm>
            <a:off x="489276" y="4584188"/>
            <a:ext cx="2830483" cy="294323"/>
          </a:xfrm>
          <a:prstGeom prst="rect">
            <a:avLst/>
          </a:prstGeom>
          <a:solidFill>
            <a:schemeClr val="bg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t"/>
          <a:lstStyle/>
          <a:p>
            <a:pPr defTabSz="914354">
              <a:defRPr/>
            </a:pPr>
            <a:r>
              <a:rPr lang="en-US" sz="1400" b="1" err="1">
                <a:solidFill>
                  <a:srgbClr val="000000"/>
                </a:solidFill>
                <a:latin typeface="Segoe UI Semilight"/>
              </a:rPr>
              <a:t>Jäte</a:t>
            </a:r>
            <a:r>
              <a:rPr lang="en-US" sz="1400" b="1">
                <a:solidFill>
                  <a:srgbClr val="000000"/>
                </a:solidFill>
                <a:latin typeface="Segoe UI Semilight"/>
              </a:rPr>
              <a:t>- ja </a:t>
            </a:r>
            <a:r>
              <a:rPr lang="en-US" sz="1400" b="1" err="1">
                <a:solidFill>
                  <a:srgbClr val="000000"/>
                </a:solidFill>
                <a:latin typeface="Segoe UI Semilight"/>
              </a:rPr>
              <a:t>tuotetietojärjestelmä</a:t>
            </a:r>
            <a:endParaRPr lang="en-US" sz="1400" b="1">
              <a:solidFill>
                <a:srgbClr val="000000"/>
              </a:solidFill>
              <a:latin typeface="Segoe UI Semilight"/>
            </a:endParaRPr>
          </a:p>
        </p:txBody>
      </p:sp>
      <p:sp>
        <p:nvSpPr>
          <p:cNvPr id="113" name="TextBox 112">
            <a:extLst>
              <a:ext uri="{FF2B5EF4-FFF2-40B4-BE49-F238E27FC236}">
                <a16:creationId xmlns:a16="http://schemas.microsoft.com/office/drawing/2014/main" id="{E1BA1991-38F0-4ED9-B5C2-70CE1E6C4509}"/>
              </a:ext>
            </a:extLst>
          </p:cNvPr>
          <p:cNvSpPr txBox="1"/>
          <p:nvPr/>
        </p:nvSpPr>
        <p:spPr>
          <a:xfrm>
            <a:off x="6953244" y="1868007"/>
            <a:ext cx="843933" cy="577466"/>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fi-FI"/>
            </a:defPPr>
            <a:lvl1pPr algn="ctr">
              <a:defRPr sz="1050" i="1">
                <a:cs typeface="Segoe UI Semilight"/>
              </a:defRPr>
            </a:lvl1pPr>
          </a:lstStyle>
          <a:p>
            <a:pPr defTabSz="914354">
              <a:defRPr/>
            </a:pPr>
            <a:r>
              <a:rPr lang="en-US" sz="1051" dirty="0" err="1">
                <a:solidFill>
                  <a:srgbClr val="000000"/>
                </a:solidFill>
                <a:latin typeface="Segoe UI Semilight"/>
              </a:rPr>
              <a:t>Ostaa</a:t>
            </a:r>
            <a:r>
              <a:rPr lang="en-US" sz="1051" dirty="0">
                <a:solidFill>
                  <a:srgbClr val="000000"/>
                </a:solidFill>
                <a:latin typeface="Segoe UI Semilight"/>
              </a:rPr>
              <a:t> </a:t>
            </a:r>
            <a:r>
              <a:rPr lang="en-US" sz="1051" dirty="0" err="1">
                <a:solidFill>
                  <a:srgbClr val="000000"/>
                </a:solidFill>
                <a:latin typeface="Segoe UI Semilight"/>
              </a:rPr>
              <a:t>materaalia</a:t>
            </a:r>
            <a:r>
              <a:rPr lang="en-US" sz="1051" dirty="0">
                <a:solidFill>
                  <a:srgbClr val="000000"/>
                </a:solidFill>
                <a:latin typeface="Segoe UI Semilight"/>
              </a:rPr>
              <a:t>/</a:t>
            </a:r>
            <a:r>
              <a:rPr lang="en-US" sz="1051" dirty="0" err="1">
                <a:solidFill>
                  <a:srgbClr val="000000"/>
                </a:solidFill>
                <a:latin typeface="Segoe UI Semilight"/>
              </a:rPr>
              <a:t>palveluja</a:t>
            </a:r>
            <a:endParaRPr lang="en-US" sz="1051" dirty="0">
              <a:solidFill>
                <a:srgbClr val="000000"/>
              </a:solidFill>
              <a:latin typeface="Segoe UI Semilight"/>
            </a:endParaRPr>
          </a:p>
        </p:txBody>
      </p:sp>
      <p:sp>
        <p:nvSpPr>
          <p:cNvPr id="95" name="TextBox 120">
            <a:extLst>
              <a:ext uri="{FF2B5EF4-FFF2-40B4-BE49-F238E27FC236}">
                <a16:creationId xmlns:a16="http://schemas.microsoft.com/office/drawing/2014/main" id="{E74E7B24-10D7-450B-A028-5FDC2BA0DE0A}"/>
              </a:ext>
            </a:extLst>
          </p:cNvPr>
          <p:cNvSpPr txBox="1"/>
          <p:nvPr/>
        </p:nvSpPr>
        <p:spPr>
          <a:xfrm>
            <a:off x="2684835" y="6287660"/>
            <a:ext cx="1184228" cy="523220"/>
          </a:xfrm>
          <a:prstGeom prst="rect">
            <a:avLst/>
          </a:prstGeom>
          <a:noFill/>
        </p:spPr>
        <p:txBody>
          <a:bodyPr wrap="square" rtlCol="0">
            <a:spAutoFit/>
          </a:bodyPr>
          <a:lstStyle/>
          <a:p>
            <a:pPr defTabSz="914354">
              <a:defRPr/>
            </a:pPr>
            <a:r>
              <a:rPr lang="fi-FI" sz="1400" i="1" dirty="0">
                <a:solidFill>
                  <a:srgbClr val="000000"/>
                </a:solidFill>
                <a:latin typeface="Segoe UI Semilight"/>
              </a:rPr>
              <a:t>Julkiset toimijat</a:t>
            </a:r>
          </a:p>
        </p:txBody>
      </p:sp>
      <p:sp>
        <p:nvSpPr>
          <p:cNvPr id="96" name="TextBox 121">
            <a:extLst>
              <a:ext uri="{FF2B5EF4-FFF2-40B4-BE49-F238E27FC236}">
                <a16:creationId xmlns:a16="http://schemas.microsoft.com/office/drawing/2014/main" id="{55AB2176-4395-4DD2-B96E-E8A2DE32C814}"/>
              </a:ext>
            </a:extLst>
          </p:cNvPr>
          <p:cNvSpPr txBox="1"/>
          <p:nvPr/>
        </p:nvSpPr>
        <p:spPr>
          <a:xfrm>
            <a:off x="3918201" y="6287660"/>
            <a:ext cx="1740619" cy="523220"/>
          </a:xfrm>
          <a:prstGeom prst="rect">
            <a:avLst/>
          </a:prstGeom>
          <a:noFill/>
        </p:spPr>
        <p:txBody>
          <a:bodyPr wrap="square" rtlCol="0">
            <a:spAutoFit/>
          </a:bodyPr>
          <a:lstStyle/>
          <a:p>
            <a:pPr defTabSz="914354">
              <a:defRPr/>
            </a:pPr>
            <a:r>
              <a:rPr lang="fi-FI" sz="1400" i="1" dirty="0">
                <a:solidFill>
                  <a:srgbClr val="000000"/>
                </a:solidFill>
                <a:latin typeface="Segoe UI Semilight"/>
              </a:rPr>
              <a:t>Yksityinen alustaekosysteemi</a:t>
            </a:r>
          </a:p>
        </p:txBody>
      </p:sp>
      <p:cxnSp>
        <p:nvCxnSpPr>
          <p:cNvPr id="33" name="Yhdistin: Kulma 32">
            <a:extLst>
              <a:ext uri="{FF2B5EF4-FFF2-40B4-BE49-F238E27FC236}">
                <a16:creationId xmlns:a16="http://schemas.microsoft.com/office/drawing/2014/main" id="{C6F96C24-5B36-4D12-A986-34AF0C45B237}"/>
              </a:ext>
            </a:extLst>
          </p:cNvPr>
          <p:cNvCxnSpPr>
            <a:cxnSpLocks/>
            <a:endCxn id="4" idx="0"/>
          </p:cNvCxnSpPr>
          <p:nvPr/>
        </p:nvCxnSpPr>
        <p:spPr>
          <a:xfrm rot="5400000">
            <a:off x="2741497" y="792592"/>
            <a:ext cx="581059" cy="2255017"/>
          </a:xfrm>
          <a:prstGeom prst="bentConnector3">
            <a:avLst>
              <a:gd name="adj1" fmla="val 50000"/>
            </a:avLst>
          </a:prstGeom>
          <a:ln>
            <a:prstDash val="solid"/>
            <a:tailEnd type="triangle"/>
          </a:ln>
        </p:spPr>
        <p:style>
          <a:lnRef idx="2">
            <a:schemeClr val="accent1"/>
          </a:lnRef>
          <a:fillRef idx="0">
            <a:schemeClr val="accent1"/>
          </a:fillRef>
          <a:effectRef idx="1">
            <a:schemeClr val="accent1"/>
          </a:effectRef>
          <a:fontRef idx="minor">
            <a:schemeClr val="tx1"/>
          </a:fontRef>
        </p:style>
      </p:cxnSp>
      <p:cxnSp>
        <p:nvCxnSpPr>
          <p:cNvPr id="109" name="Yhdistin: Kulma 108">
            <a:extLst>
              <a:ext uri="{FF2B5EF4-FFF2-40B4-BE49-F238E27FC236}">
                <a16:creationId xmlns:a16="http://schemas.microsoft.com/office/drawing/2014/main" id="{7B5D6495-A1AA-4803-8F48-4C68F358659B}"/>
              </a:ext>
            </a:extLst>
          </p:cNvPr>
          <p:cNvCxnSpPr>
            <a:cxnSpLocks/>
            <a:endCxn id="60" idx="0"/>
          </p:cNvCxnSpPr>
          <p:nvPr/>
        </p:nvCxnSpPr>
        <p:spPr>
          <a:xfrm rot="16200000" flipH="1">
            <a:off x="4693842" y="1095260"/>
            <a:ext cx="777433" cy="1846048"/>
          </a:xfrm>
          <a:prstGeom prst="bentConnector3">
            <a:avLst>
              <a:gd name="adj1" fmla="val 50000"/>
            </a:avLst>
          </a:prstGeom>
          <a:ln>
            <a:prstDash val="solid"/>
            <a:tailEnd type="triangle"/>
          </a:ln>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EDA4598C-C19F-41FA-9DDF-0D0AF77FC300}"/>
              </a:ext>
            </a:extLst>
          </p:cNvPr>
          <p:cNvSpPr txBox="1"/>
          <p:nvPr/>
        </p:nvSpPr>
        <p:spPr>
          <a:xfrm>
            <a:off x="3050429" y="1907370"/>
            <a:ext cx="1342571" cy="415755"/>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defTabSz="914354">
              <a:defRPr/>
            </a:pPr>
            <a:r>
              <a:rPr lang="en-US" sz="1051" i="1" dirty="0" err="1">
                <a:solidFill>
                  <a:srgbClr val="000000"/>
                </a:solidFill>
                <a:latin typeface="Segoe UI Semilight"/>
                <a:cs typeface="Segoe UI Semilight"/>
              </a:rPr>
              <a:t>Ilmoittaa</a:t>
            </a:r>
            <a:r>
              <a:rPr lang="en-US" sz="1051" i="1" dirty="0">
                <a:solidFill>
                  <a:srgbClr val="000000"/>
                </a:solidFill>
                <a:latin typeface="Segoe UI Semilight"/>
                <a:cs typeface="Segoe UI Semilight"/>
              </a:rPr>
              <a:t> </a:t>
            </a:r>
            <a:r>
              <a:rPr lang="en-US" sz="1051" i="1" dirty="0" err="1">
                <a:solidFill>
                  <a:srgbClr val="000000"/>
                </a:solidFill>
                <a:latin typeface="Segoe UI Semilight"/>
                <a:cs typeface="Segoe UI Semilight"/>
              </a:rPr>
              <a:t>jätteestä</a:t>
            </a:r>
            <a:r>
              <a:rPr lang="en-US" sz="1051" i="1" dirty="0">
                <a:solidFill>
                  <a:srgbClr val="000000"/>
                </a:solidFill>
                <a:latin typeface="Segoe UI Semilight"/>
                <a:cs typeface="Segoe UI Semilight"/>
              </a:rPr>
              <a:t> ja </a:t>
            </a:r>
            <a:r>
              <a:rPr lang="en-US" sz="1051" i="1" dirty="0" err="1">
                <a:solidFill>
                  <a:srgbClr val="000000"/>
                </a:solidFill>
                <a:latin typeface="Segoe UI Semilight"/>
                <a:cs typeface="Segoe UI Semilight"/>
              </a:rPr>
              <a:t>materiaalista</a:t>
            </a:r>
            <a:endParaRPr lang="en-US" sz="1051" i="1" dirty="0">
              <a:solidFill>
                <a:srgbClr val="000000"/>
              </a:solidFill>
              <a:latin typeface="Segoe UI Semilight"/>
              <a:cs typeface="Segoe UI Semilight"/>
            </a:endParaRPr>
          </a:p>
        </p:txBody>
      </p:sp>
      <p:cxnSp>
        <p:nvCxnSpPr>
          <p:cNvPr id="47" name="Yhdistin: Kulma 46">
            <a:extLst>
              <a:ext uri="{FF2B5EF4-FFF2-40B4-BE49-F238E27FC236}">
                <a16:creationId xmlns:a16="http://schemas.microsoft.com/office/drawing/2014/main" id="{0C165214-D01E-435C-ABEB-727D3413F69D}"/>
              </a:ext>
            </a:extLst>
          </p:cNvPr>
          <p:cNvCxnSpPr>
            <a:cxnSpLocks/>
            <a:stCxn id="120" idx="1"/>
            <a:endCxn id="60" idx="3"/>
          </p:cNvCxnSpPr>
          <p:nvPr/>
        </p:nvCxnSpPr>
        <p:spPr>
          <a:xfrm rot="10800000">
            <a:off x="6903966" y="2962782"/>
            <a:ext cx="947663" cy="84772"/>
          </a:xfrm>
          <a:prstGeom prst="bentConnector3">
            <a:avLst>
              <a:gd name="adj1" fmla="val 50000"/>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145" name="Straight Arrow Connector 122">
            <a:extLst>
              <a:ext uri="{FF2B5EF4-FFF2-40B4-BE49-F238E27FC236}">
                <a16:creationId xmlns:a16="http://schemas.microsoft.com/office/drawing/2014/main" id="{8B14BB05-E197-45CB-89EC-E25F1E61385E}"/>
              </a:ext>
            </a:extLst>
          </p:cNvPr>
          <p:cNvCxnSpPr>
            <a:cxnSpLocks/>
          </p:cNvCxnSpPr>
          <p:nvPr/>
        </p:nvCxnSpPr>
        <p:spPr>
          <a:xfrm flipV="1">
            <a:off x="211573" y="6592577"/>
            <a:ext cx="304096" cy="1"/>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146" name="TextBox 77">
            <a:extLst>
              <a:ext uri="{FF2B5EF4-FFF2-40B4-BE49-F238E27FC236}">
                <a16:creationId xmlns:a16="http://schemas.microsoft.com/office/drawing/2014/main" id="{CA2E0B8C-7384-47E5-BA96-46454788E666}"/>
              </a:ext>
            </a:extLst>
          </p:cNvPr>
          <p:cNvSpPr txBox="1"/>
          <p:nvPr/>
        </p:nvSpPr>
        <p:spPr>
          <a:xfrm>
            <a:off x="470192" y="6494332"/>
            <a:ext cx="1549755" cy="338554"/>
          </a:xfrm>
          <a:prstGeom prst="rect">
            <a:avLst/>
          </a:prstGeom>
          <a:noFill/>
        </p:spPr>
        <p:txBody>
          <a:bodyPr wrap="square" rtlCol="0">
            <a:spAutoFit/>
          </a:bodyPr>
          <a:lstStyle/>
          <a:p>
            <a:pPr algn="ctr" defTabSz="914354">
              <a:defRPr/>
            </a:pPr>
            <a:r>
              <a:rPr lang="fi-FI" sz="800">
                <a:solidFill>
                  <a:srgbClr val="000000"/>
                </a:solidFill>
                <a:latin typeface="Segoe UI Semilight"/>
              </a:rPr>
              <a:t>Järjestelmä-rajapinta (API) ja/tai käyttöliittymä</a:t>
            </a:r>
          </a:p>
        </p:txBody>
      </p:sp>
      <p:sp>
        <p:nvSpPr>
          <p:cNvPr id="98" name="TextBox 97">
            <a:extLst>
              <a:ext uri="{FF2B5EF4-FFF2-40B4-BE49-F238E27FC236}">
                <a16:creationId xmlns:a16="http://schemas.microsoft.com/office/drawing/2014/main" id="{63186A5F-86EE-45C0-8388-B3954BA90A04}"/>
              </a:ext>
            </a:extLst>
          </p:cNvPr>
          <p:cNvSpPr txBox="1"/>
          <p:nvPr/>
        </p:nvSpPr>
        <p:spPr>
          <a:xfrm>
            <a:off x="1254357" y="3964137"/>
            <a:ext cx="1214144" cy="415755"/>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fi-FI"/>
            </a:defPPr>
            <a:lvl1pPr algn="ctr">
              <a:defRPr sz="1050" i="1">
                <a:cs typeface="Segoe UI Semilight"/>
              </a:defRPr>
            </a:lvl1pPr>
          </a:lstStyle>
          <a:p>
            <a:pPr defTabSz="914354">
              <a:defRPr/>
            </a:pPr>
            <a:r>
              <a:rPr lang="en-US" sz="1051" dirty="0" err="1">
                <a:solidFill>
                  <a:srgbClr val="000000"/>
                </a:solidFill>
                <a:latin typeface="Segoe UI Semilight"/>
              </a:rPr>
              <a:t>Lakisääteinen</a:t>
            </a:r>
            <a:endParaRPr lang="en-US" sz="1051" dirty="0">
              <a:solidFill>
                <a:srgbClr val="000000"/>
              </a:solidFill>
              <a:latin typeface="Segoe UI Semilight"/>
            </a:endParaRPr>
          </a:p>
          <a:p>
            <a:pPr defTabSz="914354">
              <a:defRPr/>
            </a:pPr>
            <a:r>
              <a:rPr lang="en-US" sz="1051" dirty="0" err="1">
                <a:solidFill>
                  <a:srgbClr val="000000"/>
                </a:solidFill>
                <a:latin typeface="Segoe UI Semilight"/>
              </a:rPr>
              <a:t>raportointi</a:t>
            </a:r>
            <a:endParaRPr lang="en-US" sz="1051" dirty="0">
              <a:solidFill>
                <a:srgbClr val="000000"/>
              </a:solidFill>
              <a:latin typeface="Segoe UI Semilight"/>
            </a:endParaRPr>
          </a:p>
        </p:txBody>
      </p:sp>
      <p:sp>
        <p:nvSpPr>
          <p:cNvPr id="154" name="TextBox 127">
            <a:extLst>
              <a:ext uri="{FF2B5EF4-FFF2-40B4-BE49-F238E27FC236}">
                <a16:creationId xmlns:a16="http://schemas.microsoft.com/office/drawing/2014/main" id="{4AE5EB66-B2BD-4DB2-9D0A-DD99E5D3D7CE}"/>
              </a:ext>
            </a:extLst>
          </p:cNvPr>
          <p:cNvSpPr txBox="1"/>
          <p:nvPr/>
        </p:nvSpPr>
        <p:spPr>
          <a:xfrm>
            <a:off x="5169779" y="3807799"/>
            <a:ext cx="1692215" cy="577466"/>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fi-FI"/>
            </a:defPPr>
            <a:lvl1pPr algn="ctr">
              <a:defRPr sz="1050" i="1">
                <a:cs typeface="Segoe UI Semilight"/>
              </a:defRPr>
            </a:lvl1pPr>
          </a:lstStyle>
          <a:p>
            <a:pPr defTabSz="914354">
              <a:defRPr/>
            </a:pPr>
            <a:r>
              <a:rPr lang="fi-FI" sz="1051">
                <a:solidFill>
                  <a:srgbClr val="000000"/>
                </a:solidFill>
                <a:latin typeface="Segoe UI Semilight"/>
              </a:rPr>
              <a:t>Tieto jätteestä/materiaalista, transaktioista ym.</a:t>
            </a:r>
          </a:p>
        </p:txBody>
      </p:sp>
      <p:cxnSp>
        <p:nvCxnSpPr>
          <p:cNvPr id="168" name="Yhdistin: Kulma 167">
            <a:extLst>
              <a:ext uri="{FF2B5EF4-FFF2-40B4-BE49-F238E27FC236}">
                <a16:creationId xmlns:a16="http://schemas.microsoft.com/office/drawing/2014/main" id="{B6E605EC-1F40-437D-8AA8-558D53E79FB6}"/>
              </a:ext>
            </a:extLst>
          </p:cNvPr>
          <p:cNvCxnSpPr>
            <a:cxnSpLocks/>
            <a:stCxn id="144" idx="1"/>
            <a:endCxn id="60" idx="3"/>
          </p:cNvCxnSpPr>
          <p:nvPr/>
        </p:nvCxnSpPr>
        <p:spPr>
          <a:xfrm rot="10800000">
            <a:off x="6903965" y="2962781"/>
            <a:ext cx="976755" cy="652848"/>
          </a:xfrm>
          <a:prstGeom prst="bentConnector3">
            <a:avLst>
              <a:gd name="adj1" fmla="val 50000"/>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129" name="TextBox 128">
            <a:extLst>
              <a:ext uri="{FF2B5EF4-FFF2-40B4-BE49-F238E27FC236}">
                <a16:creationId xmlns:a16="http://schemas.microsoft.com/office/drawing/2014/main" id="{92B095A0-83B3-4B30-A271-7D4A130C8C22}"/>
              </a:ext>
            </a:extLst>
          </p:cNvPr>
          <p:cNvSpPr txBox="1"/>
          <p:nvPr/>
        </p:nvSpPr>
        <p:spPr>
          <a:xfrm>
            <a:off x="7031406" y="3126930"/>
            <a:ext cx="718777" cy="415755"/>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defTabSz="914354">
              <a:defRPr/>
            </a:pPr>
            <a:r>
              <a:rPr lang="en-US" sz="1051" i="1" dirty="0" err="1">
                <a:solidFill>
                  <a:srgbClr val="000000"/>
                </a:solidFill>
                <a:latin typeface="Segoe UI Semilight"/>
                <a:cs typeface="Segoe UI Semilight"/>
              </a:rPr>
              <a:t>Tarjoaa</a:t>
            </a:r>
            <a:r>
              <a:rPr lang="en-US" sz="1051" i="1" dirty="0">
                <a:solidFill>
                  <a:srgbClr val="000000"/>
                </a:solidFill>
                <a:latin typeface="Segoe UI Semilight"/>
                <a:cs typeface="Segoe UI Semilight"/>
              </a:rPr>
              <a:t> </a:t>
            </a:r>
            <a:r>
              <a:rPr lang="en-US" sz="1051" i="1" dirty="0" err="1">
                <a:solidFill>
                  <a:srgbClr val="000000"/>
                </a:solidFill>
                <a:latin typeface="Segoe UI Semilight"/>
                <a:cs typeface="Segoe UI Semilight"/>
              </a:rPr>
              <a:t>palveluja</a:t>
            </a:r>
            <a:endParaRPr lang="en-US" dirty="0">
              <a:solidFill>
                <a:srgbClr val="000000"/>
              </a:solidFill>
              <a:latin typeface="Segoe UI Semilight"/>
            </a:endParaRPr>
          </a:p>
        </p:txBody>
      </p:sp>
      <p:sp>
        <p:nvSpPr>
          <p:cNvPr id="177" name="Rectangle 61">
            <a:extLst>
              <a:ext uri="{FF2B5EF4-FFF2-40B4-BE49-F238E27FC236}">
                <a16:creationId xmlns:a16="http://schemas.microsoft.com/office/drawing/2014/main" id="{5E13C255-58E5-4D04-9918-8457A23ECCDF}"/>
              </a:ext>
            </a:extLst>
          </p:cNvPr>
          <p:cNvSpPr/>
          <p:nvPr/>
        </p:nvSpPr>
        <p:spPr>
          <a:xfrm>
            <a:off x="7724221" y="5730781"/>
            <a:ext cx="2222071" cy="550537"/>
          </a:xfrm>
          <a:prstGeom prst="rect">
            <a:avLst/>
          </a:prstGeom>
          <a:solidFill>
            <a:schemeClr val="bg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t"/>
          <a:lstStyle/>
          <a:p>
            <a:pPr defTabSz="914354">
              <a:defRPr/>
            </a:pPr>
            <a:r>
              <a:rPr lang="fi-FI" sz="1400" b="1" dirty="0">
                <a:solidFill>
                  <a:srgbClr val="000000"/>
                </a:solidFill>
                <a:latin typeface="Segoe UI Semilight"/>
              </a:rPr>
              <a:t>Muut julkiset tai yksityiset datapalvelut</a:t>
            </a:r>
          </a:p>
        </p:txBody>
      </p:sp>
      <p:cxnSp>
        <p:nvCxnSpPr>
          <p:cNvPr id="188" name="Yhdistin: Kulma 187">
            <a:extLst>
              <a:ext uri="{FF2B5EF4-FFF2-40B4-BE49-F238E27FC236}">
                <a16:creationId xmlns:a16="http://schemas.microsoft.com/office/drawing/2014/main" id="{791853C2-FA22-4044-ADA0-A7A58332DB86}"/>
              </a:ext>
            </a:extLst>
          </p:cNvPr>
          <p:cNvCxnSpPr>
            <a:cxnSpLocks/>
            <a:stCxn id="28" idx="1"/>
            <a:endCxn id="75" idx="3"/>
          </p:cNvCxnSpPr>
          <p:nvPr/>
        </p:nvCxnSpPr>
        <p:spPr>
          <a:xfrm rot="10800000" flipV="1">
            <a:off x="6887415" y="5116308"/>
            <a:ext cx="836806" cy="234857"/>
          </a:xfrm>
          <a:prstGeom prst="bentConnector3">
            <a:avLst>
              <a:gd name="adj1" fmla="val 50000"/>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53" name="Straight Arrow Connector 122">
            <a:extLst>
              <a:ext uri="{FF2B5EF4-FFF2-40B4-BE49-F238E27FC236}">
                <a16:creationId xmlns:a16="http://schemas.microsoft.com/office/drawing/2014/main" id="{24F19F3B-AA5C-401B-BC03-B57DF2A28B6F}"/>
              </a:ext>
            </a:extLst>
          </p:cNvPr>
          <p:cNvCxnSpPr>
            <a:cxnSpLocks/>
            <a:endCxn id="5" idx="1"/>
          </p:cNvCxnSpPr>
          <p:nvPr/>
        </p:nvCxnSpPr>
        <p:spPr>
          <a:xfrm flipV="1">
            <a:off x="6656092" y="2410582"/>
            <a:ext cx="1195536" cy="205223"/>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259" name="Yhdistin: Kulma 258">
            <a:extLst>
              <a:ext uri="{FF2B5EF4-FFF2-40B4-BE49-F238E27FC236}">
                <a16:creationId xmlns:a16="http://schemas.microsoft.com/office/drawing/2014/main" id="{505E01A5-0A7D-430C-8CC2-34952CE1F208}"/>
              </a:ext>
            </a:extLst>
          </p:cNvPr>
          <p:cNvCxnSpPr>
            <a:cxnSpLocks/>
            <a:stCxn id="177" idx="1"/>
            <a:endCxn id="75" idx="3"/>
          </p:cNvCxnSpPr>
          <p:nvPr/>
        </p:nvCxnSpPr>
        <p:spPr>
          <a:xfrm rot="10800000">
            <a:off x="6887414" y="5351165"/>
            <a:ext cx="836807" cy="654884"/>
          </a:xfrm>
          <a:prstGeom prst="bentConnector3">
            <a:avLst>
              <a:gd name="adj1" fmla="val 50000"/>
            </a:avLst>
          </a:prstGeom>
          <a:ln>
            <a:headEnd type="triangle"/>
            <a:tailEnd type="triangle"/>
          </a:ln>
        </p:spPr>
        <p:style>
          <a:lnRef idx="2">
            <a:schemeClr val="accent1"/>
          </a:lnRef>
          <a:fillRef idx="0">
            <a:schemeClr val="accent1"/>
          </a:fillRef>
          <a:effectRef idx="1">
            <a:schemeClr val="accent1"/>
          </a:effectRef>
          <a:fontRef idx="minor">
            <a:schemeClr val="tx1"/>
          </a:fontRef>
        </p:style>
      </p:cxnSp>
      <p:cxnSp>
        <p:nvCxnSpPr>
          <p:cNvPr id="68" name="Yhdistin: Kulma 108">
            <a:extLst>
              <a:ext uri="{FF2B5EF4-FFF2-40B4-BE49-F238E27FC236}">
                <a16:creationId xmlns:a16="http://schemas.microsoft.com/office/drawing/2014/main" id="{3D841565-971A-467A-B8AC-F51709932C2B}"/>
              </a:ext>
            </a:extLst>
          </p:cNvPr>
          <p:cNvCxnSpPr>
            <a:cxnSpLocks/>
          </p:cNvCxnSpPr>
          <p:nvPr/>
        </p:nvCxnSpPr>
        <p:spPr>
          <a:xfrm>
            <a:off x="3283893" y="3518562"/>
            <a:ext cx="1830443" cy="1755897"/>
          </a:xfrm>
          <a:prstGeom prst="bentConnector3">
            <a:avLst>
              <a:gd name="adj1" fmla="val 50000"/>
            </a:avLst>
          </a:prstGeom>
          <a:ln>
            <a:prstDash val="solid"/>
            <a:headEnd type="triangle"/>
            <a:tailEnd type="triangle"/>
          </a:ln>
        </p:spPr>
        <p:style>
          <a:lnRef idx="2">
            <a:schemeClr val="accent1"/>
          </a:lnRef>
          <a:fillRef idx="0">
            <a:schemeClr val="accent1"/>
          </a:fillRef>
          <a:effectRef idx="1">
            <a:schemeClr val="accent1"/>
          </a:effectRef>
          <a:fontRef idx="minor">
            <a:schemeClr val="tx1"/>
          </a:fontRef>
        </p:style>
      </p:cxnSp>
      <p:sp>
        <p:nvSpPr>
          <p:cNvPr id="62" name="Rectangle 61">
            <a:extLst>
              <a:ext uri="{FF2B5EF4-FFF2-40B4-BE49-F238E27FC236}">
                <a16:creationId xmlns:a16="http://schemas.microsoft.com/office/drawing/2014/main" id="{720AE854-8136-4517-96C8-CD26E4414DF1}"/>
              </a:ext>
            </a:extLst>
          </p:cNvPr>
          <p:cNvSpPr/>
          <p:nvPr/>
        </p:nvSpPr>
        <p:spPr>
          <a:xfrm>
            <a:off x="855774" y="983867"/>
            <a:ext cx="2848223" cy="627835"/>
          </a:xfrm>
          <a:prstGeom prst="rect">
            <a:avLst/>
          </a:prstGeom>
          <a:solidFill>
            <a:schemeClr val="bg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t"/>
          <a:lstStyle/>
          <a:p>
            <a:pPr defTabSz="914354">
              <a:defRPr/>
            </a:pPr>
            <a:r>
              <a:rPr lang="fi-FI" sz="1400" b="1" dirty="0">
                <a:solidFill>
                  <a:srgbClr val="000000"/>
                </a:solidFill>
                <a:latin typeface="Segoe UI Semilight"/>
              </a:rPr>
              <a:t>Julkinen sektori mahdollistaa, ohjaa, sääntelee ja valvoo</a:t>
            </a:r>
          </a:p>
        </p:txBody>
      </p:sp>
      <p:pic>
        <p:nvPicPr>
          <p:cNvPr id="63" name="Graphic 62" descr="Bank">
            <a:extLst>
              <a:ext uri="{FF2B5EF4-FFF2-40B4-BE49-F238E27FC236}">
                <a16:creationId xmlns:a16="http://schemas.microsoft.com/office/drawing/2014/main" id="{95A67849-A3E7-43D7-9E1B-3B4F9ECBB92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9988" y="1129195"/>
            <a:ext cx="579400" cy="579400"/>
          </a:xfrm>
          <a:prstGeom prst="rect">
            <a:avLst/>
          </a:prstGeom>
        </p:spPr>
      </p:pic>
      <p:sp>
        <p:nvSpPr>
          <p:cNvPr id="67" name="Rectangle 66">
            <a:extLst>
              <a:ext uri="{FF2B5EF4-FFF2-40B4-BE49-F238E27FC236}">
                <a16:creationId xmlns:a16="http://schemas.microsoft.com/office/drawing/2014/main" id="{46A2719E-3948-410D-8E0F-2184C10DA993}"/>
              </a:ext>
            </a:extLst>
          </p:cNvPr>
          <p:cNvSpPr/>
          <p:nvPr/>
        </p:nvSpPr>
        <p:spPr>
          <a:xfrm>
            <a:off x="4936649" y="1240836"/>
            <a:ext cx="3002443" cy="348861"/>
          </a:xfrm>
          <a:prstGeom prst="rect">
            <a:avLst/>
          </a:prstGeom>
          <a:solidFill>
            <a:schemeClr val="bg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t"/>
          <a:lstStyle/>
          <a:p>
            <a:pPr defTabSz="914354">
              <a:defRPr/>
            </a:pPr>
            <a:r>
              <a:rPr lang="fi-FI" sz="1400" b="1" dirty="0">
                <a:solidFill>
                  <a:srgbClr val="000000"/>
                </a:solidFill>
                <a:latin typeface="Segoe UI Semilight"/>
              </a:rPr>
              <a:t>Jätteiden ja sivuvirtojen tuottajat </a:t>
            </a:r>
          </a:p>
        </p:txBody>
      </p:sp>
      <p:pic>
        <p:nvPicPr>
          <p:cNvPr id="73" name="Graphic 8" descr="Factory">
            <a:extLst>
              <a:ext uri="{FF2B5EF4-FFF2-40B4-BE49-F238E27FC236}">
                <a16:creationId xmlns:a16="http://schemas.microsoft.com/office/drawing/2014/main" id="{9E11107B-AA0C-4438-A600-2FE79A16647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022249" y="915531"/>
            <a:ext cx="914400" cy="769792"/>
          </a:xfrm>
          <a:prstGeom prst="rect">
            <a:avLst/>
          </a:prstGeom>
        </p:spPr>
      </p:pic>
      <p:sp>
        <p:nvSpPr>
          <p:cNvPr id="77" name="Rectangle 76">
            <a:extLst>
              <a:ext uri="{FF2B5EF4-FFF2-40B4-BE49-F238E27FC236}">
                <a16:creationId xmlns:a16="http://schemas.microsoft.com/office/drawing/2014/main" id="{DE23B4CA-B706-4760-BAF0-2A198E8FB87E}"/>
              </a:ext>
            </a:extLst>
          </p:cNvPr>
          <p:cNvSpPr/>
          <p:nvPr/>
        </p:nvSpPr>
        <p:spPr>
          <a:xfrm>
            <a:off x="470192" y="5112672"/>
            <a:ext cx="2830483" cy="586563"/>
          </a:xfrm>
          <a:prstGeom prst="rect">
            <a:avLst/>
          </a:prstGeom>
          <a:solidFill>
            <a:schemeClr val="bg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t"/>
          <a:lstStyle/>
          <a:p>
            <a:pPr defTabSz="914354">
              <a:defRPr/>
            </a:pPr>
            <a:r>
              <a:rPr lang="en-US" sz="1400" b="1" dirty="0" err="1">
                <a:solidFill>
                  <a:srgbClr val="000000"/>
                </a:solidFill>
                <a:latin typeface="Segoe UI Semilight"/>
              </a:rPr>
              <a:t>Rakennetun</a:t>
            </a:r>
            <a:r>
              <a:rPr lang="en-US" sz="1400" b="1" dirty="0">
                <a:solidFill>
                  <a:srgbClr val="000000"/>
                </a:solidFill>
                <a:latin typeface="Segoe UI Semilight"/>
              </a:rPr>
              <a:t> </a:t>
            </a:r>
            <a:r>
              <a:rPr lang="en-US" sz="1400" b="1" dirty="0" err="1">
                <a:solidFill>
                  <a:srgbClr val="000000"/>
                </a:solidFill>
                <a:latin typeface="Segoe UI Semilight"/>
              </a:rPr>
              <a:t>ympäristön</a:t>
            </a:r>
            <a:r>
              <a:rPr lang="en-US" sz="1400" b="1" dirty="0">
                <a:solidFill>
                  <a:srgbClr val="000000"/>
                </a:solidFill>
                <a:latin typeface="Segoe UI Semilight"/>
              </a:rPr>
              <a:t> </a:t>
            </a:r>
            <a:r>
              <a:rPr lang="en-US" sz="1400" b="1" dirty="0" err="1">
                <a:solidFill>
                  <a:srgbClr val="000000"/>
                </a:solidFill>
                <a:latin typeface="Segoe UI Semilight"/>
              </a:rPr>
              <a:t>tietojärjestelmä</a:t>
            </a:r>
            <a:r>
              <a:rPr lang="en-US" sz="1400" b="1" dirty="0">
                <a:solidFill>
                  <a:srgbClr val="000000"/>
                </a:solidFill>
                <a:latin typeface="Segoe UI Semilight"/>
              </a:rPr>
              <a:t> (RYHTI)</a:t>
            </a:r>
          </a:p>
        </p:txBody>
      </p:sp>
      <p:cxnSp>
        <p:nvCxnSpPr>
          <p:cNvPr id="78" name="Straight Arrow Connector 77">
            <a:extLst>
              <a:ext uri="{FF2B5EF4-FFF2-40B4-BE49-F238E27FC236}">
                <a16:creationId xmlns:a16="http://schemas.microsoft.com/office/drawing/2014/main" id="{D7F410F0-93AE-4F54-83F8-E62A0F066CDF}"/>
              </a:ext>
            </a:extLst>
          </p:cNvPr>
          <p:cNvCxnSpPr>
            <a:cxnSpLocks/>
            <a:stCxn id="77" idx="3"/>
            <a:endCxn id="75" idx="1"/>
          </p:cNvCxnSpPr>
          <p:nvPr/>
        </p:nvCxnSpPr>
        <p:spPr>
          <a:xfrm flipV="1">
            <a:off x="3300675" y="5351166"/>
            <a:ext cx="1796983" cy="54788"/>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
        <p:nvSpPr>
          <p:cNvPr id="83" name="TextBox 82">
            <a:extLst>
              <a:ext uri="{FF2B5EF4-FFF2-40B4-BE49-F238E27FC236}">
                <a16:creationId xmlns:a16="http://schemas.microsoft.com/office/drawing/2014/main" id="{80BC0C64-8560-4EC3-A7F4-D253755300AE}"/>
              </a:ext>
            </a:extLst>
          </p:cNvPr>
          <p:cNvSpPr txBox="1"/>
          <p:nvPr/>
        </p:nvSpPr>
        <p:spPr>
          <a:xfrm>
            <a:off x="3788839" y="5324743"/>
            <a:ext cx="1074949" cy="57746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defPPr>
              <a:defRPr lang="fi-FI"/>
            </a:defPPr>
            <a:lvl1pPr algn="ctr">
              <a:defRPr sz="1050" i="1">
                <a:cs typeface="Segoe UI Semilight"/>
              </a:defRPr>
            </a:lvl1pPr>
          </a:lstStyle>
          <a:p>
            <a:pPr defTabSz="914354">
              <a:defRPr/>
            </a:pPr>
            <a:r>
              <a:rPr lang="fi-FI" sz="1051" dirty="0">
                <a:solidFill>
                  <a:srgbClr val="000000"/>
                </a:solidFill>
                <a:latin typeface="Segoe UI Semilight"/>
              </a:rPr>
              <a:t>Julkisista rekisteristä dataa</a:t>
            </a:r>
          </a:p>
        </p:txBody>
      </p:sp>
      <p:cxnSp>
        <p:nvCxnSpPr>
          <p:cNvPr id="85" name="Yhdistin: Kulma 108">
            <a:extLst>
              <a:ext uri="{FF2B5EF4-FFF2-40B4-BE49-F238E27FC236}">
                <a16:creationId xmlns:a16="http://schemas.microsoft.com/office/drawing/2014/main" id="{18F01E6D-B4A0-4C66-9422-A7E8E8E5C450}"/>
              </a:ext>
            </a:extLst>
          </p:cNvPr>
          <p:cNvCxnSpPr>
            <a:cxnSpLocks/>
            <a:stCxn id="11" idx="3"/>
          </p:cNvCxnSpPr>
          <p:nvPr/>
        </p:nvCxnSpPr>
        <p:spPr>
          <a:xfrm>
            <a:off x="3319757" y="4731352"/>
            <a:ext cx="1794579" cy="289151"/>
          </a:xfrm>
          <a:prstGeom prst="bentConnector3">
            <a:avLst>
              <a:gd name="adj1" fmla="val 50000"/>
            </a:avLst>
          </a:prstGeom>
          <a:ln>
            <a:prstDash val="solid"/>
            <a:headEnd type="triangle"/>
            <a:tailEnd type="triangle"/>
          </a:ln>
        </p:spPr>
        <p:style>
          <a:lnRef idx="2">
            <a:schemeClr val="accent1"/>
          </a:lnRef>
          <a:fillRef idx="0">
            <a:schemeClr val="accent1"/>
          </a:fillRef>
          <a:effectRef idx="1">
            <a:schemeClr val="accent1"/>
          </a:effectRef>
          <a:fontRef idx="minor">
            <a:schemeClr val="tx1"/>
          </a:fontRef>
        </p:style>
      </p:cxnSp>
      <p:sp>
        <p:nvSpPr>
          <p:cNvPr id="13" name="Rectangle 12">
            <a:extLst>
              <a:ext uri="{FF2B5EF4-FFF2-40B4-BE49-F238E27FC236}">
                <a16:creationId xmlns:a16="http://schemas.microsoft.com/office/drawing/2014/main" id="{D7DBC806-D8CF-4110-B9F0-6571AE615C17}"/>
              </a:ext>
            </a:extLst>
          </p:cNvPr>
          <p:cNvSpPr/>
          <p:nvPr/>
        </p:nvSpPr>
        <p:spPr>
          <a:xfrm>
            <a:off x="489276" y="5800820"/>
            <a:ext cx="2830483" cy="294323"/>
          </a:xfrm>
          <a:prstGeom prst="rect">
            <a:avLst/>
          </a:prstGeom>
          <a:solidFill>
            <a:schemeClr val="bg1"/>
          </a:solidFill>
          <a:ln>
            <a:solidFill>
              <a:schemeClr val="accent1"/>
            </a:solidFill>
          </a:ln>
        </p:spPr>
        <p:style>
          <a:lnRef idx="1">
            <a:schemeClr val="accent1"/>
          </a:lnRef>
          <a:fillRef idx="3">
            <a:schemeClr val="accent1"/>
          </a:fillRef>
          <a:effectRef idx="2">
            <a:schemeClr val="accent1"/>
          </a:effectRef>
          <a:fontRef idx="minor">
            <a:schemeClr val="lt1"/>
          </a:fontRef>
        </p:style>
        <p:txBody>
          <a:bodyPr rtlCol="0" anchor="t"/>
          <a:lstStyle/>
          <a:p>
            <a:pPr defTabSz="914354">
              <a:defRPr/>
            </a:pPr>
            <a:r>
              <a:rPr lang="en-US" sz="1400" b="1" dirty="0">
                <a:solidFill>
                  <a:srgbClr val="000000"/>
                </a:solidFill>
                <a:latin typeface="Segoe UI Semilight"/>
              </a:rPr>
              <a:t>Muut </a:t>
            </a:r>
            <a:r>
              <a:rPr lang="en-US" sz="1400" b="1" dirty="0" err="1">
                <a:solidFill>
                  <a:srgbClr val="000000"/>
                </a:solidFill>
                <a:latin typeface="Segoe UI Semilight"/>
              </a:rPr>
              <a:t>julkiset</a:t>
            </a:r>
            <a:r>
              <a:rPr lang="en-US" sz="1400" b="1" dirty="0">
                <a:solidFill>
                  <a:srgbClr val="000000"/>
                </a:solidFill>
                <a:latin typeface="Segoe UI Semilight"/>
              </a:rPr>
              <a:t> </a:t>
            </a:r>
            <a:r>
              <a:rPr lang="en-US" sz="1400" b="1" dirty="0" err="1">
                <a:solidFill>
                  <a:srgbClr val="000000"/>
                </a:solidFill>
                <a:latin typeface="Segoe UI Semilight"/>
              </a:rPr>
              <a:t>tietojärjestelmät</a:t>
            </a:r>
            <a:endParaRPr lang="en-US" sz="1400" b="1" dirty="0">
              <a:solidFill>
                <a:srgbClr val="000000"/>
              </a:solidFill>
              <a:latin typeface="Segoe UI Semilight"/>
            </a:endParaRPr>
          </a:p>
        </p:txBody>
      </p:sp>
      <p:cxnSp>
        <p:nvCxnSpPr>
          <p:cNvPr id="50" name="Straight Arrow Connector 49">
            <a:extLst>
              <a:ext uri="{FF2B5EF4-FFF2-40B4-BE49-F238E27FC236}">
                <a16:creationId xmlns:a16="http://schemas.microsoft.com/office/drawing/2014/main" id="{7E33C65D-D40A-419F-BED3-FE5022E92FE5}"/>
              </a:ext>
            </a:extLst>
          </p:cNvPr>
          <p:cNvCxnSpPr>
            <a:cxnSpLocks/>
          </p:cNvCxnSpPr>
          <p:nvPr/>
        </p:nvCxnSpPr>
        <p:spPr>
          <a:xfrm flipV="1">
            <a:off x="3328885" y="5864560"/>
            <a:ext cx="1796983" cy="54788"/>
          </a:xfrm>
          <a:prstGeom prst="straightConnector1">
            <a:avLst/>
          </a:prstGeom>
          <a:ln>
            <a:headEnd type="triangle"/>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73387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6" name="Suora yhdysviiva 45">
            <a:extLst>
              <a:ext uri="{FF2B5EF4-FFF2-40B4-BE49-F238E27FC236}">
                <a16:creationId xmlns:a16="http://schemas.microsoft.com/office/drawing/2014/main" id="{D04ED758-A9C9-4EB7-AB8A-71061F214475}"/>
              </a:ext>
            </a:extLst>
          </p:cNvPr>
          <p:cNvCxnSpPr>
            <a:cxnSpLocks/>
          </p:cNvCxnSpPr>
          <p:nvPr/>
        </p:nvCxnSpPr>
        <p:spPr>
          <a:xfrm flipH="1">
            <a:off x="6854963" y="2204858"/>
            <a:ext cx="5405" cy="3041267"/>
          </a:xfrm>
          <a:prstGeom prst="line">
            <a:avLst/>
          </a:prstGeom>
          <a:ln w="19050">
            <a:solidFill>
              <a:schemeClr val="accent1">
                <a:lumMod val="40000"/>
                <a:lumOff val="60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41" name="Suora yhdysviiva 40">
            <a:extLst>
              <a:ext uri="{FF2B5EF4-FFF2-40B4-BE49-F238E27FC236}">
                <a16:creationId xmlns:a16="http://schemas.microsoft.com/office/drawing/2014/main" id="{276C3855-2CA2-4B3F-887F-CAFE65205648}"/>
              </a:ext>
            </a:extLst>
          </p:cNvPr>
          <p:cNvCxnSpPr>
            <a:cxnSpLocks/>
          </p:cNvCxnSpPr>
          <p:nvPr/>
        </p:nvCxnSpPr>
        <p:spPr>
          <a:xfrm flipH="1">
            <a:off x="4885155" y="2204859"/>
            <a:ext cx="5405" cy="3041267"/>
          </a:xfrm>
          <a:prstGeom prst="line">
            <a:avLst/>
          </a:prstGeom>
          <a:ln w="19050">
            <a:solidFill>
              <a:schemeClr val="accent1">
                <a:lumMod val="40000"/>
                <a:lumOff val="60000"/>
              </a:schemeClr>
            </a:solidFill>
            <a:prstDash val="dash"/>
          </a:ln>
        </p:spPr>
        <p:style>
          <a:lnRef idx="2">
            <a:schemeClr val="accent1"/>
          </a:lnRef>
          <a:fillRef idx="0">
            <a:schemeClr val="accent1"/>
          </a:fillRef>
          <a:effectRef idx="1">
            <a:schemeClr val="accent1"/>
          </a:effectRef>
          <a:fontRef idx="minor">
            <a:schemeClr val="tx1"/>
          </a:fontRef>
        </p:style>
      </p:cxnSp>
      <p:cxnSp>
        <p:nvCxnSpPr>
          <p:cNvPr id="4" name="Suora yhdysviiva 3">
            <a:extLst>
              <a:ext uri="{FF2B5EF4-FFF2-40B4-BE49-F238E27FC236}">
                <a16:creationId xmlns:a16="http://schemas.microsoft.com/office/drawing/2014/main" id="{49F9D047-B83F-494C-A0E1-063A50A1A70B}"/>
              </a:ext>
            </a:extLst>
          </p:cNvPr>
          <p:cNvCxnSpPr>
            <a:cxnSpLocks/>
          </p:cNvCxnSpPr>
          <p:nvPr/>
        </p:nvCxnSpPr>
        <p:spPr>
          <a:xfrm flipH="1">
            <a:off x="2714738" y="2208066"/>
            <a:ext cx="5405" cy="3041267"/>
          </a:xfrm>
          <a:prstGeom prst="line">
            <a:avLst/>
          </a:prstGeom>
          <a:ln w="19050">
            <a:solidFill>
              <a:schemeClr val="accent1">
                <a:lumMod val="40000"/>
                <a:lumOff val="60000"/>
              </a:schemeClr>
            </a:solidFill>
            <a:prstDash val="dash"/>
          </a:ln>
        </p:spPr>
        <p:style>
          <a:lnRef idx="2">
            <a:schemeClr val="accent1"/>
          </a:lnRef>
          <a:fillRef idx="0">
            <a:schemeClr val="accent1"/>
          </a:fillRef>
          <a:effectRef idx="1">
            <a:schemeClr val="accent1"/>
          </a:effectRef>
          <a:fontRef idx="minor">
            <a:schemeClr val="tx1"/>
          </a:fontRef>
        </p:style>
      </p:cxnSp>
      <p:sp>
        <p:nvSpPr>
          <p:cNvPr id="2" name="Title 1">
            <a:extLst>
              <a:ext uri="{FF2B5EF4-FFF2-40B4-BE49-F238E27FC236}">
                <a16:creationId xmlns:a16="http://schemas.microsoft.com/office/drawing/2014/main" id="{63512D56-4723-4EE0-85B4-C16A873F5C54}"/>
              </a:ext>
            </a:extLst>
          </p:cNvPr>
          <p:cNvSpPr>
            <a:spLocks noGrp="1"/>
          </p:cNvSpPr>
          <p:nvPr>
            <p:ph type="title"/>
          </p:nvPr>
        </p:nvSpPr>
        <p:spPr>
          <a:xfrm>
            <a:off x="599647" y="164900"/>
            <a:ext cx="10183656" cy="1143000"/>
          </a:xfrm>
        </p:spPr>
        <p:txBody>
          <a:bodyPr/>
          <a:lstStyle/>
          <a:p>
            <a:r>
              <a:rPr lang="fi-FI"/>
              <a:t>Seuraavat askeleet</a:t>
            </a:r>
          </a:p>
        </p:txBody>
      </p:sp>
      <p:sp>
        <p:nvSpPr>
          <p:cNvPr id="6" name="Slide Number Placeholder 5">
            <a:extLst>
              <a:ext uri="{FF2B5EF4-FFF2-40B4-BE49-F238E27FC236}">
                <a16:creationId xmlns:a16="http://schemas.microsoft.com/office/drawing/2014/main" id="{8ECA9A69-459E-46CA-BC3D-916C66F4E069}"/>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CCF657-A547-8C43-AD59-3D5EA746CF60}" type="slidenum">
              <a:rPr kumimoji="0" lang="fi-FI" sz="1100" b="0" i="0" u="none" strike="noStrike" kern="1200" cap="none" spc="0" normalizeH="0" baseline="0" noProof="0" smtClean="0">
                <a:ln>
                  <a:noFill/>
                </a:ln>
                <a:solidFill>
                  <a:srgbClr val="000000"/>
                </a:solidFill>
                <a:effectLst/>
                <a:uLnTx/>
                <a:uFillTx/>
                <a:latin typeface="Segoe UI Semilight"/>
                <a:cs typeface="Calibri" charset="0"/>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fi-FI" sz="1100" b="0" i="0" u="none" strike="noStrike" kern="1200" cap="none" spc="0" normalizeH="0" baseline="0" noProof="0">
              <a:ln>
                <a:noFill/>
              </a:ln>
              <a:solidFill>
                <a:srgbClr val="000000"/>
              </a:solidFill>
              <a:effectLst/>
              <a:uLnTx/>
              <a:uFillTx/>
              <a:latin typeface="Segoe UI Semilight"/>
              <a:cs typeface="Calibri" charset="0"/>
            </a:endParaRPr>
          </a:p>
        </p:txBody>
      </p:sp>
      <p:sp>
        <p:nvSpPr>
          <p:cNvPr id="9" name="Google Shape;787;p134">
            <a:extLst>
              <a:ext uri="{FF2B5EF4-FFF2-40B4-BE49-F238E27FC236}">
                <a16:creationId xmlns:a16="http://schemas.microsoft.com/office/drawing/2014/main" id="{09E514BC-F734-4ADE-9311-C3F447E206E3}"/>
              </a:ext>
            </a:extLst>
          </p:cNvPr>
          <p:cNvSpPr/>
          <p:nvPr/>
        </p:nvSpPr>
        <p:spPr>
          <a:xfrm>
            <a:off x="388056" y="1589410"/>
            <a:ext cx="1251819" cy="481200"/>
          </a:xfrm>
          <a:prstGeom prst="homePlate">
            <a:avLst>
              <a:gd name="adj" fmla="val 50000"/>
            </a:avLst>
          </a:prstGeom>
          <a:solidFill>
            <a:schemeClr val="accent4"/>
          </a:solidFill>
          <a:ln>
            <a:noFill/>
          </a:ln>
        </p:spPr>
        <p:txBody>
          <a:bodyPr spcFirstLastPara="1" wrap="square" lIns="121900" tIns="121900" rIns="121900" bIns="1219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err="1">
                <a:ln>
                  <a:noFill/>
                </a:ln>
                <a:solidFill>
                  <a:srgbClr val="FFFFFF"/>
                </a:solidFill>
                <a:effectLst/>
                <a:uLnTx/>
                <a:uFillTx/>
                <a:latin typeface="Segoe UI Semilight"/>
                <a:ea typeface="+mn-ea"/>
                <a:cs typeface="+mn-cs"/>
              </a:rPr>
              <a:t>Tunnista</a:t>
            </a:r>
            <a:endParaRPr kumimoji="0" lang="en-US" sz="1600" b="1" i="0" u="none" strike="noStrike" kern="1200" cap="none" spc="0" normalizeH="0" baseline="0" noProof="0">
              <a:ln>
                <a:noFill/>
              </a:ln>
              <a:solidFill>
                <a:srgbClr val="FFFFFF"/>
              </a:solidFill>
              <a:effectLst/>
              <a:uLnTx/>
              <a:uFillTx/>
              <a:latin typeface="Segoe UI Semiligh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FFFFFF"/>
                </a:solidFill>
                <a:effectLst/>
                <a:uLnTx/>
                <a:uFillTx/>
                <a:latin typeface="Segoe UI Semilight"/>
                <a:ea typeface="+mn-ea"/>
                <a:cs typeface="+mn-cs"/>
              </a:rPr>
              <a:t> </a:t>
            </a:r>
            <a:r>
              <a:rPr kumimoji="0" lang="en-US" sz="1600" b="1" i="0" u="none" strike="noStrike" kern="1200" cap="none" spc="0" normalizeH="0" baseline="0" noProof="0" err="1">
                <a:ln>
                  <a:noFill/>
                </a:ln>
                <a:solidFill>
                  <a:srgbClr val="FFFFFF"/>
                </a:solidFill>
                <a:effectLst/>
                <a:uLnTx/>
                <a:uFillTx/>
                <a:latin typeface="Segoe UI Semilight"/>
                <a:ea typeface="+mn-ea"/>
                <a:cs typeface="+mn-cs"/>
              </a:rPr>
              <a:t>tarve</a:t>
            </a:r>
            <a:endParaRPr kumimoji="0" sz="1600" b="1" i="0" u="none" strike="noStrike" kern="1200" cap="none" spc="0" normalizeH="0" baseline="0" noProof="0">
              <a:ln>
                <a:noFill/>
              </a:ln>
              <a:solidFill>
                <a:srgbClr val="FFFFFF"/>
              </a:solidFill>
              <a:effectLst/>
              <a:uLnTx/>
              <a:uFillTx/>
              <a:latin typeface="Segoe UI Semilight"/>
              <a:ea typeface="+mn-ea"/>
              <a:cs typeface="+mn-cs"/>
            </a:endParaRPr>
          </a:p>
        </p:txBody>
      </p:sp>
      <p:sp>
        <p:nvSpPr>
          <p:cNvPr id="10" name="Google Shape;788;p134">
            <a:extLst>
              <a:ext uri="{FF2B5EF4-FFF2-40B4-BE49-F238E27FC236}">
                <a16:creationId xmlns:a16="http://schemas.microsoft.com/office/drawing/2014/main" id="{CC5628A6-3868-4380-9E78-B90E53E11EF3}"/>
              </a:ext>
            </a:extLst>
          </p:cNvPr>
          <p:cNvSpPr/>
          <p:nvPr/>
        </p:nvSpPr>
        <p:spPr>
          <a:xfrm>
            <a:off x="2714738" y="1585505"/>
            <a:ext cx="7190062" cy="481200"/>
          </a:xfrm>
          <a:prstGeom prst="chevron">
            <a:avLst>
              <a:gd name="adj" fmla="val 50000"/>
            </a:avLst>
          </a:prstGeom>
          <a:solidFill>
            <a:schemeClr val="accent1">
              <a:lumMod val="40000"/>
              <a:lumOff val="60000"/>
            </a:schemeClr>
          </a:solidFill>
          <a:ln>
            <a:noFill/>
          </a:ln>
        </p:spPr>
        <p:txBody>
          <a:bodyPr spcFirstLastPara="1" wrap="square" lIns="121900" tIns="121900" rIns="121900" bIns="1219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err="1">
                <a:ln>
                  <a:noFill/>
                </a:ln>
                <a:solidFill>
                  <a:srgbClr val="FFFFFF"/>
                </a:solidFill>
                <a:effectLst/>
                <a:uLnTx/>
                <a:uFillTx/>
                <a:latin typeface="Segoe UI Semilight"/>
                <a:ea typeface="+mn-ea"/>
                <a:cs typeface="+mn-cs"/>
              </a:rPr>
              <a:t>Kehitä</a:t>
            </a:r>
            <a:r>
              <a:rPr kumimoji="0" lang="en-US" sz="1600" b="1" i="0" u="none" strike="noStrike" kern="1200" cap="none" spc="0" normalizeH="0" baseline="0" noProof="0">
                <a:ln>
                  <a:noFill/>
                </a:ln>
                <a:solidFill>
                  <a:srgbClr val="FFFFFF"/>
                </a:solidFill>
                <a:effectLst/>
                <a:uLnTx/>
                <a:uFillTx/>
                <a:latin typeface="Segoe UI Semilight"/>
                <a:ea typeface="+mn-ea"/>
                <a:cs typeface="+mn-cs"/>
              </a:rPr>
              <a:t>, </a:t>
            </a:r>
            <a:r>
              <a:rPr kumimoji="0" lang="en-US" sz="1600" b="1" i="0" u="none" strike="noStrike" kern="1200" cap="none" spc="0" normalizeH="0" baseline="0" noProof="0" err="1">
                <a:ln>
                  <a:noFill/>
                </a:ln>
                <a:solidFill>
                  <a:srgbClr val="FFFFFF"/>
                </a:solidFill>
                <a:effectLst/>
                <a:uLnTx/>
                <a:uFillTx/>
                <a:latin typeface="Segoe UI Semilight"/>
                <a:ea typeface="+mn-ea"/>
                <a:cs typeface="+mn-cs"/>
              </a:rPr>
              <a:t>Kokeile</a:t>
            </a:r>
            <a:r>
              <a:rPr kumimoji="0" lang="en-US" sz="1600" b="1" i="0" u="none" strike="noStrike" kern="1200" cap="none" spc="0" normalizeH="0" baseline="0" noProof="0">
                <a:ln>
                  <a:noFill/>
                </a:ln>
                <a:solidFill>
                  <a:srgbClr val="FFFFFF"/>
                </a:solidFill>
                <a:effectLst/>
                <a:uLnTx/>
                <a:uFillTx/>
                <a:latin typeface="Segoe UI Semilight"/>
                <a:ea typeface="+mn-ea"/>
                <a:cs typeface="+mn-cs"/>
              </a:rPr>
              <a:t> ja </a:t>
            </a:r>
            <a:r>
              <a:rPr kumimoji="0" lang="en-US" sz="1600" b="1" i="0" u="none" strike="noStrike" kern="1200" cap="none" spc="0" normalizeH="0" baseline="0" noProof="0" err="1">
                <a:ln>
                  <a:noFill/>
                </a:ln>
                <a:solidFill>
                  <a:srgbClr val="FFFFFF"/>
                </a:solidFill>
                <a:effectLst/>
                <a:uLnTx/>
                <a:uFillTx/>
                <a:latin typeface="Segoe UI Semilight"/>
                <a:ea typeface="+mn-ea"/>
                <a:cs typeface="+mn-cs"/>
              </a:rPr>
              <a:t>Käynnistä</a:t>
            </a:r>
            <a:endParaRPr kumimoji="0" sz="1600" b="1" i="0" u="none" strike="noStrike" kern="1200" cap="none" spc="0" normalizeH="0" baseline="0" noProof="0">
              <a:ln>
                <a:noFill/>
              </a:ln>
              <a:solidFill>
                <a:srgbClr val="FFFFFF"/>
              </a:solidFill>
              <a:effectLst/>
              <a:uLnTx/>
              <a:uFillTx/>
              <a:latin typeface="Segoe UI Semilight"/>
              <a:ea typeface="+mn-ea"/>
              <a:cs typeface="+mn-cs"/>
            </a:endParaRPr>
          </a:p>
        </p:txBody>
      </p:sp>
      <p:sp>
        <p:nvSpPr>
          <p:cNvPr id="11" name="Google Shape;789;p134">
            <a:extLst>
              <a:ext uri="{FF2B5EF4-FFF2-40B4-BE49-F238E27FC236}">
                <a16:creationId xmlns:a16="http://schemas.microsoft.com/office/drawing/2014/main" id="{B31F142D-B6A8-499D-A386-E813D17D9B04}"/>
              </a:ext>
            </a:extLst>
          </p:cNvPr>
          <p:cNvSpPr/>
          <p:nvPr/>
        </p:nvSpPr>
        <p:spPr>
          <a:xfrm>
            <a:off x="9739910" y="1584642"/>
            <a:ext cx="2193300" cy="480300"/>
          </a:xfrm>
          <a:prstGeom prst="chevron">
            <a:avLst>
              <a:gd name="adj" fmla="val 50000"/>
            </a:avLst>
          </a:prstGeom>
          <a:solidFill>
            <a:schemeClr val="accent3"/>
          </a:solidFill>
          <a:ln>
            <a:noFill/>
          </a:ln>
        </p:spPr>
        <p:txBody>
          <a:bodyPr spcFirstLastPara="1" wrap="square" lIns="121900" tIns="121900" rIns="121900" bIns="1219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err="1">
                <a:ln>
                  <a:noFill/>
                </a:ln>
                <a:solidFill>
                  <a:srgbClr val="FFFFFF"/>
                </a:solidFill>
                <a:effectLst/>
                <a:uLnTx/>
                <a:uFillTx/>
                <a:latin typeface="Segoe UI Semilight"/>
                <a:ea typeface="+mn-ea"/>
                <a:cs typeface="+mn-cs"/>
              </a:rPr>
              <a:t>Skaalaa</a:t>
            </a:r>
            <a:endParaRPr kumimoji="0" sz="1600" b="1" i="0" u="none" strike="noStrike" kern="1200" cap="none" spc="0" normalizeH="0" baseline="0" noProof="0">
              <a:ln>
                <a:noFill/>
              </a:ln>
              <a:solidFill>
                <a:srgbClr val="FFFFFF"/>
              </a:solidFill>
              <a:effectLst/>
              <a:uLnTx/>
              <a:uFillTx/>
              <a:latin typeface="Segoe UI Semilight"/>
              <a:ea typeface="+mn-ea"/>
              <a:cs typeface="+mn-cs"/>
            </a:endParaRPr>
          </a:p>
        </p:txBody>
      </p:sp>
      <p:cxnSp>
        <p:nvCxnSpPr>
          <p:cNvPr id="12" name="Google Shape;791;p134">
            <a:extLst>
              <a:ext uri="{FF2B5EF4-FFF2-40B4-BE49-F238E27FC236}">
                <a16:creationId xmlns:a16="http://schemas.microsoft.com/office/drawing/2014/main" id="{EAB17EA1-B8B6-4EAF-8375-2269DEB9AF01}"/>
              </a:ext>
            </a:extLst>
          </p:cNvPr>
          <p:cNvCxnSpPr/>
          <p:nvPr/>
        </p:nvCxnSpPr>
        <p:spPr>
          <a:xfrm>
            <a:off x="453217" y="2483917"/>
            <a:ext cx="11319000" cy="14700"/>
          </a:xfrm>
          <a:prstGeom prst="straightConnector1">
            <a:avLst/>
          </a:prstGeom>
          <a:noFill/>
          <a:ln w="9525" cap="flat" cmpd="sng">
            <a:solidFill>
              <a:schemeClr val="dk2"/>
            </a:solidFill>
            <a:prstDash val="solid"/>
            <a:round/>
            <a:headEnd type="oval" w="med" len="med"/>
            <a:tailEnd type="oval" w="med" len="med"/>
          </a:ln>
        </p:spPr>
      </p:cxnSp>
      <p:grpSp>
        <p:nvGrpSpPr>
          <p:cNvPr id="13" name="Google Shape;792;p134">
            <a:extLst>
              <a:ext uri="{FF2B5EF4-FFF2-40B4-BE49-F238E27FC236}">
                <a16:creationId xmlns:a16="http://schemas.microsoft.com/office/drawing/2014/main" id="{C99CC2A3-7909-487C-8586-660257AC3DD4}"/>
              </a:ext>
            </a:extLst>
          </p:cNvPr>
          <p:cNvGrpSpPr/>
          <p:nvPr/>
        </p:nvGrpSpPr>
        <p:grpSpPr>
          <a:xfrm>
            <a:off x="2576519" y="2366363"/>
            <a:ext cx="250795" cy="264507"/>
            <a:chOff x="1117825" y="3974125"/>
            <a:chExt cx="188100" cy="188100"/>
          </a:xfrm>
        </p:grpSpPr>
        <p:sp>
          <p:nvSpPr>
            <p:cNvPr id="14" name="Google Shape;793;p134">
              <a:extLst>
                <a:ext uri="{FF2B5EF4-FFF2-40B4-BE49-F238E27FC236}">
                  <a16:creationId xmlns:a16="http://schemas.microsoft.com/office/drawing/2014/main" id="{376928FF-DAF3-4773-B176-1D2197502B76}"/>
                </a:ext>
              </a:extLst>
            </p:cNvPr>
            <p:cNvSpPr/>
            <p:nvPr/>
          </p:nvSpPr>
          <p:spPr>
            <a:xfrm>
              <a:off x="1117825" y="3974125"/>
              <a:ext cx="188100" cy="188100"/>
            </a:xfrm>
            <a:prstGeom prst="ellipse">
              <a:avLst/>
            </a:prstGeom>
            <a:solidFill>
              <a:srgbClr val="D9D9D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Segoe UI Semilight"/>
                <a:ea typeface="+mn-ea"/>
                <a:cs typeface="+mn-cs"/>
              </a:endParaRPr>
            </a:p>
          </p:txBody>
        </p:sp>
        <p:sp>
          <p:nvSpPr>
            <p:cNvPr id="15" name="Google Shape;794;p134">
              <a:extLst>
                <a:ext uri="{FF2B5EF4-FFF2-40B4-BE49-F238E27FC236}">
                  <a16:creationId xmlns:a16="http://schemas.microsoft.com/office/drawing/2014/main" id="{EB93AA9B-1E98-45F1-9C5B-5ED46C6DC5A8}"/>
                </a:ext>
              </a:extLst>
            </p:cNvPr>
            <p:cNvSpPr/>
            <p:nvPr/>
          </p:nvSpPr>
          <p:spPr>
            <a:xfrm>
              <a:off x="1192975" y="4041925"/>
              <a:ext cx="37800" cy="52500"/>
            </a:xfrm>
            <a:prstGeom prst="chevron">
              <a:avLst>
                <a:gd name="adj" fmla="val 83333"/>
              </a:avLst>
            </a:prstGeom>
            <a:solidFill>
              <a:srgbClr val="434343"/>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Segoe UI Semilight"/>
                <a:ea typeface="+mn-ea"/>
                <a:cs typeface="+mn-cs"/>
              </a:endParaRPr>
            </a:p>
          </p:txBody>
        </p:sp>
      </p:grpSp>
      <p:grpSp>
        <p:nvGrpSpPr>
          <p:cNvPr id="16" name="Google Shape;795;p134">
            <a:extLst>
              <a:ext uri="{FF2B5EF4-FFF2-40B4-BE49-F238E27FC236}">
                <a16:creationId xmlns:a16="http://schemas.microsoft.com/office/drawing/2014/main" id="{BC9F3C5C-4E32-454A-9046-9DA6D512D097}"/>
              </a:ext>
            </a:extLst>
          </p:cNvPr>
          <p:cNvGrpSpPr/>
          <p:nvPr/>
        </p:nvGrpSpPr>
        <p:grpSpPr>
          <a:xfrm>
            <a:off x="9654005" y="2358527"/>
            <a:ext cx="250795" cy="264507"/>
            <a:chOff x="1117825" y="3974125"/>
            <a:chExt cx="188100" cy="188100"/>
          </a:xfrm>
        </p:grpSpPr>
        <p:sp>
          <p:nvSpPr>
            <p:cNvPr id="17" name="Google Shape;796;p134">
              <a:extLst>
                <a:ext uri="{FF2B5EF4-FFF2-40B4-BE49-F238E27FC236}">
                  <a16:creationId xmlns:a16="http://schemas.microsoft.com/office/drawing/2014/main" id="{2A0127A5-6020-4C78-90FF-9BFECD017582}"/>
                </a:ext>
              </a:extLst>
            </p:cNvPr>
            <p:cNvSpPr/>
            <p:nvPr/>
          </p:nvSpPr>
          <p:spPr>
            <a:xfrm>
              <a:off x="1117825" y="3974125"/>
              <a:ext cx="188100" cy="188100"/>
            </a:xfrm>
            <a:prstGeom prst="ellipse">
              <a:avLst/>
            </a:prstGeom>
            <a:solidFill>
              <a:srgbClr val="D9D9D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900" b="0" i="0" u="none" strike="noStrike" kern="1200" cap="none" spc="0" normalizeH="0" baseline="0" noProof="0">
                <a:ln>
                  <a:noFill/>
                </a:ln>
                <a:solidFill>
                  <a:srgbClr val="000000"/>
                </a:solidFill>
                <a:effectLst/>
                <a:uLnTx/>
                <a:uFillTx/>
                <a:latin typeface="Segoe UI Semilight"/>
                <a:ea typeface="+mn-ea"/>
                <a:cs typeface="+mn-cs"/>
              </a:endParaRPr>
            </a:p>
          </p:txBody>
        </p:sp>
        <p:sp>
          <p:nvSpPr>
            <p:cNvPr id="18" name="Google Shape;797;p134">
              <a:extLst>
                <a:ext uri="{FF2B5EF4-FFF2-40B4-BE49-F238E27FC236}">
                  <a16:creationId xmlns:a16="http://schemas.microsoft.com/office/drawing/2014/main" id="{ACDE35E2-D3B5-47F3-88F8-C444A0C9C5E2}"/>
                </a:ext>
              </a:extLst>
            </p:cNvPr>
            <p:cNvSpPr/>
            <p:nvPr/>
          </p:nvSpPr>
          <p:spPr>
            <a:xfrm>
              <a:off x="1192975" y="4041925"/>
              <a:ext cx="37800" cy="52500"/>
            </a:xfrm>
            <a:prstGeom prst="chevron">
              <a:avLst>
                <a:gd name="adj" fmla="val 83333"/>
              </a:avLst>
            </a:prstGeom>
            <a:solidFill>
              <a:srgbClr val="434343"/>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Segoe UI Semilight"/>
                <a:ea typeface="+mn-ea"/>
                <a:cs typeface="+mn-cs"/>
              </a:endParaRPr>
            </a:p>
          </p:txBody>
        </p:sp>
      </p:grpSp>
      <p:sp>
        <p:nvSpPr>
          <p:cNvPr id="19" name="Google Shape;798;p134">
            <a:extLst>
              <a:ext uri="{FF2B5EF4-FFF2-40B4-BE49-F238E27FC236}">
                <a16:creationId xmlns:a16="http://schemas.microsoft.com/office/drawing/2014/main" id="{F6061C87-ADD1-44BD-A999-524A9AF455CA}"/>
              </a:ext>
            </a:extLst>
          </p:cNvPr>
          <p:cNvSpPr txBox="1"/>
          <p:nvPr/>
        </p:nvSpPr>
        <p:spPr>
          <a:xfrm>
            <a:off x="1393475" y="2383668"/>
            <a:ext cx="1204843" cy="342451"/>
          </a:xfrm>
          <a:prstGeom prst="rect">
            <a:avLst/>
          </a:prstGeom>
          <a:noFill/>
          <a:ln>
            <a:noFill/>
          </a:ln>
        </p:spPr>
        <p:txBody>
          <a:bodyPr spcFirstLastPara="1" wrap="square" lIns="121900" tIns="121900" rIns="121900" bIns="12190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err="1">
                <a:ln>
                  <a:noFill/>
                </a:ln>
                <a:solidFill>
                  <a:srgbClr val="000000"/>
                </a:solidFill>
                <a:effectLst/>
                <a:uLnTx/>
                <a:uFillTx/>
                <a:latin typeface="Segoe UI Semilight"/>
                <a:ea typeface="+mn-ea"/>
                <a:cs typeface="+mn-cs"/>
              </a:rPr>
              <a:t>Kevät</a:t>
            </a:r>
            <a:r>
              <a:rPr kumimoji="0" lang="en-US" sz="1200" b="1" i="0" u="none" strike="noStrike" kern="1200" cap="none" spc="0" normalizeH="0" baseline="0" noProof="0">
                <a:ln>
                  <a:noFill/>
                </a:ln>
                <a:solidFill>
                  <a:srgbClr val="000000"/>
                </a:solidFill>
                <a:effectLst/>
                <a:uLnTx/>
                <a:uFillTx/>
                <a:latin typeface="Segoe UI Semilight"/>
                <a:ea typeface="+mn-ea"/>
                <a:cs typeface="+mn-cs"/>
              </a:rPr>
              <a:t>/</a:t>
            </a:r>
            <a:r>
              <a:rPr kumimoji="0" lang="en-US" sz="1200" b="1" i="0" u="none" strike="noStrike" kern="1200" cap="none" spc="0" normalizeH="0" baseline="0" noProof="0" err="1">
                <a:ln>
                  <a:noFill/>
                </a:ln>
                <a:solidFill>
                  <a:srgbClr val="000000"/>
                </a:solidFill>
                <a:effectLst/>
                <a:uLnTx/>
                <a:uFillTx/>
                <a:latin typeface="Segoe UI Semilight"/>
                <a:ea typeface="+mn-ea"/>
                <a:cs typeface="+mn-cs"/>
              </a:rPr>
              <a:t>kesä</a:t>
            </a:r>
            <a:r>
              <a:rPr kumimoji="0" lang="en-US" sz="1200" b="1" i="0" u="none" strike="noStrike" kern="1200" cap="none" spc="0" normalizeH="0" baseline="0" noProof="0">
                <a:ln>
                  <a:noFill/>
                </a:ln>
                <a:solidFill>
                  <a:srgbClr val="000000"/>
                </a:solidFill>
                <a:effectLst/>
                <a:uLnTx/>
                <a:uFillTx/>
                <a:latin typeface="Segoe UI Semilight"/>
                <a:ea typeface="+mn-ea"/>
                <a:cs typeface="+mn-cs"/>
              </a:rPr>
              <a:t> 2020</a:t>
            </a:r>
            <a:endParaRPr kumimoji="0" sz="1200" b="1" i="0" u="none" strike="noStrike" kern="1200" cap="none" spc="0" normalizeH="0" baseline="0" noProof="0">
              <a:ln>
                <a:noFill/>
              </a:ln>
              <a:solidFill>
                <a:srgbClr val="000000"/>
              </a:solidFill>
              <a:effectLst/>
              <a:uLnTx/>
              <a:uFillTx/>
              <a:latin typeface="Segoe UI Semilight"/>
              <a:ea typeface="+mn-ea"/>
              <a:cs typeface="+mn-cs"/>
            </a:endParaRPr>
          </a:p>
        </p:txBody>
      </p:sp>
      <p:sp>
        <p:nvSpPr>
          <p:cNvPr id="20" name="Google Shape;799;p134">
            <a:extLst>
              <a:ext uri="{FF2B5EF4-FFF2-40B4-BE49-F238E27FC236}">
                <a16:creationId xmlns:a16="http://schemas.microsoft.com/office/drawing/2014/main" id="{2F6A3E21-EB5E-449A-9B24-DA5DAD193153}"/>
              </a:ext>
            </a:extLst>
          </p:cNvPr>
          <p:cNvSpPr txBox="1"/>
          <p:nvPr/>
        </p:nvSpPr>
        <p:spPr>
          <a:xfrm>
            <a:off x="3097428" y="2383668"/>
            <a:ext cx="1360933" cy="287400"/>
          </a:xfrm>
          <a:prstGeom prst="rect">
            <a:avLst/>
          </a:prstGeom>
          <a:noFill/>
          <a:ln>
            <a:noFill/>
          </a:ln>
        </p:spPr>
        <p:txBody>
          <a:bodyPr spcFirstLastPara="1" wrap="square" lIns="121900" tIns="121900" rIns="121900" bIns="12190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err="1">
                <a:ln>
                  <a:noFill/>
                </a:ln>
                <a:solidFill>
                  <a:srgbClr val="000000"/>
                </a:solidFill>
                <a:effectLst/>
                <a:uLnTx/>
                <a:uFillTx/>
                <a:latin typeface="Segoe UI Semilight"/>
                <a:ea typeface="+mn-ea"/>
                <a:cs typeface="+mn-cs"/>
              </a:rPr>
              <a:t>Syksy</a:t>
            </a:r>
            <a:r>
              <a:rPr kumimoji="0" lang="en-US" sz="1200" b="1" i="0" u="none" strike="noStrike" kern="1200" cap="none" spc="0" normalizeH="0" baseline="0" noProof="0">
                <a:ln>
                  <a:noFill/>
                </a:ln>
                <a:solidFill>
                  <a:srgbClr val="000000"/>
                </a:solidFill>
                <a:effectLst/>
                <a:uLnTx/>
                <a:uFillTx/>
                <a:latin typeface="Segoe UI Semilight"/>
                <a:ea typeface="+mn-ea"/>
                <a:cs typeface="+mn-cs"/>
              </a:rPr>
              <a:t> 2020</a:t>
            </a:r>
            <a:endParaRPr kumimoji="0" sz="1200" b="1" i="0" u="none" strike="noStrike" kern="1200" cap="none" spc="0" normalizeH="0" baseline="0" noProof="0">
              <a:ln>
                <a:noFill/>
              </a:ln>
              <a:solidFill>
                <a:srgbClr val="000000"/>
              </a:solidFill>
              <a:effectLst/>
              <a:uLnTx/>
              <a:uFillTx/>
              <a:latin typeface="Segoe UI Semilight"/>
              <a:ea typeface="+mn-ea"/>
              <a:cs typeface="+mn-cs"/>
            </a:endParaRPr>
          </a:p>
        </p:txBody>
      </p:sp>
      <p:sp>
        <p:nvSpPr>
          <p:cNvPr id="21" name="Google Shape;800;p134">
            <a:extLst>
              <a:ext uri="{FF2B5EF4-FFF2-40B4-BE49-F238E27FC236}">
                <a16:creationId xmlns:a16="http://schemas.microsoft.com/office/drawing/2014/main" id="{CF8B0968-D400-452F-81C9-C1979E84EB89}"/>
              </a:ext>
            </a:extLst>
          </p:cNvPr>
          <p:cNvSpPr txBox="1"/>
          <p:nvPr/>
        </p:nvSpPr>
        <p:spPr>
          <a:xfrm>
            <a:off x="6991464" y="2383668"/>
            <a:ext cx="1632300" cy="327900"/>
          </a:xfrm>
          <a:prstGeom prst="rect">
            <a:avLst/>
          </a:prstGeom>
          <a:noFill/>
          <a:ln>
            <a:noFill/>
          </a:ln>
        </p:spPr>
        <p:txBody>
          <a:bodyPr spcFirstLastPara="1" wrap="square" lIns="121900" tIns="121900" rIns="121900" bIns="12190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err="1">
                <a:ln>
                  <a:noFill/>
                </a:ln>
                <a:solidFill>
                  <a:srgbClr val="000000"/>
                </a:solidFill>
                <a:effectLst/>
                <a:uLnTx/>
                <a:uFillTx/>
                <a:latin typeface="Segoe UI Semilight"/>
                <a:ea typeface="+mn-ea"/>
                <a:cs typeface="+mn-cs"/>
              </a:rPr>
              <a:t>Kesä</a:t>
            </a:r>
            <a:r>
              <a:rPr kumimoji="0" lang="en-US" sz="1200" b="1" i="0" u="none" strike="noStrike" kern="1200" cap="none" spc="0" normalizeH="0" baseline="0" noProof="0">
                <a:ln>
                  <a:noFill/>
                </a:ln>
                <a:solidFill>
                  <a:srgbClr val="000000"/>
                </a:solidFill>
                <a:effectLst/>
                <a:uLnTx/>
                <a:uFillTx/>
                <a:latin typeface="Segoe UI Semilight"/>
                <a:ea typeface="+mn-ea"/>
                <a:cs typeface="+mn-cs"/>
              </a:rPr>
              <a:t> 2021</a:t>
            </a:r>
            <a:endParaRPr kumimoji="0" sz="1200" b="1" i="0" u="none" strike="noStrike" kern="1200" cap="none" spc="0" normalizeH="0" baseline="0" noProof="0">
              <a:ln>
                <a:noFill/>
              </a:ln>
              <a:solidFill>
                <a:srgbClr val="000000"/>
              </a:solidFill>
              <a:effectLst/>
              <a:uLnTx/>
              <a:uFillTx/>
              <a:latin typeface="Segoe UI Semilight"/>
              <a:ea typeface="+mn-ea"/>
              <a:cs typeface="+mn-cs"/>
            </a:endParaRPr>
          </a:p>
        </p:txBody>
      </p:sp>
      <p:sp>
        <p:nvSpPr>
          <p:cNvPr id="26" name="Google Shape;810;p134">
            <a:extLst>
              <a:ext uri="{FF2B5EF4-FFF2-40B4-BE49-F238E27FC236}">
                <a16:creationId xmlns:a16="http://schemas.microsoft.com/office/drawing/2014/main" id="{30EDC7B8-7833-4515-87EB-7433E2DAE076}"/>
              </a:ext>
            </a:extLst>
          </p:cNvPr>
          <p:cNvSpPr/>
          <p:nvPr/>
        </p:nvSpPr>
        <p:spPr>
          <a:xfrm>
            <a:off x="1480130" y="1589410"/>
            <a:ext cx="1360933" cy="480300"/>
          </a:xfrm>
          <a:prstGeom prst="chevron">
            <a:avLst>
              <a:gd name="adj" fmla="val 50000"/>
            </a:avLst>
          </a:prstGeom>
          <a:solidFill>
            <a:srgbClr val="F1831F"/>
          </a:solidFill>
          <a:ln>
            <a:noFill/>
          </a:ln>
        </p:spPr>
        <p:txBody>
          <a:bodyPr spcFirstLastPara="1" wrap="square" lIns="121900" tIns="121900" rIns="121900" bIns="1219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err="1">
                <a:ln>
                  <a:noFill/>
                </a:ln>
                <a:solidFill>
                  <a:srgbClr val="FFFFFF"/>
                </a:solidFill>
                <a:effectLst/>
                <a:uLnTx/>
                <a:uFillTx/>
                <a:latin typeface="Segoe UI Semilight"/>
                <a:ea typeface="+mn-ea"/>
                <a:cs typeface="+mn-cs"/>
              </a:rPr>
              <a:t>Ideoi</a:t>
            </a:r>
            <a:endParaRPr kumimoji="0" sz="1600" b="1" i="0" u="none" strike="noStrike" kern="1200" cap="none" spc="0" normalizeH="0" baseline="0" noProof="0">
              <a:ln>
                <a:noFill/>
              </a:ln>
              <a:solidFill>
                <a:srgbClr val="FFFFFF"/>
              </a:solidFill>
              <a:effectLst/>
              <a:uLnTx/>
              <a:uFillTx/>
              <a:latin typeface="Segoe UI Semilight"/>
              <a:ea typeface="+mn-ea"/>
              <a:cs typeface="+mn-cs"/>
            </a:endParaRPr>
          </a:p>
        </p:txBody>
      </p:sp>
      <p:grpSp>
        <p:nvGrpSpPr>
          <p:cNvPr id="42" name="Google Shape;833;p134">
            <a:extLst>
              <a:ext uri="{FF2B5EF4-FFF2-40B4-BE49-F238E27FC236}">
                <a16:creationId xmlns:a16="http://schemas.microsoft.com/office/drawing/2014/main" id="{398912A0-C212-41D6-A398-1D2DAE88C145}"/>
              </a:ext>
            </a:extLst>
          </p:cNvPr>
          <p:cNvGrpSpPr/>
          <p:nvPr/>
        </p:nvGrpSpPr>
        <p:grpSpPr>
          <a:xfrm>
            <a:off x="11576775" y="2341684"/>
            <a:ext cx="250795" cy="264507"/>
            <a:chOff x="1117825" y="3974125"/>
            <a:chExt cx="188100" cy="188100"/>
          </a:xfrm>
        </p:grpSpPr>
        <p:sp>
          <p:nvSpPr>
            <p:cNvPr id="43" name="Google Shape;834;p134">
              <a:extLst>
                <a:ext uri="{FF2B5EF4-FFF2-40B4-BE49-F238E27FC236}">
                  <a16:creationId xmlns:a16="http://schemas.microsoft.com/office/drawing/2014/main" id="{16F9580D-B7C8-4ECF-8358-CF9FC7ADED2A}"/>
                </a:ext>
              </a:extLst>
            </p:cNvPr>
            <p:cNvSpPr/>
            <p:nvPr/>
          </p:nvSpPr>
          <p:spPr>
            <a:xfrm>
              <a:off x="1117825" y="3974125"/>
              <a:ext cx="188100" cy="188100"/>
            </a:xfrm>
            <a:prstGeom prst="ellipse">
              <a:avLst/>
            </a:prstGeom>
            <a:solidFill>
              <a:srgbClr val="D9D9D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Segoe UI Semilight"/>
                <a:ea typeface="+mn-ea"/>
                <a:cs typeface="+mn-cs"/>
              </a:endParaRPr>
            </a:p>
          </p:txBody>
        </p:sp>
        <p:sp>
          <p:nvSpPr>
            <p:cNvPr id="44" name="Google Shape;835;p134">
              <a:extLst>
                <a:ext uri="{FF2B5EF4-FFF2-40B4-BE49-F238E27FC236}">
                  <a16:creationId xmlns:a16="http://schemas.microsoft.com/office/drawing/2014/main" id="{E5DBBBD9-E171-4036-AC64-161D843D58A0}"/>
                </a:ext>
              </a:extLst>
            </p:cNvPr>
            <p:cNvSpPr/>
            <p:nvPr/>
          </p:nvSpPr>
          <p:spPr>
            <a:xfrm>
              <a:off x="1192975" y="4041925"/>
              <a:ext cx="37800" cy="52500"/>
            </a:xfrm>
            <a:prstGeom prst="chevron">
              <a:avLst>
                <a:gd name="adj" fmla="val 83333"/>
              </a:avLst>
            </a:prstGeom>
            <a:solidFill>
              <a:srgbClr val="434343"/>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Segoe UI Semilight"/>
                <a:ea typeface="+mn-ea"/>
                <a:cs typeface="+mn-cs"/>
              </a:endParaRPr>
            </a:p>
          </p:txBody>
        </p:sp>
      </p:grpSp>
      <p:sp>
        <p:nvSpPr>
          <p:cNvPr id="45" name="Google Shape;836;p134">
            <a:extLst>
              <a:ext uri="{FF2B5EF4-FFF2-40B4-BE49-F238E27FC236}">
                <a16:creationId xmlns:a16="http://schemas.microsoft.com/office/drawing/2014/main" id="{38AD59C2-E76D-4A0F-BCC0-79607FD35923}"/>
              </a:ext>
            </a:extLst>
          </p:cNvPr>
          <p:cNvSpPr txBox="1"/>
          <p:nvPr/>
        </p:nvSpPr>
        <p:spPr>
          <a:xfrm>
            <a:off x="5056301" y="2383668"/>
            <a:ext cx="1632300" cy="327900"/>
          </a:xfrm>
          <a:prstGeom prst="rect">
            <a:avLst/>
          </a:prstGeom>
          <a:noFill/>
          <a:ln>
            <a:noFill/>
          </a:ln>
        </p:spPr>
        <p:txBody>
          <a:bodyPr spcFirstLastPara="1" wrap="square" lIns="121900" tIns="121900" rIns="121900" bIns="12190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err="1">
                <a:ln>
                  <a:noFill/>
                </a:ln>
                <a:solidFill>
                  <a:srgbClr val="000000"/>
                </a:solidFill>
                <a:effectLst/>
                <a:uLnTx/>
                <a:uFillTx/>
                <a:latin typeface="Segoe UI Semilight"/>
                <a:ea typeface="+mn-ea"/>
                <a:cs typeface="+mn-cs"/>
              </a:rPr>
              <a:t>Talvi</a:t>
            </a:r>
            <a:r>
              <a:rPr kumimoji="0" lang="en-US" sz="1200" b="1" i="0" u="none" strike="noStrike" kern="1200" cap="none" spc="0" normalizeH="0" baseline="0" noProof="0">
                <a:ln>
                  <a:noFill/>
                </a:ln>
                <a:solidFill>
                  <a:srgbClr val="000000"/>
                </a:solidFill>
                <a:effectLst/>
                <a:uLnTx/>
                <a:uFillTx/>
                <a:latin typeface="Segoe UI Semilight"/>
                <a:ea typeface="+mn-ea"/>
                <a:cs typeface="+mn-cs"/>
              </a:rPr>
              <a:t> 2021</a:t>
            </a:r>
            <a:endParaRPr kumimoji="0" sz="1200" b="1" i="0" u="none" strike="noStrike" kern="1200" cap="none" spc="0" normalizeH="0" baseline="0" noProof="0">
              <a:ln>
                <a:noFill/>
              </a:ln>
              <a:solidFill>
                <a:srgbClr val="000000"/>
              </a:solidFill>
              <a:effectLst/>
              <a:uLnTx/>
              <a:uFillTx/>
              <a:latin typeface="Segoe UI Semilight"/>
              <a:ea typeface="+mn-ea"/>
              <a:cs typeface="+mn-cs"/>
            </a:endParaRPr>
          </a:p>
        </p:txBody>
      </p:sp>
      <p:sp>
        <p:nvSpPr>
          <p:cNvPr id="55" name="TextBox 54">
            <a:extLst>
              <a:ext uri="{FF2B5EF4-FFF2-40B4-BE49-F238E27FC236}">
                <a16:creationId xmlns:a16="http://schemas.microsoft.com/office/drawing/2014/main" id="{EAB612AD-9E88-449F-8FC4-2AC06654BE4D}"/>
              </a:ext>
            </a:extLst>
          </p:cNvPr>
          <p:cNvSpPr txBox="1"/>
          <p:nvPr/>
        </p:nvSpPr>
        <p:spPr>
          <a:xfrm>
            <a:off x="8702516" y="103358"/>
            <a:ext cx="2235200" cy="431080"/>
          </a:xfrm>
          <a:prstGeom prst="rect">
            <a:avLst/>
          </a:prstGeom>
          <a:noFill/>
        </p:spPr>
        <p:txBody>
          <a:bodyPr wrap="square">
            <a:spAutoFit/>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fr-FR" sz="1000" b="0" i="0" u="none" strike="noStrike" kern="1200" cap="none" spc="0" normalizeH="0" baseline="0" noProof="0">
                <a:ln>
                  <a:noFill/>
                </a:ln>
                <a:solidFill>
                  <a:srgbClr val="000000"/>
                </a:solidFill>
                <a:effectLst/>
                <a:uLnTx/>
                <a:uFillTx/>
                <a:latin typeface="Segoe UI Semilight"/>
                <a:ea typeface="+mn-ea"/>
                <a:cs typeface="+mn-cs"/>
              </a:rPr>
              <a:t>MVP = Minimum viable </a:t>
            </a:r>
            <a:r>
              <a:rPr kumimoji="0" lang="fr-FR" sz="1000" b="0" i="0" u="none" strike="noStrike" kern="1200" cap="none" spc="0" normalizeH="0" baseline="0" noProof="0" err="1">
                <a:ln>
                  <a:noFill/>
                </a:ln>
                <a:solidFill>
                  <a:srgbClr val="000000"/>
                </a:solidFill>
                <a:effectLst/>
                <a:uLnTx/>
                <a:uFillTx/>
                <a:latin typeface="Segoe UI Semilight"/>
                <a:ea typeface="+mn-ea"/>
                <a:cs typeface="+mn-cs"/>
              </a:rPr>
              <a:t>product</a:t>
            </a:r>
            <a:endParaRPr kumimoji="0" lang="fr-FR" sz="1000" b="0" i="0" u="none" strike="noStrike" kern="1200" cap="none" spc="0" normalizeH="0" baseline="0" noProof="0">
              <a:ln>
                <a:noFill/>
              </a:ln>
              <a:solidFill>
                <a:srgbClr val="000000"/>
              </a:solidFill>
              <a:effectLst/>
              <a:uLnTx/>
              <a:uFillTx/>
              <a:latin typeface="Segoe UI Semilight"/>
              <a:ea typeface="+mn-ea"/>
              <a:cs typeface="+mn-cs"/>
            </a:endParaRP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fr-FR" sz="1000" b="0" i="0" u="none" strike="noStrike" kern="1200" cap="none" spc="0" normalizeH="0" baseline="0" noProof="0">
                <a:ln>
                  <a:noFill/>
                </a:ln>
                <a:solidFill>
                  <a:srgbClr val="000000"/>
                </a:solidFill>
                <a:effectLst/>
                <a:uLnTx/>
                <a:uFillTx/>
                <a:latin typeface="Segoe UI Semilight"/>
                <a:ea typeface="+mn-ea"/>
                <a:cs typeface="+mn-cs"/>
              </a:rPr>
              <a:t>MMP = Minimal </a:t>
            </a:r>
            <a:r>
              <a:rPr kumimoji="0" lang="fr-FR" sz="1000" b="0" i="0" u="none" strike="noStrike" kern="1200" cap="none" spc="0" normalizeH="0" baseline="0" noProof="0" err="1">
                <a:ln>
                  <a:noFill/>
                </a:ln>
                <a:solidFill>
                  <a:srgbClr val="000000"/>
                </a:solidFill>
                <a:effectLst/>
                <a:uLnTx/>
                <a:uFillTx/>
                <a:latin typeface="Segoe UI Semilight"/>
                <a:ea typeface="+mn-ea"/>
                <a:cs typeface="+mn-cs"/>
              </a:rPr>
              <a:t>marketable</a:t>
            </a:r>
            <a:r>
              <a:rPr kumimoji="0" lang="fr-FR" sz="1000" b="0" i="0" u="none" strike="noStrike" kern="1200" cap="none" spc="0" normalizeH="0" baseline="0" noProof="0">
                <a:ln>
                  <a:noFill/>
                </a:ln>
                <a:solidFill>
                  <a:srgbClr val="000000"/>
                </a:solidFill>
                <a:effectLst/>
                <a:uLnTx/>
                <a:uFillTx/>
                <a:latin typeface="Segoe UI Semilight"/>
                <a:ea typeface="+mn-ea"/>
                <a:cs typeface="+mn-cs"/>
              </a:rPr>
              <a:t> </a:t>
            </a:r>
            <a:r>
              <a:rPr kumimoji="0" lang="fr-FR" sz="1000" b="0" i="0" u="none" strike="noStrike" kern="1200" cap="none" spc="0" normalizeH="0" baseline="0" noProof="0" err="1">
                <a:ln>
                  <a:noFill/>
                </a:ln>
                <a:solidFill>
                  <a:srgbClr val="000000"/>
                </a:solidFill>
                <a:effectLst/>
                <a:uLnTx/>
                <a:uFillTx/>
                <a:latin typeface="Segoe UI Semilight"/>
                <a:ea typeface="+mn-ea"/>
                <a:cs typeface="+mn-cs"/>
              </a:rPr>
              <a:t>product</a:t>
            </a:r>
            <a:endParaRPr kumimoji="0" lang="fr-FR" sz="1000" b="0" i="0" u="none" strike="noStrike" kern="1200" cap="none" spc="0" normalizeH="0" baseline="0" noProof="0">
              <a:ln>
                <a:noFill/>
              </a:ln>
              <a:solidFill>
                <a:srgbClr val="000000"/>
              </a:solidFill>
              <a:effectLst/>
              <a:uLnTx/>
              <a:uFillTx/>
              <a:latin typeface="Segoe UI Semilight"/>
              <a:ea typeface="+mn-ea"/>
              <a:cs typeface="+mn-cs"/>
            </a:endParaRPr>
          </a:p>
        </p:txBody>
      </p:sp>
      <p:sp>
        <p:nvSpPr>
          <p:cNvPr id="62" name="TextBox 61">
            <a:extLst>
              <a:ext uri="{FF2B5EF4-FFF2-40B4-BE49-F238E27FC236}">
                <a16:creationId xmlns:a16="http://schemas.microsoft.com/office/drawing/2014/main" id="{0838D23E-9531-4E4C-A619-FCE9A589EF94}"/>
              </a:ext>
            </a:extLst>
          </p:cNvPr>
          <p:cNvSpPr txBox="1"/>
          <p:nvPr/>
        </p:nvSpPr>
        <p:spPr>
          <a:xfrm>
            <a:off x="245415" y="5537707"/>
            <a:ext cx="5627036" cy="113877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2000" b="1" i="0" u="none" strike="noStrike" kern="1200" cap="none" spc="0" normalizeH="0" baseline="0" noProof="0">
                <a:ln>
                  <a:noFill/>
                </a:ln>
                <a:solidFill>
                  <a:srgbClr val="9B003F"/>
                </a:solidFill>
                <a:effectLst/>
                <a:uLnTx/>
                <a:uFillTx/>
                <a:latin typeface="Segoe UI Semilight"/>
                <a:ea typeface="+mn-ea"/>
                <a:cs typeface="+mn-cs"/>
              </a:rPr>
              <a:t>Haluatko mukaan? Ota yhteyttä!</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a:ln>
                  <a:noFill/>
                </a:ln>
                <a:solidFill>
                  <a:srgbClr val="000000"/>
                </a:solidFill>
                <a:effectLst/>
                <a:uLnTx/>
                <a:uFillTx/>
                <a:latin typeface="Segoe UI Semilight"/>
                <a:ea typeface="+mn-ea"/>
                <a:cs typeface="+mn-cs"/>
              </a:rPr>
              <a:t>Paula Eskola</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a:ln>
                  <a:noFill/>
                </a:ln>
                <a:solidFill>
                  <a:srgbClr val="000000"/>
                </a:solidFill>
                <a:effectLst/>
                <a:uLnTx/>
                <a:uFillTx/>
                <a:latin typeface="Segoe UI Semilight"/>
                <a:ea typeface="+mn-ea"/>
                <a:cs typeface="+mn-cs"/>
                <a:hlinkClick r:id="rId3"/>
              </a:rPr>
              <a:t>paula.eskola@motiva.fi</a:t>
            </a:r>
            <a:endParaRPr kumimoji="0" lang="fi-FI" sz="1600" b="0" i="0" u="none" strike="noStrike" kern="1200" cap="none" spc="0" normalizeH="0" baseline="0" noProof="0">
              <a:ln>
                <a:noFill/>
              </a:ln>
              <a:solidFill>
                <a:srgbClr val="000000"/>
              </a:solidFill>
              <a:effectLst/>
              <a:uLnTx/>
              <a:uFillTx/>
              <a:latin typeface="Segoe UI Semiligh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600" b="0" i="0" u="none" strike="noStrike" kern="1200" cap="none" spc="0" normalizeH="0" baseline="0" noProof="0">
                <a:ln>
                  <a:noFill/>
                </a:ln>
                <a:solidFill>
                  <a:srgbClr val="000000"/>
                </a:solidFill>
                <a:effectLst/>
                <a:uLnTx/>
                <a:uFillTx/>
                <a:latin typeface="Segoe UI Semilight"/>
                <a:ea typeface="+mn-ea"/>
                <a:cs typeface="+mn-cs"/>
              </a:rPr>
              <a:t>Puh.040 555 2961</a:t>
            </a:r>
          </a:p>
        </p:txBody>
      </p:sp>
      <p:sp>
        <p:nvSpPr>
          <p:cNvPr id="7" name="Nuoli: Viisikulmio 6">
            <a:extLst>
              <a:ext uri="{FF2B5EF4-FFF2-40B4-BE49-F238E27FC236}">
                <a16:creationId xmlns:a16="http://schemas.microsoft.com/office/drawing/2014/main" id="{69CC0C1B-EAA8-4E47-B3AA-6E3CE9C613A6}"/>
              </a:ext>
            </a:extLst>
          </p:cNvPr>
          <p:cNvSpPr/>
          <p:nvPr/>
        </p:nvSpPr>
        <p:spPr>
          <a:xfrm>
            <a:off x="1386016" y="4388118"/>
            <a:ext cx="6810671" cy="655919"/>
          </a:xfrm>
          <a:prstGeom prst="homePlate">
            <a:avLst/>
          </a:prstGeom>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a:ln>
                  <a:noFill/>
                </a:ln>
                <a:solidFill>
                  <a:srgbClr val="FFFFFF"/>
                </a:solidFill>
                <a:effectLst/>
                <a:uLnTx/>
                <a:uFillTx/>
                <a:latin typeface="Segoe UI Semilight"/>
                <a:ea typeface="+mn-ea"/>
                <a:cs typeface="+mn-cs"/>
              </a:rPr>
              <a:t>Ekosysteemin rakentaminen</a:t>
            </a:r>
            <a:endParaRPr kumimoji="0" lang="fi-FI" sz="1600" b="1" i="0" u="none" strike="noStrike" kern="1200" cap="none" spc="0" normalizeH="0" baseline="0" noProof="0">
              <a:ln>
                <a:noFill/>
              </a:ln>
              <a:solidFill>
                <a:srgbClr val="FFFFFF"/>
              </a:solidFill>
              <a:effectLst/>
              <a:uLnTx/>
              <a:uFillTx/>
              <a:latin typeface="Segoe UI Semilight"/>
              <a:ea typeface="+mn-ea"/>
              <a:cs typeface="Segoe UI Semiligh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FFFFFF"/>
                </a:solidFill>
                <a:effectLst/>
                <a:uLnTx/>
                <a:uFillTx/>
                <a:latin typeface="Segoe UI Semilight"/>
                <a:ea typeface="+mn-ea"/>
                <a:cs typeface="+mn-cs"/>
              </a:rPr>
              <a:t>Kumppaneiden tarpeiden ja haasteiden kartoitus sekä yhteiskehittäminen</a:t>
            </a:r>
            <a:endParaRPr kumimoji="0" lang="fi-FI" sz="1400" b="0" i="0" u="none" strike="noStrike" kern="1200" cap="none" spc="0" normalizeH="0" baseline="0" noProof="0">
              <a:ln>
                <a:noFill/>
              </a:ln>
              <a:solidFill>
                <a:srgbClr val="FFFFFF"/>
              </a:solidFill>
              <a:effectLst/>
              <a:uLnTx/>
              <a:uFillTx/>
              <a:latin typeface="Segoe UI Semilight"/>
              <a:ea typeface="+mn-ea"/>
              <a:cs typeface="Segoe UI Semilight"/>
            </a:endParaRPr>
          </a:p>
        </p:txBody>
      </p:sp>
      <p:sp>
        <p:nvSpPr>
          <p:cNvPr id="23" name="Nuoli: Viisikulmio 22">
            <a:extLst>
              <a:ext uri="{FF2B5EF4-FFF2-40B4-BE49-F238E27FC236}">
                <a16:creationId xmlns:a16="http://schemas.microsoft.com/office/drawing/2014/main" id="{E63A3D9D-2A92-4441-A14A-6A661EB1D7FE}"/>
              </a:ext>
            </a:extLst>
          </p:cNvPr>
          <p:cNvSpPr/>
          <p:nvPr/>
        </p:nvSpPr>
        <p:spPr>
          <a:xfrm>
            <a:off x="2540273" y="2947348"/>
            <a:ext cx="3097083" cy="638369"/>
          </a:xfrm>
          <a:prstGeom prst="homePlate">
            <a:avLst/>
          </a:prstGeom>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a:ln>
                  <a:noFill/>
                </a:ln>
                <a:solidFill>
                  <a:srgbClr val="FFFFFF"/>
                </a:solidFill>
                <a:effectLst/>
                <a:uLnTx/>
                <a:uFillTx/>
                <a:latin typeface="Segoe UI Semilight"/>
                <a:ea typeface="+mn-ea"/>
                <a:cs typeface="+mn-cs"/>
              </a:rPr>
              <a:t>Konseptin kehittäminen</a:t>
            </a:r>
            <a:endParaRPr kumimoji="0" lang="fi-FI" sz="1600" b="1" i="0" u="none" strike="noStrike" kern="1200" cap="none" spc="0" normalizeH="0" baseline="0" noProof="0">
              <a:ln>
                <a:noFill/>
              </a:ln>
              <a:solidFill>
                <a:srgbClr val="FFFFFF"/>
              </a:solidFill>
              <a:effectLst/>
              <a:uLnTx/>
              <a:uFillTx/>
              <a:latin typeface="Segoe UI Semilight"/>
              <a:ea typeface="+mn-ea"/>
              <a:cs typeface="Segoe UI Semilight"/>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400" b="0" i="0" u="none" strike="noStrike" kern="1200" cap="none" spc="0" normalizeH="0" baseline="0" noProof="0">
                <a:ln>
                  <a:noFill/>
                </a:ln>
                <a:solidFill>
                  <a:srgbClr val="FFFFFF"/>
                </a:solidFill>
                <a:effectLst/>
                <a:uLnTx/>
                <a:uFillTx/>
                <a:latin typeface="Segoe UI Semilight"/>
                <a:ea typeface="+mn-ea"/>
                <a:cs typeface="+mn-cs"/>
              </a:rPr>
              <a:t>IHAN – reilun datatalouden ohjelma</a:t>
            </a:r>
          </a:p>
        </p:txBody>
      </p:sp>
      <p:cxnSp>
        <p:nvCxnSpPr>
          <p:cNvPr id="52" name="Suora yhdysviiva 51">
            <a:extLst>
              <a:ext uri="{FF2B5EF4-FFF2-40B4-BE49-F238E27FC236}">
                <a16:creationId xmlns:a16="http://schemas.microsoft.com/office/drawing/2014/main" id="{FDB36DB3-59F2-47AF-9A39-D87A3D06EB1A}"/>
              </a:ext>
            </a:extLst>
          </p:cNvPr>
          <p:cNvCxnSpPr>
            <a:cxnSpLocks/>
          </p:cNvCxnSpPr>
          <p:nvPr/>
        </p:nvCxnSpPr>
        <p:spPr>
          <a:xfrm flipH="1">
            <a:off x="8701354" y="2169387"/>
            <a:ext cx="5405" cy="3041267"/>
          </a:xfrm>
          <a:prstGeom prst="line">
            <a:avLst/>
          </a:prstGeom>
          <a:ln w="19050">
            <a:solidFill>
              <a:schemeClr val="accent1">
                <a:lumMod val="40000"/>
                <a:lumOff val="60000"/>
              </a:schemeClr>
            </a:solidFill>
            <a:prstDash val="dash"/>
          </a:ln>
        </p:spPr>
        <p:style>
          <a:lnRef idx="2">
            <a:schemeClr val="accent1"/>
          </a:lnRef>
          <a:fillRef idx="0">
            <a:schemeClr val="accent1"/>
          </a:fillRef>
          <a:effectRef idx="1">
            <a:schemeClr val="accent1"/>
          </a:effectRef>
          <a:fontRef idx="minor">
            <a:schemeClr val="tx1"/>
          </a:fontRef>
        </p:style>
      </p:cxnSp>
      <p:grpSp>
        <p:nvGrpSpPr>
          <p:cNvPr id="54" name="Google Shape;795;p134">
            <a:extLst>
              <a:ext uri="{FF2B5EF4-FFF2-40B4-BE49-F238E27FC236}">
                <a16:creationId xmlns:a16="http://schemas.microsoft.com/office/drawing/2014/main" id="{36BE86F8-12C5-4D08-97E2-3875FCAAD52D}"/>
              </a:ext>
            </a:extLst>
          </p:cNvPr>
          <p:cNvGrpSpPr/>
          <p:nvPr/>
        </p:nvGrpSpPr>
        <p:grpSpPr>
          <a:xfrm>
            <a:off x="1229335" y="2349929"/>
            <a:ext cx="250795" cy="264507"/>
            <a:chOff x="1117825" y="3974125"/>
            <a:chExt cx="188100" cy="188100"/>
          </a:xfrm>
        </p:grpSpPr>
        <p:sp>
          <p:nvSpPr>
            <p:cNvPr id="56" name="Google Shape;796;p134">
              <a:extLst>
                <a:ext uri="{FF2B5EF4-FFF2-40B4-BE49-F238E27FC236}">
                  <a16:creationId xmlns:a16="http://schemas.microsoft.com/office/drawing/2014/main" id="{C71F7952-2757-4DB9-BFF4-43AFC71E7346}"/>
                </a:ext>
              </a:extLst>
            </p:cNvPr>
            <p:cNvSpPr/>
            <p:nvPr/>
          </p:nvSpPr>
          <p:spPr>
            <a:xfrm>
              <a:off x="1117825" y="3974125"/>
              <a:ext cx="188100" cy="188100"/>
            </a:xfrm>
            <a:prstGeom prst="ellipse">
              <a:avLst/>
            </a:prstGeom>
            <a:solidFill>
              <a:srgbClr val="D9D9D9"/>
            </a:solidFill>
            <a:ln>
              <a:noFill/>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900" b="0" i="0" u="none" strike="noStrike" kern="1200" cap="none" spc="0" normalizeH="0" baseline="0" noProof="0">
                <a:ln>
                  <a:noFill/>
                </a:ln>
                <a:solidFill>
                  <a:srgbClr val="000000"/>
                </a:solidFill>
                <a:effectLst/>
                <a:uLnTx/>
                <a:uFillTx/>
                <a:latin typeface="Segoe UI Semilight"/>
                <a:ea typeface="+mn-ea"/>
                <a:cs typeface="+mn-cs"/>
              </a:endParaRPr>
            </a:p>
          </p:txBody>
        </p:sp>
        <p:sp>
          <p:nvSpPr>
            <p:cNvPr id="58" name="Google Shape;797;p134">
              <a:extLst>
                <a:ext uri="{FF2B5EF4-FFF2-40B4-BE49-F238E27FC236}">
                  <a16:creationId xmlns:a16="http://schemas.microsoft.com/office/drawing/2014/main" id="{CD00D7C8-4A47-40DC-9C35-888146DFF747}"/>
                </a:ext>
              </a:extLst>
            </p:cNvPr>
            <p:cNvSpPr/>
            <p:nvPr/>
          </p:nvSpPr>
          <p:spPr>
            <a:xfrm>
              <a:off x="1192975" y="4041925"/>
              <a:ext cx="37800" cy="52500"/>
            </a:xfrm>
            <a:prstGeom prst="chevron">
              <a:avLst>
                <a:gd name="adj" fmla="val 83333"/>
              </a:avLst>
            </a:prstGeom>
            <a:solidFill>
              <a:srgbClr val="434343"/>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00000"/>
                </a:solidFill>
                <a:effectLst/>
                <a:uLnTx/>
                <a:uFillTx/>
                <a:latin typeface="Segoe UI Semilight"/>
                <a:ea typeface="+mn-ea"/>
                <a:cs typeface="+mn-cs"/>
              </a:endParaRPr>
            </a:p>
          </p:txBody>
        </p:sp>
      </p:grpSp>
      <p:sp>
        <p:nvSpPr>
          <p:cNvPr id="30" name="Nuoli: Viisikulmio 29">
            <a:extLst>
              <a:ext uri="{FF2B5EF4-FFF2-40B4-BE49-F238E27FC236}">
                <a16:creationId xmlns:a16="http://schemas.microsoft.com/office/drawing/2014/main" id="{F5E1C8A3-0F11-4ED0-ABFD-382EA76339CE}"/>
              </a:ext>
            </a:extLst>
          </p:cNvPr>
          <p:cNvSpPr/>
          <p:nvPr/>
        </p:nvSpPr>
        <p:spPr>
          <a:xfrm>
            <a:off x="5691475" y="2954233"/>
            <a:ext cx="2003722" cy="638369"/>
          </a:xfrm>
          <a:prstGeom prst="homePlate">
            <a:avLst/>
          </a:prstGeom>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err="1">
                <a:ln>
                  <a:noFill/>
                </a:ln>
                <a:solidFill>
                  <a:srgbClr val="FFFFFF"/>
                </a:solidFill>
                <a:effectLst/>
                <a:uLnTx/>
                <a:uFillTx/>
                <a:latin typeface="Segoe UI Semilight"/>
                <a:ea typeface="+mn-ea"/>
                <a:cs typeface="+mn-cs"/>
              </a:rPr>
              <a:t>MVP:n</a:t>
            </a:r>
            <a:r>
              <a:rPr kumimoji="0" lang="fi-FI" sz="1600" b="1" i="0" u="none" strike="noStrike" kern="1200" cap="none" spc="0" normalizeH="0" baseline="0" noProof="0">
                <a:ln>
                  <a:noFill/>
                </a:ln>
                <a:solidFill>
                  <a:srgbClr val="FFFFFF"/>
                </a:solidFill>
                <a:effectLst/>
                <a:uLnTx/>
                <a:uFillTx/>
                <a:latin typeface="Segoe UI Semilight"/>
                <a:ea typeface="+mn-ea"/>
                <a:cs typeface="+mn-cs"/>
              </a:rPr>
              <a:t> kehittäminen</a:t>
            </a:r>
            <a:endParaRPr kumimoji="0" lang="fi-FI" sz="1600" b="1" i="0" u="none" strike="noStrike" kern="1200" cap="none" spc="0" normalizeH="0" baseline="0" noProof="0">
              <a:ln>
                <a:noFill/>
              </a:ln>
              <a:solidFill>
                <a:srgbClr val="FFFFFF"/>
              </a:solidFill>
              <a:effectLst/>
              <a:uLnTx/>
              <a:uFillTx/>
              <a:latin typeface="Segoe UI Semilight"/>
              <a:ea typeface="+mn-ea"/>
              <a:cs typeface="Segoe UI Semilight"/>
            </a:endParaRPr>
          </a:p>
        </p:txBody>
      </p:sp>
      <p:sp>
        <p:nvSpPr>
          <p:cNvPr id="31" name="Nuoli: Viisikulmio 30">
            <a:extLst>
              <a:ext uri="{FF2B5EF4-FFF2-40B4-BE49-F238E27FC236}">
                <a16:creationId xmlns:a16="http://schemas.microsoft.com/office/drawing/2014/main" id="{9B22B768-27F0-491F-AF45-3FE2848D253C}"/>
              </a:ext>
            </a:extLst>
          </p:cNvPr>
          <p:cNvSpPr/>
          <p:nvPr/>
        </p:nvSpPr>
        <p:spPr>
          <a:xfrm>
            <a:off x="7355135" y="3668745"/>
            <a:ext cx="1346219" cy="638369"/>
          </a:xfrm>
          <a:prstGeom prst="homePlate">
            <a:avLst/>
          </a:prstGeom>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dirty="0">
                <a:ln>
                  <a:noFill/>
                </a:ln>
                <a:solidFill>
                  <a:srgbClr val="FFFFFF"/>
                </a:solidFill>
                <a:effectLst/>
                <a:uLnTx/>
                <a:uFillTx/>
                <a:latin typeface="Segoe UI Semilight"/>
                <a:ea typeface="+mn-ea"/>
                <a:cs typeface="+mn-cs"/>
              </a:rPr>
              <a:t>Pilotointi</a:t>
            </a:r>
            <a:endParaRPr kumimoji="0" lang="fi-FI" sz="1600" b="1" i="0" u="none" strike="noStrike" kern="1200" cap="none" spc="0" normalizeH="0" baseline="0" noProof="0" dirty="0">
              <a:ln>
                <a:noFill/>
              </a:ln>
              <a:solidFill>
                <a:srgbClr val="FFFFFF"/>
              </a:solidFill>
              <a:effectLst/>
              <a:uLnTx/>
              <a:uFillTx/>
              <a:latin typeface="Segoe UI Semilight"/>
              <a:ea typeface="+mn-ea"/>
              <a:cs typeface="Segoe UI Semilight"/>
            </a:endParaRPr>
          </a:p>
        </p:txBody>
      </p:sp>
      <p:sp>
        <p:nvSpPr>
          <p:cNvPr id="32" name="Nuoli: Viisikulmio 31">
            <a:extLst>
              <a:ext uri="{FF2B5EF4-FFF2-40B4-BE49-F238E27FC236}">
                <a16:creationId xmlns:a16="http://schemas.microsoft.com/office/drawing/2014/main" id="{86BEB1A8-1959-4B71-A204-C8269FBF60F0}"/>
              </a:ext>
            </a:extLst>
          </p:cNvPr>
          <p:cNvSpPr/>
          <p:nvPr/>
        </p:nvSpPr>
        <p:spPr>
          <a:xfrm>
            <a:off x="8077976" y="2954233"/>
            <a:ext cx="1930426" cy="638369"/>
          </a:xfrm>
          <a:prstGeom prst="homePlate">
            <a:avLst/>
          </a:prstGeom>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dirty="0">
                <a:ln>
                  <a:noFill/>
                </a:ln>
                <a:solidFill>
                  <a:srgbClr val="FFFFFF"/>
                </a:solidFill>
                <a:effectLst/>
                <a:uLnTx/>
                <a:uFillTx/>
                <a:latin typeface="Segoe UI Semilight"/>
                <a:ea typeface="+mn-ea"/>
                <a:cs typeface="+mn-cs"/>
              </a:rPr>
              <a:t>MMP kehittäminen</a:t>
            </a:r>
            <a:endParaRPr kumimoji="0" lang="fi-FI" sz="1600" b="1" i="0" u="none" strike="noStrike" kern="1200" cap="none" spc="0" normalizeH="0" baseline="0" noProof="0" dirty="0">
              <a:ln>
                <a:noFill/>
              </a:ln>
              <a:solidFill>
                <a:srgbClr val="FFFFFF"/>
              </a:solidFill>
              <a:effectLst/>
              <a:uLnTx/>
              <a:uFillTx/>
              <a:latin typeface="Segoe UI Semilight"/>
              <a:ea typeface="+mn-ea"/>
              <a:cs typeface="Segoe UI Semilight"/>
            </a:endParaRPr>
          </a:p>
        </p:txBody>
      </p:sp>
      <p:sp>
        <p:nvSpPr>
          <p:cNvPr id="3" name="Isosceles Triangle 2">
            <a:extLst>
              <a:ext uri="{FF2B5EF4-FFF2-40B4-BE49-F238E27FC236}">
                <a16:creationId xmlns:a16="http://schemas.microsoft.com/office/drawing/2014/main" id="{1E4A67BD-E02D-433C-8629-D4E5D1AE6A08}"/>
              </a:ext>
            </a:extLst>
          </p:cNvPr>
          <p:cNvSpPr/>
          <p:nvPr/>
        </p:nvSpPr>
        <p:spPr>
          <a:xfrm rot="5400000">
            <a:off x="8699916" y="3786237"/>
            <a:ext cx="638369" cy="449489"/>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37" name="Isosceles Triangle 36">
            <a:extLst>
              <a:ext uri="{FF2B5EF4-FFF2-40B4-BE49-F238E27FC236}">
                <a16:creationId xmlns:a16="http://schemas.microsoft.com/office/drawing/2014/main" id="{ABE91AF0-BA84-4BA5-AA58-A2E37B912E62}"/>
              </a:ext>
            </a:extLst>
          </p:cNvPr>
          <p:cNvSpPr/>
          <p:nvPr/>
        </p:nvSpPr>
        <p:spPr>
          <a:xfrm rot="5400000">
            <a:off x="8979613" y="3773546"/>
            <a:ext cx="638369" cy="449489"/>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38" name="Isosceles Triangle 37">
            <a:extLst>
              <a:ext uri="{FF2B5EF4-FFF2-40B4-BE49-F238E27FC236}">
                <a16:creationId xmlns:a16="http://schemas.microsoft.com/office/drawing/2014/main" id="{9825ABE1-B72C-48CC-B7A5-397E730F1B53}"/>
              </a:ext>
            </a:extLst>
          </p:cNvPr>
          <p:cNvSpPr/>
          <p:nvPr/>
        </p:nvSpPr>
        <p:spPr>
          <a:xfrm rot="5400000">
            <a:off x="8861571" y="4454112"/>
            <a:ext cx="638369" cy="449489"/>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39" name="Isosceles Triangle 38">
            <a:extLst>
              <a:ext uri="{FF2B5EF4-FFF2-40B4-BE49-F238E27FC236}">
                <a16:creationId xmlns:a16="http://schemas.microsoft.com/office/drawing/2014/main" id="{A0E28EE2-D8B0-4EF5-A3CB-6C3DEBD58011}"/>
              </a:ext>
            </a:extLst>
          </p:cNvPr>
          <p:cNvSpPr/>
          <p:nvPr/>
        </p:nvSpPr>
        <p:spPr>
          <a:xfrm rot="5400000">
            <a:off x="8499260" y="4461292"/>
            <a:ext cx="638369" cy="449489"/>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40" name="Isosceles Triangle 39">
            <a:extLst>
              <a:ext uri="{FF2B5EF4-FFF2-40B4-BE49-F238E27FC236}">
                <a16:creationId xmlns:a16="http://schemas.microsoft.com/office/drawing/2014/main" id="{0C0547C2-DF98-4389-BA3D-093A92982AB3}"/>
              </a:ext>
            </a:extLst>
          </p:cNvPr>
          <p:cNvSpPr/>
          <p:nvPr/>
        </p:nvSpPr>
        <p:spPr>
          <a:xfrm rot="5400000">
            <a:off x="8149901" y="4477697"/>
            <a:ext cx="638369" cy="449489"/>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48" name="Isosceles Triangle 47">
            <a:extLst>
              <a:ext uri="{FF2B5EF4-FFF2-40B4-BE49-F238E27FC236}">
                <a16:creationId xmlns:a16="http://schemas.microsoft.com/office/drawing/2014/main" id="{7E409B90-785C-4045-9C32-43FCFD80876F}"/>
              </a:ext>
            </a:extLst>
          </p:cNvPr>
          <p:cNvSpPr/>
          <p:nvPr/>
        </p:nvSpPr>
        <p:spPr>
          <a:xfrm rot="5400000">
            <a:off x="9254410" y="3774335"/>
            <a:ext cx="638369" cy="449489"/>
          </a:xfrm>
          <a:prstGeom prs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49" name="Nuoli: Viisikulmio 31">
            <a:extLst>
              <a:ext uri="{FF2B5EF4-FFF2-40B4-BE49-F238E27FC236}">
                <a16:creationId xmlns:a16="http://schemas.microsoft.com/office/drawing/2014/main" id="{ECAB89C8-F2EB-490B-8578-7DD2C6348293}"/>
              </a:ext>
            </a:extLst>
          </p:cNvPr>
          <p:cNvSpPr/>
          <p:nvPr/>
        </p:nvSpPr>
        <p:spPr>
          <a:xfrm>
            <a:off x="10070095" y="2954233"/>
            <a:ext cx="1930426" cy="638369"/>
          </a:xfrm>
          <a:prstGeom prst="homePlate">
            <a:avLst/>
          </a:prstGeom>
        </p:spPr>
        <p:style>
          <a:lnRef idx="1">
            <a:schemeClr val="accent1"/>
          </a:lnRef>
          <a:fillRef idx="3">
            <a:schemeClr val="accent1"/>
          </a:fillRef>
          <a:effectRef idx="2">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i-FI" sz="1600" b="1" i="0" u="none" strike="noStrike" kern="1200" cap="none" spc="0" normalizeH="0" baseline="0" noProof="0" dirty="0">
                <a:ln>
                  <a:noFill/>
                </a:ln>
                <a:solidFill>
                  <a:srgbClr val="FFFFFF"/>
                </a:solidFill>
                <a:effectLst/>
                <a:uLnTx/>
                <a:uFillTx/>
                <a:latin typeface="Segoe UI Semilight"/>
                <a:ea typeface="+mn-ea"/>
                <a:cs typeface="+mn-cs"/>
              </a:rPr>
              <a:t>Skaalaaminen</a:t>
            </a:r>
            <a:endParaRPr kumimoji="0" lang="fi-FI" sz="1600" b="1" i="0" u="none" strike="noStrike" kern="1200" cap="none" spc="0" normalizeH="0" baseline="0" noProof="0" dirty="0">
              <a:ln>
                <a:noFill/>
              </a:ln>
              <a:solidFill>
                <a:srgbClr val="FFFFFF"/>
              </a:solidFill>
              <a:effectLst/>
              <a:uLnTx/>
              <a:uFillTx/>
              <a:latin typeface="Segoe UI Semilight"/>
              <a:ea typeface="+mn-ea"/>
              <a:cs typeface="Segoe UI Semilight"/>
            </a:endParaRPr>
          </a:p>
        </p:txBody>
      </p:sp>
      <p:sp>
        <p:nvSpPr>
          <p:cNvPr id="50" name="Google Shape;800;p134">
            <a:extLst>
              <a:ext uri="{FF2B5EF4-FFF2-40B4-BE49-F238E27FC236}">
                <a16:creationId xmlns:a16="http://schemas.microsoft.com/office/drawing/2014/main" id="{27AC575E-1D4A-4997-A031-8B5AE6BE645B}"/>
              </a:ext>
            </a:extLst>
          </p:cNvPr>
          <p:cNvSpPr txBox="1"/>
          <p:nvPr/>
        </p:nvSpPr>
        <p:spPr>
          <a:xfrm>
            <a:off x="9545634" y="2418910"/>
            <a:ext cx="1632300" cy="327900"/>
          </a:xfrm>
          <a:prstGeom prst="rect">
            <a:avLst/>
          </a:prstGeom>
          <a:noFill/>
          <a:ln>
            <a:noFill/>
          </a:ln>
        </p:spPr>
        <p:txBody>
          <a:bodyPr spcFirstLastPara="1" wrap="square" lIns="121900" tIns="121900" rIns="121900" bIns="121900"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solidFill>
                  <a:srgbClr val="000000"/>
                </a:solidFill>
                <a:latin typeface="Segoe UI Semilight"/>
              </a:rPr>
              <a:t>2022</a:t>
            </a:r>
            <a:endParaRPr kumimoji="0" sz="1200" b="1" i="0" u="none" strike="noStrike" kern="1200" cap="none" spc="0" normalizeH="0" baseline="0" noProof="0" dirty="0">
              <a:ln>
                <a:noFill/>
              </a:ln>
              <a:solidFill>
                <a:srgbClr val="000000"/>
              </a:solidFill>
              <a:effectLst/>
              <a:uLnTx/>
              <a:uFillTx/>
              <a:latin typeface="Segoe UI Semilight"/>
              <a:ea typeface="+mn-ea"/>
              <a:cs typeface="+mn-cs"/>
            </a:endParaRPr>
          </a:p>
        </p:txBody>
      </p:sp>
    </p:spTree>
    <p:extLst>
      <p:ext uri="{BB962C8B-B14F-4D97-AF65-F5344CB8AC3E}">
        <p14:creationId xmlns:p14="http://schemas.microsoft.com/office/powerpoint/2010/main" val="1511486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938BF5-074E-4599-905D-55AC275E8AED}"/>
              </a:ext>
            </a:extLst>
          </p:cNvPr>
          <p:cNvSpPr>
            <a:spLocks noGrp="1"/>
          </p:cNvSpPr>
          <p:nvPr>
            <p:ph type="title"/>
          </p:nvPr>
        </p:nvSpPr>
        <p:spPr>
          <a:xfrm>
            <a:off x="545043" y="300567"/>
            <a:ext cx="10183656" cy="1143000"/>
          </a:xfrm>
        </p:spPr>
        <p:txBody>
          <a:bodyPr/>
          <a:lstStyle/>
          <a:p>
            <a:r>
              <a:rPr lang="fi-FI" sz="3200" dirty="0"/>
              <a:t>Miten rakennusmateriaalien kierrätys ja uusiokäyttö saadaan toimimaan?</a:t>
            </a:r>
          </a:p>
        </p:txBody>
      </p:sp>
      <p:graphicFrame>
        <p:nvGraphicFramePr>
          <p:cNvPr id="7" name="Content Placeholder 6">
            <a:extLst>
              <a:ext uri="{FF2B5EF4-FFF2-40B4-BE49-F238E27FC236}">
                <a16:creationId xmlns:a16="http://schemas.microsoft.com/office/drawing/2014/main" id="{60BBC67D-6914-435E-B3BC-A5B2F3B4FA79}"/>
              </a:ext>
            </a:extLst>
          </p:cNvPr>
          <p:cNvGraphicFramePr>
            <a:graphicFrameLocks noGrp="1"/>
          </p:cNvGraphicFramePr>
          <p:nvPr>
            <p:ph idx="1"/>
            <p:extLst>
              <p:ext uri="{D42A27DB-BD31-4B8C-83A1-F6EECF244321}">
                <p14:modId xmlns:p14="http://schemas.microsoft.com/office/powerpoint/2010/main" val="4167799132"/>
              </p:ext>
            </p:extLst>
          </p:nvPr>
        </p:nvGraphicFramePr>
        <p:xfrm>
          <a:off x="150705" y="1677987"/>
          <a:ext cx="11606999" cy="48769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Slide Number Placeholder 5">
            <a:extLst>
              <a:ext uri="{FF2B5EF4-FFF2-40B4-BE49-F238E27FC236}">
                <a16:creationId xmlns:a16="http://schemas.microsoft.com/office/drawing/2014/main" id="{CA6C9316-31DC-4875-AD88-D726DFA68EA9}"/>
              </a:ext>
            </a:extLst>
          </p:cNvPr>
          <p:cNvSpPr>
            <a:spLocks noGrp="1"/>
          </p:cNvSpPr>
          <p:nvPr>
            <p:ph type="sldNum" sz="quarter" idx="4"/>
          </p:nvPr>
        </p:nvSpPr>
        <p:spPr/>
        <p:txBody>
          <a:bodyPr/>
          <a:lstStyle/>
          <a:p>
            <a:fld id="{62CCF657-A547-8C43-AD59-3D5EA746CF60}" type="slidenum">
              <a:rPr lang="fi-FI" smtClean="0"/>
              <a:pPr/>
              <a:t>14</a:t>
            </a:fld>
            <a:endParaRPr lang="fi-FI"/>
          </a:p>
        </p:txBody>
      </p:sp>
    </p:spTree>
    <p:extLst>
      <p:ext uri="{BB962C8B-B14F-4D97-AF65-F5344CB8AC3E}">
        <p14:creationId xmlns:p14="http://schemas.microsoft.com/office/powerpoint/2010/main" val="35323036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57DE6878-5F25-4C80-930C-A8E103ECE815}"/>
              </a:ext>
            </a:extLst>
          </p:cNvPr>
          <p:cNvSpPr>
            <a:spLocks noGrp="1"/>
          </p:cNvSpPr>
          <p:nvPr>
            <p:ph type="sldNum" sz="quarter" idx="4294967295"/>
          </p:nvPr>
        </p:nvSpPr>
        <p:spPr>
          <a:xfrm>
            <a:off x="11687175" y="6372225"/>
            <a:ext cx="504825"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62CCF657-A547-8C43-AD59-3D5EA746CF60}" type="slidenum">
              <a:rPr kumimoji="0" lang="fi-FI" sz="1800" b="0" i="0" u="none" strike="noStrike" kern="1200" cap="none" spc="0" normalizeH="0" baseline="0" noProof="0" smtClean="0">
                <a:ln>
                  <a:noFill/>
                </a:ln>
                <a:solidFill>
                  <a:srgbClr val="000000"/>
                </a:solidFill>
                <a:effectLst/>
                <a:uLnTx/>
                <a:uFillTx/>
                <a:latin typeface="Segoe UI Semiligh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fi-FI" sz="1800" b="0" i="0" u="none" strike="noStrike" kern="1200" cap="none" spc="0" normalizeH="0" baseline="0" noProof="0">
              <a:ln>
                <a:noFill/>
              </a:ln>
              <a:solidFill>
                <a:srgbClr val="000000"/>
              </a:solidFill>
              <a:effectLst/>
              <a:uLnTx/>
              <a:uFillTx/>
              <a:latin typeface="Segoe UI Semilight"/>
              <a:ea typeface="+mn-ea"/>
              <a:cs typeface="+mn-cs"/>
            </a:endParaRPr>
          </a:p>
        </p:txBody>
      </p:sp>
      <p:sp>
        <p:nvSpPr>
          <p:cNvPr id="2" name="TextBox 1">
            <a:extLst>
              <a:ext uri="{FF2B5EF4-FFF2-40B4-BE49-F238E27FC236}">
                <a16:creationId xmlns:a16="http://schemas.microsoft.com/office/drawing/2014/main" id="{C36FDFBE-5F81-4E26-841F-194C80C9AD57}"/>
              </a:ext>
            </a:extLst>
          </p:cNvPr>
          <p:cNvSpPr txBox="1"/>
          <p:nvPr/>
        </p:nvSpPr>
        <p:spPr>
          <a:xfrm>
            <a:off x="3795712" y="4067175"/>
            <a:ext cx="4600575" cy="1077218"/>
          </a:xfrm>
          <a:prstGeom prst="rect">
            <a:avLst/>
          </a:prstGeom>
          <a:noFill/>
        </p:spPr>
        <p:txBody>
          <a:bodyPr wrap="square" rtlCol="0">
            <a:spAutoFit/>
          </a:bodyPr>
          <a:lstStyle/>
          <a:p>
            <a:pPr algn="ctr"/>
            <a:r>
              <a:rPr lang="fi-FI" sz="1600" b="1" dirty="0">
                <a:solidFill>
                  <a:schemeClr val="bg1"/>
                </a:solidFill>
              </a:rPr>
              <a:t>Paula Eskola</a:t>
            </a:r>
          </a:p>
          <a:p>
            <a:pPr algn="ctr"/>
            <a:r>
              <a:rPr lang="fi-FI" sz="1600" b="1" dirty="0">
                <a:solidFill>
                  <a:schemeClr val="bg1"/>
                </a:solidFill>
              </a:rPr>
              <a:t>Motiva Oy</a:t>
            </a:r>
          </a:p>
          <a:p>
            <a:pPr algn="ctr"/>
            <a:r>
              <a:rPr lang="fi-FI" sz="1600" b="1" dirty="0">
                <a:solidFill>
                  <a:schemeClr val="bg1"/>
                </a:solidFill>
                <a:hlinkClick r:id="rId2"/>
              </a:rPr>
              <a:t>paula.eskola@motiva.fi</a:t>
            </a:r>
            <a:endParaRPr lang="fi-FI" sz="1600" b="1" dirty="0">
              <a:solidFill>
                <a:schemeClr val="bg1"/>
              </a:solidFill>
            </a:endParaRPr>
          </a:p>
          <a:p>
            <a:pPr algn="ctr"/>
            <a:r>
              <a:rPr lang="fi-FI" sz="1600" b="1" dirty="0">
                <a:solidFill>
                  <a:schemeClr val="bg1"/>
                </a:solidFill>
              </a:rPr>
              <a:t>040 555 2961</a:t>
            </a:r>
          </a:p>
        </p:txBody>
      </p:sp>
    </p:spTree>
    <p:extLst>
      <p:ext uri="{BB962C8B-B14F-4D97-AF65-F5344CB8AC3E}">
        <p14:creationId xmlns:p14="http://schemas.microsoft.com/office/powerpoint/2010/main" val="39432415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09E76EB-D955-42D9-87F6-2418341949F7}"/>
              </a:ext>
            </a:extLst>
          </p:cNvPr>
          <p:cNvSpPr>
            <a:spLocks noGrp="1"/>
          </p:cNvSpPr>
          <p:nvPr>
            <p:ph type="title"/>
          </p:nvPr>
        </p:nvSpPr>
        <p:spPr>
          <a:xfrm>
            <a:off x="478369" y="167150"/>
            <a:ext cx="10183657" cy="1129369"/>
          </a:xfrm>
        </p:spPr>
        <p:txBody>
          <a:bodyPr anchor="b">
            <a:normAutofit/>
          </a:bodyPr>
          <a:lstStyle/>
          <a:p>
            <a:r>
              <a:rPr lang="fi-FI" dirty="0"/>
              <a:t>Esityksen sisältö</a:t>
            </a:r>
          </a:p>
        </p:txBody>
      </p:sp>
      <p:sp>
        <p:nvSpPr>
          <p:cNvPr id="15" name="Slide Number Placeholder 5">
            <a:extLst>
              <a:ext uri="{FF2B5EF4-FFF2-40B4-BE49-F238E27FC236}">
                <a16:creationId xmlns:a16="http://schemas.microsoft.com/office/drawing/2014/main" id="{B6333839-4EC3-43F0-8201-C3E34E1D3453}"/>
              </a:ext>
            </a:extLst>
          </p:cNvPr>
          <p:cNvSpPr>
            <a:spLocks noGrp="1"/>
          </p:cNvSpPr>
          <p:nvPr>
            <p:ph type="sldNum" sz="quarter" idx="4"/>
          </p:nvPr>
        </p:nvSpPr>
        <p:spPr>
          <a:xfrm>
            <a:off x="11260037" y="6372392"/>
            <a:ext cx="505640" cy="365125"/>
          </a:xfrm>
        </p:spPr>
        <p:txBody>
          <a:bodyPr/>
          <a:lstStyle/>
          <a:p>
            <a:pPr>
              <a:spcAft>
                <a:spcPts val="600"/>
              </a:spcAft>
            </a:pPr>
            <a:fld id="{62CCF657-A547-8C43-AD59-3D5EA746CF60}" type="slidenum">
              <a:rPr lang="fi-FI" smtClean="0"/>
              <a:pPr>
                <a:spcAft>
                  <a:spcPts val="600"/>
                </a:spcAft>
              </a:pPr>
              <a:t>2</a:t>
            </a:fld>
            <a:endParaRPr lang="fi-FI"/>
          </a:p>
        </p:txBody>
      </p:sp>
      <p:graphicFrame>
        <p:nvGraphicFramePr>
          <p:cNvPr id="7" name="Subtitle 4">
            <a:extLst>
              <a:ext uri="{FF2B5EF4-FFF2-40B4-BE49-F238E27FC236}">
                <a16:creationId xmlns:a16="http://schemas.microsoft.com/office/drawing/2014/main" id="{5A7D7097-9290-4F86-9649-5DABB0DB7A7E}"/>
              </a:ext>
            </a:extLst>
          </p:cNvPr>
          <p:cNvGraphicFramePr>
            <a:graphicFrameLocks noGrp="1"/>
          </p:cNvGraphicFramePr>
          <p:nvPr>
            <p:ph sz="half" idx="2"/>
            <p:extLst>
              <p:ext uri="{D42A27DB-BD31-4B8C-83A1-F6EECF244321}">
                <p14:modId xmlns:p14="http://schemas.microsoft.com/office/powerpoint/2010/main" val="1246418233"/>
              </p:ext>
            </p:extLst>
          </p:nvPr>
        </p:nvGraphicFramePr>
        <p:xfrm>
          <a:off x="478369" y="1797052"/>
          <a:ext cx="11281833" cy="43291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96131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9508931-80FF-4AB3-A19B-FB10896DEE5F}"/>
              </a:ext>
            </a:extLst>
          </p:cNvPr>
          <p:cNvPicPr>
            <a:picLocks noChangeAspect="1"/>
          </p:cNvPicPr>
          <p:nvPr/>
        </p:nvPicPr>
        <p:blipFill>
          <a:blip r:embed="rId2"/>
          <a:stretch>
            <a:fillRect/>
          </a:stretch>
        </p:blipFill>
        <p:spPr>
          <a:xfrm>
            <a:off x="6014808" y="1860698"/>
            <a:ext cx="5975271" cy="3585163"/>
          </a:xfrm>
          <a:prstGeom prst="rect">
            <a:avLst/>
          </a:prstGeom>
          <a:noFill/>
        </p:spPr>
      </p:pic>
      <p:sp>
        <p:nvSpPr>
          <p:cNvPr id="6" name="Title 5">
            <a:extLst>
              <a:ext uri="{FF2B5EF4-FFF2-40B4-BE49-F238E27FC236}">
                <a16:creationId xmlns:a16="http://schemas.microsoft.com/office/drawing/2014/main" id="{BD4B3D76-ED7C-40DF-AB85-78366C785CE0}"/>
              </a:ext>
            </a:extLst>
          </p:cNvPr>
          <p:cNvSpPr>
            <a:spLocks noGrp="1"/>
          </p:cNvSpPr>
          <p:nvPr>
            <p:ph type="title"/>
          </p:nvPr>
        </p:nvSpPr>
        <p:spPr>
          <a:xfrm>
            <a:off x="478368" y="49517"/>
            <a:ext cx="10182757" cy="1143000"/>
          </a:xfrm>
        </p:spPr>
        <p:txBody>
          <a:bodyPr anchor="b">
            <a:normAutofit/>
          </a:bodyPr>
          <a:lstStyle/>
          <a:p>
            <a:r>
              <a:rPr lang="fi-FI" dirty="0"/>
              <a:t>Rakennus- ja purkujätteet Suomessa</a:t>
            </a:r>
          </a:p>
        </p:txBody>
      </p:sp>
      <p:sp>
        <p:nvSpPr>
          <p:cNvPr id="16" name="Slide Number Placeholder 4">
            <a:extLst>
              <a:ext uri="{FF2B5EF4-FFF2-40B4-BE49-F238E27FC236}">
                <a16:creationId xmlns:a16="http://schemas.microsoft.com/office/drawing/2014/main" id="{5B865329-928A-40B5-BD26-FA38AD8081A8}"/>
              </a:ext>
            </a:extLst>
          </p:cNvPr>
          <p:cNvSpPr>
            <a:spLocks noGrp="1"/>
          </p:cNvSpPr>
          <p:nvPr>
            <p:ph type="sldNum" sz="quarter" idx="4"/>
          </p:nvPr>
        </p:nvSpPr>
        <p:spPr>
          <a:xfrm>
            <a:off x="11260032" y="6372392"/>
            <a:ext cx="505640" cy="365125"/>
          </a:xfrm>
        </p:spPr>
        <p:txBody>
          <a:bodyPr/>
          <a:lstStyle/>
          <a:p>
            <a:pPr>
              <a:spcAft>
                <a:spcPts val="600"/>
              </a:spcAft>
            </a:pPr>
            <a:fld id="{62CCF657-A547-8C43-AD59-3D5EA746CF60}" type="slidenum">
              <a:rPr lang="fi-FI" smtClean="0"/>
              <a:pPr>
                <a:spcAft>
                  <a:spcPts val="600"/>
                </a:spcAft>
              </a:pPr>
              <a:t>3</a:t>
            </a:fld>
            <a:endParaRPr lang="fi-FI"/>
          </a:p>
        </p:txBody>
      </p:sp>
      <p:sp>
        <p:nvSpPr>
          <p:cNvPr id="7" name="Content Placeholder 6">
            <a:extLst>
              <a:ext uri="{FF2B5EF4-FFF2-40B4-BE49-F238E27FC236}">
                <a16:creationId xmlns:a16="http://schemas.microsoft.com/office/drawing/2014/main" id="{A380F0AC-EFD9-4FE2-A608-78166D53BE42}"/>
              </a:ext>
            </a:extLst>
          </p:cNvPr>
          <p:cNvSpPr>
            <a:spLocks noGrp="1"/>
          </p:cNvSpPr>
          <p:nvPr>
            <p:ph sz="half" idx="11"/>
          </p:nvPr>
        </p:nvSpPr>
        <p:spPr>
          <a:xfrm>
            <a:off x="478368" y="1541399"/>
            <a:ext cx="5386917" cy="4051327"/>
          </a:xfrm>
        </p:spPr>
        <p:txBody>
          <a:bodyPr>
            <a:noAutofit/>
          </a:bodyPr>
          <a:lstStyle/>
          <a:p>
            <a:pPr>
              <a:lnSpc>
                <a:spcPct val="90000"/>
              </a:lnSpc>
              <a:spcAft>
                <a:spcPts val="800"/>
              </a:spcAft>
            </a:pPr>
            <a:r>
              <a:rPr lang="fi-FI" sz="2000" dirty="0">
                <a:latin typeface="Segoe UI Semilight" panose="020B0402040204020203" pitchFamily="34" charset="0"/>
                <a:cs typeface="Segoe UI Semilight" panose="020B0402040204020203" pitchFamily="34" charset="0"/>
              </a:rPr>
              <a:t>Suomessa syntyy noin </a:t>
            </a:r>
            <a:r>
              <a:rPr lang="fi-FI" sz="2000" b="1" dirty="0">
                <a:latin typeface="Segoe UI Semilight" panose="020B0402040204020203" pitchFamily="34" charset="0"/>
                <a:cs typeface="Segoe UI Semilight" panose="020B0402040204020203" pitchFamily="34" charset="0"/>
              </a:rPr>
              <a:t>1,6 miljoonaa tonnia </a:t>
            </a:r>
            <a:r>
              <a:rPr lang="fi-FI" sz="2000" dirty="0">
                <a:latin typeface="Segoe UI Semilight" panose="020B0402040204020203" pitchFamily="34" charset="0"/>
                <a:cs typeface="Segoe UI Semilight" panose="020B0402040204020203" pitchFamily="34" charset="0"/>
              </a:rPr>
              <a:t>rakennus- ja purkujätettä vuodessa</a:t>
            </a:r>
          </a:p>
          <a:p>
            <a:pPr>
              <a:lnSpc>
                <a:spcPct val="90000"/>
              </a:lnSpc>
              <a:spcAft>
                <a:spcPts val="800"/>
              </a:spcAft>
            </a:pPr>
            <a:r>
              <a:rPr lang="fi-FI" sz="2000" dirty="0">
                <a:latin typeface="Segoe UI Semilight" panose="020B0402040204020203" pitchFamily="34" charset="0"/>
                <a:cs typeface="Segoe UI Semilight" panose="020B0402040204020203" pitchFamily="34" charset="0"/>
              </a:rPr>
              <a:t>Tästä noin 85 prosenttia, syntyy korjaamisessa ja kokonaisten rakennusten purkamisessa. </a:t>
            </a:r>
          </a:p>
          <a:p>
            <a:pPr>
              <a:lnSpc>
                <a:spcPct val="90000"/>
              </a:lnSpc>
              <a:spcAft>
                <a:spcPts val="800"/>
              </a:spcAft>
            </a:pPr>
            <a:r>
              <a:rPr lang="fi-FI" sz="2000" dirty="0">
                <a:latin typeface="Segoe UI Semilight" panose="020B0402040204020203" pitchFamily="34" charset="0"/>
                <a:cs typeface="Segoe UI Semilight" panose="020B0402040204020203" pitchFamily="34" charset="0"/>
              </a:rPr>
              <a:t>EU:n jätedirektiivin mukaisesti vaarattoman rakennus- ja purkujätteen valmistelua uudelleenkäytettäväksi, kierrätystä ja muuta materiaalien hyödyntämistä on lisättävä vähintään </a:t>
            </a:r>
            <a:r>
              <a:rPr lang="fi-FI" sz="2000" b="1" dirty="0">
                <a:latin typeface="Segoe UI Semilight" panose="020B0402040204020203" pitchFamily="34" charset="0"/>
                <a:cs typeface="Segoe UI Semilight" panose="020B0402040204020203" pitchFamily="34" charset="0"/>
              </a:rPr>
              <a:t>70 painoprosenttiin vuoteen 2020 mennessä.</a:t>
            </a:r>
          </a:p>
          <a:p>
            <a:pPr>
              <a:lnSpc>
                <a:spcPct val="90000"/>
              </a:lnSpc>
              <a:spcAft>
                <a:spcPts val="800"/>
              </a:spcAft>
            </a:pPr>
            <a:r>
              <a:rPr lang="fi-FI" sz="2000" dirty="0">
                <a:latin typeface="Segoe UI Semilight" panose="020B0402040204020203" pitchFamily="34" charset="0"/>
                <a:cs typeface="Segoe UI Semilight" panose="020B0402040204020203" pitchFamily="34" charset="0"/>
              </a:rPr>
              <a:t>Viimeisen arvion mukaan hyödyntämisaste oli vuonna 2017 noin </a:t>
            </a:r>
            <a:r>
              <a:rPr lang="fi-FI" sz="2000" b="1" dirty="0">
                <a:latin typeface="Segoe UI Semilight" panose="020B0402040204020203" pitchFamily="34" charset="0"/>
                <a:cs typeface="Segoe UI Semilight" panose="020B0402040204020203" pitchFamily="34" charset="0"/>
              </a:rPr>
              <a:t>54 prosenttia</a:t>
            </a:r>
            <a:r>
              <a:rPr lang="fi-FI" sz="2000" dirty="0">
                <a:latin typeface="Segoe UI Semilight" panose="020B0402040204020203" pitchFamily="34" charset="0"/>
                <a:cs typeface="Segoe UI Semilight" panose="020B0402040204020203" pitchFamily="34" charset="0"/>
              </a:rPr>
              <a:t>, joten tehtävää riittää.</a:t>
            </a:r>
          </a:p>
          <a:p>
            <a:pPr marL="0" indent="0">
              <a:lnSpc>
                <a:spcPct val="90000"/>
              </a:lnSpc>
              <a:spcAft>
                <a:spcPts val="800"/>
              </a:spcAft>
              <a:buNone/>
            </a:pPr>
            <a:endParaRPr lang="fi-FI" sz="2000" dirty="0">
              <a:latin typeface="Segoe UI Semilight" panose="020B0402040204020203" pitchFamily="34" charset="0"/>
              <a:cs typeface="Segoe UI Semilight" panose="020B0402040204020203" pitchFamily="34" charset="0"/>
            </a:endParaRPr>
          </a:p>
        </p:txBody>
      </p:sp>
      <p:sp>
        <p:nvSpPr>
          <p:cNvPr id="2" name="TextBox 1">
            <a:extLst>
              <a:ext uri="{FF2B5EF4-FFF2-40B4-BE49-F238E27FC236}">
                <a16:creationId xmlns:a16="http://schemas.microsoft.com/office/drawing/2014/main" id="{D31D8985-BE36-4582-8C94-A7EF58637889}"/>
              </a:ext>
            </a:extLst>
          </p:cNvPr>
          <p:cNvSpPr txBox="1"/>
          <p:nvPr/>
        </p:nvSpPr>
        <p:spPr>
          <a:xfrm>
            <a:off x="1275907" y="5760099"/>
            <a:ext cx="5624623" cy="707886"/>
          </a:xfrm>
          <a:prstGeom prst="rect">
            <a:avLst/>
          </a:prstGeom>
          <a:noFill/>
        </p:spPr>
        <p:txBody>
          <a:bodyPr wrap="square" rtlCol="0">
            <a:spAutoFit/>
          </a:bodyPr>
          <a:lstStyle/>
          <a:p>
            <a:r>
              <a:rPr lang="fi-FI" sz="2000" dirty="0"/>
              <a:t>Valtionhallinto haluaa kasvattaa rakennus- ja purkujätteen hyödyntämisastetta merkittävästi.</a:t>
            </a:r>
          </a:p>
        </p:txBody>
      </p:sp>
      <p:sp>
        <p:nvSpPr>
          <p:cNvPr id="4" name="Arrow: Right 3">
            <a:extLst>
              <a:ext uri="{FF2B5EF4-FFF2-40B4-BE49-F238E27FC236}">
                <a16:creationId xmlns:a16="http://schemas.microsoft.com/office/drawing/2014/main" id="{37203317-3414-4AB6-8BC9-16B286354F83}"/>
              </a:ext>
            </a:extLst>
          </p:cNvPr>
          <p:cNvSpPr/>
          <p:nvPr/>
        </p:nvSpPr>
        <p:spPr>
          <a:xfrm>
            <a:off x="547480" y="5760099"/>
            <a:ext cx="659316" cy="59741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39587991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
            <a:extLst>
              <a:ext uri="{FF2B5EF4-FFF2-40B4-BE49-F238E27FC236}">
                <a16:creationId xmlns:a16="http://schemas.microsoft.com/office/drawing/2014/main" id="{5990882E-7566-4D23-9E64-F53EA8EEABA4}"/>
              </a:ext>
            </a:extLst>
          </p:cNvPr>
          <p:cNvSpPr>
            <a:spLocks noGrp="1"/>
          </p:cNvSpPr>
          <p:nvPr>
            <p:ph type="title"/>
          </p:nvPr>
        </p:nvSpPr>
        <p:spPr>
          <a:xfrm>
            <a:off x="478368" y="548217"/>
            <a:ext cx="10183656" cy="1143000"/>
          </a:xfrm>
        </p:spPr>
        <p:txBody>
          <a:bodyPr anchor="b">
            <a:normAutofit/>
          </a:bodyPr>
          <a:lstStyle/>
          <a:p>
            <a:r>
              <a:rPr lang="en-US" dirty="0" err="1"/>
              <a:t>Arvio</a:t>
            </a:r>
            <a:r>
              <a:rPr lang="en-US" dirty="0"/>
              <a:t> </a:t>
            </a:r>
            <a:r>
              <a:rPr lang="en-US" dirty="0" err="1"/>
              <a:t>talonrakentamisen</a:t>
            </a:r>
            <a:r>
              <a:rPr lang="en-US" dirty="0"/>
              <a:t> </a:t>
            </a:r>
            <a:r>
              <a:rPr lang="en-US" dirty="0" err="1"/>
              <a:t>jätteiden</a:t>
            </a:r>
            <a:r>
              <a:rPr lang="en-US" dirty="0"/>
              <a:t> </a:t>
            </a:r>
            <a:r>
              <a:rPr lang="en-US" dirty="0" err="1"/>
              <a:t>koostumuksesta</a:t>
            </a:r>
            <a:endParaRPr lang="en-US" dirty="0"/>
          </a:p>
        </p:txBody>
      </p:sp>
      <p:sp>
        <p:nvSpPr>
          <p:cNvPr id="4" name="Footer Placeholder 3">
            <a:extLst>
              <a:ext uri="{FF2B5EF4-FFF2-40B4-BE49-F238E27FC236}">
                <a16:creationId xmlns:a16="http://schemas.microsoft.com/office/drawing/2014/main" id="{D276D65E-89B8-4558-8FB9-B2A892E3B7EF}"/>
              </a:ext>
            </a:extLst>
          </p:cNvPr>
          <p:cNvSpPr>
            <a:spLocks noGrp="1"/>
          </p:cNvSpPr>
          <p:nvPr>
            <p:ph type="ftr" sz="quarter" idx="3"/>
          </p:nvPr>
        </p:nvSpPr>
        <p:spPr>
          <a:xfrm>
            <a:off x="609600" y="6372393"/>
            <a:ext cx="10515600" cy="365124"/>
          </a:xfrm>
        </p:spPr>
        <p:txBody>
          <a:bodyPr>
            <a:noAutofit/>
          </a:bodyPr>
          <a:lstStyle/>
          <a:p>
            <a:pPr marL="0" marR="0" lvl="0" indent="0" algn="ctr" defTabSz="609585" rtl="0" eaLnBrk="1" fontAlgn="auto" latinLnBrk="0" hangingPunct="1">
              <a:lnSpc>
                <a:spcPct val="90000"/>
              </a:lnSpc>
              <a:spcBef>
                <a:spcPts val="0"/>
              </a:spcBef>
              <a:spcAft>
                <a:spcPts val="800"/>
              </a:spcAft>
              <a:buClrTx/>
              <a:buSzTx/>
              <a:buFontTx/>
              <a:buNone/>
              <a:tabLst/>
              <a:defRPr/>
            </a:pPr>
            <a:r>
              <a:rPr lang="fi-FI" sz="1000" dirty="0"/>
              <a:t>Jätekertoimiin perustuva arvio talonrakentamisen jätteiden koostumuksesta. </a:t>
            </a:r>
            <a:r>
              <a:rPr kumimoji="0" lang="fi-FI" sz="1000" b="0" i="0" u="none" strike="noStrike" kern="1200" cap="none" spc="0" normalizeH="0" baseline="0" noProof="0" dirty="0">
                <a:ln>
                  <a:noFill/>
                </a:ln>
                <a:solidFill>
                  <a:srgbClr val="000000"/>
                </a:solidFill>
                <a:effectLst/>
                <a:uLnTx/>
                <a:uFillTx/>
                <a:latin typeface="Segoe UI Semilight"/>
                <a:cs typeface="Calibri"/>
              </a:rPr>
              <a:t>Lähde: VNK julkaisuja 53/2016 </a:t>
            </a:r>
            <a:r>
              <a:rPr kumimoji="0" lang="fi-FI" sz="1000" b="0" i="0" u="none" strike="noStrike" kern="1200" cap="none" spc="0" normalizeH="0" baseline="0" noProof="0" dirty="0">
                <a:ln>
                  <a:noFill/>
                </a:ln>
                <a:solidFill>
                  <a:srgbClr val="000000"/>
                </a:solidFill>
                <a:effectLst/>
                <a:uLnTx/>
                <a:uFillTx/>
                <a:latin typeface="Segoe UI Semilight"/>
                <a:cs typeface="Calibri"/>
                <a:hlinkClick r:id="rId2"/>
              </a:rPr>
              <a:t>https://tietokayttoon.fi/documents/10616/2009122/53_2016+Kohdennetut+keinot+kierr%C3%A4tyksen+kasvuun.pdf/e883402b-13dc-4d69-8126-953c80cc1b8f/53_2016+Kohdennetut+keinot+kierr%C3%A4tyksen+kasvuun.pdf?version=1.0</a:t>
            </a:r>
            <a:r>
              <a:rPr kumimoji="0" lang="fi-FI" sz="1000" b="0" i="0" u="none" strike="noStrike" kern="1200" cap="none" spc="0" normalizeH="0" baseline="0" noProof="0" dirty="0">
                <a:ln>
                  <a:noFill/>
                </a:ln>
                <a:solidFill>
                  <a:srgbClr val="000000"/>
                </a:solidFill>
                <a:effectLst/>
                <a:uLnTx/>
                <a:uFillTx/>
                <a:latin typeface="Segoe UI Semilight"/>
                <a:cs typeface="Calibri"/>
              </a:rPr>
              <a:t> </a:t>
            </a:r>
          </a:p>
        </p:txBody>
      </p:sp>
      <p:sp>
        <p:nvSpPr>
          <p:cNvPr id="5" name="Slide Number Placeholder 4">
            <a:extLst>
              <a:ext uri="{FF2B5EF4-FFF2-40B4-BE49-F238E27FC236}">
                <a16:creationId xmlns:a16="http://schemas.microsoft.com/office/drawing/2014/main" id="{59395A24-CC01-4C0C-BCDB-FADF77693E14}"/>
              </a:ext>
            </a:extLst>
          </p:cNvPr>
          <p:cNvSpPr>
            <a:spLocks noGrp="1"/>
          </p:cNvSpPr>
          <p:nvPr>
            <p:ph type="sldNum" sz="quarter" idx="4"/>
          </p:nvPr>
        </p:nvSpPr>
        <p:spPr>
          <a:xfrm>
            <a:off x="11260032" y="6372392"/>
            <a:ext cx="505640" cy="365125"/>
          </a:xfrm>
        </p:spPr>
        <p:txBody>
          <a:bodyPr>
            <a:normAutofit/>
          </a:bodyPr>
          <a:lstStyle/>
          <a:p>
            <a:pPr>
              <a:spcAft>
                <a:spcPts val="600"/>
              </a:spcAft>
            </a:pPr>
            <a:fld id="{62CCF657-A547-8C43-AD59-3D5EA746CF60}" type="slidenum">
              <a:rPr lang="fi-FI" smtClean="0"/>
              <a:pPr>
                <a:spcAft>
                  <a:spcPts val="600"/>
                </a:spcAft>
              </a:pPr>
              <a:t>4</a:t>
            </a:fld>
            <a:endParaRPr lang="fi-FI"/>
          </a:p>
        </p:txBody>
      </p:sp>
      <p:pic>
        <p:nvPicPr>
          <p:cNvPr id="9" name="Picture 8">
            <a:extLst>
              <a:ext uri="{FF2B5EF4-FFF2-40B4-BE49-F238E27FC236}">
                <a16:creationId xmlns:a16="http://schemas.microsoft.com/office/drawing/2014/main" id="{BE41E49A-A26D-4C60-96D7-FA1084D98208}"/>
              </a:ext>
            </a:extLst>
          </p:cNvPr>
          <p:cNvPicPr>
            <a:picLocks noChangeAspect="1"/>
          </p:cNvPicPr>
          <p:nvPr/>
        </p:nvPicPr>
        <p:blipFill rotWithShape="1">
          <a:blip r:embed="rId3"/>
          <a:srcRect r="13510" b="-3"/>
          <a:stretch/>
        </p:blipFill>
        <p:spPr>
          <a:xfrm>
            <a:off x="478368" y="1937447"/>
            <a:ext cx="5386917" cy="4188716"/>
          </a:xfrm>
          <a:prstGeom prst="rect">
            <a:avLst/>
          </a:prstGeom>
          <a:noFill/>
        </p:spPr>
      </p:pic>
      <p:pic>
        <p:nvPicPr>
          <p:cNvPr id="6" name="Content Placeholder 5">
            <a:extLst>
              <a:ext uri="{FF2B5EF4-FFF2-40B4-BE49-F238E27FC236}">
                <a16:creationId xmlns:a16="http://schemas.microsoft.com/office/drawing/2014/main" id="{187D304C-7D28-420E-80C9-7992126E7168}"/>
              </a:ext>
            </a:extLst>
          </p:cNvPr>
          <p:cNvPicPr>
            <a:picLocks noGrp="1" noChangeAspect="1"/>
          </p:cNvPicPr>
          <p:nvPr>
            <p:ph sz="half" idx="12"/>
          </p:nvPr>
        </p:nvPicPr>
        <p:blipFill>
          <a:blip r:embed="rId4"/>
          <a:stretch>
            <a:fillRect/>
          </a:stretch>
        </p:blipFill>
        <p:spPr>
          <a:xfrm>
            <a:off x="6819441" y="1403940"/>
            <a:ext cx="4894191" cy="4858854"/>
          </a:xfrm>
          <a:prstGeom prst="rect">
            <a:avLst/>
          </a:prstGeom>
        </p:spPr>
      </p:pic>
    </p:spTree>
    <p:extLst>
      <p:ext uri="{BB962C8B-B14F-4D97-AF65-F5344CB8AC3E}">
        <p14:creationId xmlns:p14="http://schemas.microsoft.com/office/powerpoint/2010/main" val="14346486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68C42A01-A08C-4C5B-A60B-EC0585B36C06}"/>
              </a:ext>
            </a:extLst>
          </p:cNvPr>
          <p:cNvSpPr>
            <a:spLocks noGrp="1"/>
          </p:cNvSpPr>
          <p:nvPr>
            <p:ph type="title"/>
          </p:nvPr>
        </p:nvSpPr>
        <p:spPr>
          <a:xfrm>
            <a:off x="434296" y="384968"/>
            <a:ext cx="10183656" cy="1143000"/>
          </a:xfrm>
        </p:spPr>
        <p:txBody>
          <a:bodyPr/>
          <a:lstStyle/>
          <a:p>
            <a:r>
              <a:rPr lang="fi-FI" dirty="0"/>
              <a:t>Miksi kannattaa hyödyntää?</a:t>
            </a:r>
          </a:p>
        </p:txBody>
      </p:sp>
      <p:sp>
        <p:nvSpPr>
          <p:cNvPr id="4" name="Slide Number Placeholder 3">
            <a:extLst>
              <a:ext uri="{FF2B5EF4-FFF2-40B4-BE49-F238E27FC236}">
                <a16:creationId xmlns:a16="http://schemas.microsoft.com/office/drawing/2014/main" id="{C1F16BCA-B964-4C6B-BB79-29A506B284DE}"/>
              </a:ext>
            </a:extLst>
          </p:cNvPr>
          <p:cNvSpPr>
            <a:spLocks noGrp="1"/>
          </p:cNvSpPr>
          <p:nvPr>
            <p:ph type="sldNum" sz="quarter" idx="4"/>
          </p:nvPr>
        </p:nvSpPr>
        <p:spPr/>
        <p:txBody>
          <a:bodyPr/>
          <a:lstStyle/>
          <a:p>
            <a:fld id="{62CCF657-A547-8C43-AD59-3D5EA746CF60}" type="slidenum">
              <a:rPr lang="fi-FI" smtClean="0"/>
              <a:pPr/>
              <a:t>5</a:t>
            </a:fld>
            <a:endParaRPr lang="fi-FI"/>
          </a:p>
        </p:txBody>
      </p:sp>
      <p:sp>
        <p:nvSpPr>
          <p:cNvPr id="10" name="Content Placeholder 2">
            <a:extLst>
              <a:ext uri="{FF2B5EF4-FFF2-40B4-BE49-F238E27FC236}">
                <a16:creationId xmlns:a16="http://schemas.microsoft.com/office/drawing/2014/main" id="{2F18C843-0D1C-4EAE-92AD-CEA2BCD058FF}"/>
              </a:ext>
            </a:extLst>
          </p:cNvPr>
          <p:cNvSpPr>
            <a:spLocks noGrp="1"/>
          </p:cNvSpPr>
          <p:nvPr>
            <p:ph idx="1"/>
          </p:nvPr>
        </p:nvSpPr>
        <p:spPr>
          <a:xfrm>
            <a:off x="434296" y="1879600"/>
            <a:ext cx="11282363" cy="4386263"/>
          </a:xfrm>
        </p:spPr>
        <p:txBody>
          <a:bodyPr/>
          <a:lstStyle/>
          <a:p>
            <a:pPr marL="342892" indent="-342892">
              <a:spcAft>
                <a:spcPts val="600"/>
              </a:spcAft>
            </a:pPr>
            <a:r>
              <a:rPr lang="fi-FI" sz="2400" dirty="0">
                <a:latin typeface="+mn-lt"/>
                <a:cs typeface="Arial" panose="020B0604020202020204" pitchFamily="34" charset="0"/>
              </a:rPr>
              <a:t>Arvokkaita materiaaleja päätyy jätteeksi, eikä niiden arvoa saada talteen</a:t>
            </a:r>
          </a:p>
          <a:p>
            <a:pPr marL="342892" indent="-342892">
              <a:spcAft>
                <a:spcPts val="600"/>
              </a:spcAft>
            </a:pPr>
            <a:r>
              <a:rPr lang="fi-FI" sz="2400" dirty="0">
                <a:latin typeface="+mn-lt"/>
                <a:cs typeface="Arial" panose="020B0604020202020204" pitchFamily="34" charset="0"/>
              </a:rPr>
              <a:t>Uusiomateriaalien käyttäminen säästää luonnonvaroja</a:t>
            </a:r>
          </a:p>
          <a:p>
            <a:pPr marL="342892" indent="-342892">
              <a:spcAft>
                <a:spcPts val="600"/>
              </a:spcAft>
            </a:pPr>
            <a:r>
              <a:rPr lang="fi-FI" sz="2400" dirty="0">
                <a:latin typeface="+mn-lt"/>
                <a:cs typeface="Arial" panose="020B0604020202020204" pitchFamily="34" charset="0"/>
              </a:rPr>
              <a:t>Yritykset hyötyvät sivuvirtojen ja jätteiden jälkimarkkinoista, koska kuluerä muuttuu tulonlähteeksi</a:t>
            </a:r>
          </a:p>
          <a:p>
            <a:pPr marL="342892" indent="-342892">
              <a:spcAft>
                <a:spcPts val="600"/>
              </a:spcAft>
            </a:pPr>
            <a:r>
              <a:rPr lang="fi-FI" sz="2400" dirty="0">
                <a:latin typeface="+mn-lt"/>
                <a:cs typeface="Arial" panose="020B0604020202020204" pitchFamily="34" charset="0"/>
              </a:rPr>
              <a:t>Materiaalien hyötykäyttöön ja uusiotuotteiden valmistukseen liittyy monenlaisia liiketoimintamahdollisuuksia</a:t>
            </a:r>
          </a:p>
          <a:p>
            <a:pPr marL="342892" indent="-342892">
              <a:spcAft>
                <a:spcPts val="600"/>
              </a:spcAft>
            </a:pPr>
            <a:r>
              <a:rPr lang="fi-FI" sz="2400" dirty="0">
                <a:latin typeface="+mn-lt"/>
                <a:cs typeface="Arial" panose="020B0604020202020204" pitchFamily="34" charset="0"/>
              </a:rPr>
              <a:t>Yritykset, tutkimusorganisaatiot ja innovaatiokehittäjät voivat hyödyntää sivuvirta-dataa uudenlaisten tuotteiden, palveluiden ja liiketoimintamallien kehittämiseen</a:t>
            </a:r>
          </a:p>
          <a:p>
            <a:pPr marL="342892" indent="-342892">
              <a:spcAft>
                <a:spcPts val="600"/>
              </a:spcAft>
            </a:pPr>
            <a:r>
              <a:rPr lang="fi-FI" sz="2400" dirty="0" err="1">
                <a:latin typeface="+mn-lt"/>
                <a:cs typeface="Arial" panose="020B0604020202020204" pitchFamily="34" charset="0"/>
              </a:rPr>
              <a:t>UNEP:in</a:t>
            </a:r>
            <a:r>
              <a:rPr lang="fi-FI" sz="2400" dirty="0">
                <a:latin typeface="+mn-lt"/>
                <a:cs typeface="Arial" panose="020B0604020202020204" pitchFamily="34" charset="0"/>
              </a:rPr>
              <a:t> arvion mukaan rakennusmateriaalien kierrätys voisi </a:t>
            </a:r>
            <a:r>
              <a:rPr lang="fi-FI" sz="2400" b="1" dirty="0">
                <a:latin typeface="+mn-lt"/>
                <a:cs typeface="Arial" panose="020B0604020202020204" pitchFamily="34" charset="0"/>
              </a:rPr>
              <a:t>vähentää kasvihuonekaasupäästöjä 14-18 % </a:t>
            </a:r>
            <a:r>
              <a:rPr lang="fi-FI" sz="2400" dirty="0">
                <a:latin typeface="+mn-lt"/>
                <a:cs typeface="Arial" panose="020B0604020202020204" pitchFamily="34" charset="0"/>
              </a:rPr>
              <a:t>2050 mennessä G7-maissa.*</a:t>
            </a:r>
          </a:p>
          <a:p>
            <a:pPr marL="0" indent="0">
              <a:buNone/>
            </a:pPr>
            <a:endParaRPr lang="fi-FI" sz="2400" dirty="0"/>
          </a:p>
          <a:p>
            <a:endParaRPr lang="fi-FI" sz="2400" dirty="0"/>
          </a:p>
        </p:txBody>
      </p:sp>
      <p:sp>
        <p:nvSpPr>
          <p:cNvPr id="11" name="Footer Placeholder 4">
            <a:extLst>
              <a:ext uri="{FF2B5EF4-FFF2-40B4-BE49-F238E27FC236}">
                <a16:creationId xmlns:a16="http://schemas.microsoft.com/office/drawing/2014/main" id="{DAF7EB24-6855-44C8-9045-DA1C78C733D4}"/>
              </a:ext>
            </a:extLst>
          </p:cNvPr>
          <p:cNvSpPr>
            <a:spLocks noGrp="1"/>
          </p:cNvSpPr>
          <p:nvPr>
            <p:ph type="ftr" sz="quarter" idx="3"/>
          </p:nvPr>
        </p:nvSpPr>
        <p:spPr>
          <a:xfrm>
            <a:off x="2596175" y="6199188"/>
            <a:ext cx="6689559" cy="273844"/>
          </a:xfrm>
        </p:spPr>
        <p:txBody>
          <a:bodyPr/>
          <a:lstStyle/>
          <a:p>
            <a:pPr defTabSz="457189">
              <a:defRPr/>
            </a:pPr>
            <a:r>
              <a:rPr lang="fi-FI" dirty="0">
                <a:solidFill>
                  <a:srgbClr val="000000"/>
                </a:solidFill>
                <a:latin typeface="Segoe UI Semilight"/>
              </a:rPr>
              <a:t>*Resource </a:t>
            </a:r>
            <a:r>
              <a:rPr lang="fi-FI" dirty="0" err="1">
                <a:solidFill>
                  <a:srgbClr val="000000"/>
                </a:solidFill>
                <a:latin typeface="Segoe UI Semilight"/>
              </a:rPr>
              <a:t>efficiency</a:t>
            </a:r>
            <a:r>
              <a:rPr lang="fi-FI" dirty="0">
                <a:solidFill>
                  <a:srgbClr val="000000"/>
                </a:solidFill>
                <a:latin typeface="Segoe UI Semilight"/>
              </a:rPr>
              <a:t> and </a:t>
            </a:r>
            <a:r>
              <a:rPr lang="fi-FI" dirty="0" err="1">
                <a:solidFill>
                  <a:srgbClr val="000000"/>
                </a:solidFill>
                <a:latin typeface="Segoe UI Semilight"/>
              </a:rPr>
              <a:t>climate</a:t>
            </a:r>
            <a:r>
              <a:rPr lang="fi-FI" dirty="0">
                <a:solidFill>
                  <a:srgbClr val="000000"/>
                </a:solidFill>
                <a:latin typeface="Segoe UI Semilight"/>
              </a:rPr>
              <a:t> </a:t>
            </a:r>
            <a:r>
              <a:rPr lang="fi-FI" dirty="0" err="1">
                <a:solidFill>
                  <a:srgbClr val="000000"/>
                </a:solidFill>
                <a:latin typeface="Segoe UI Semilight"/>
              </a:rPr>
              <a:t>change</a:t>
            </a:r>
            <a:r>
              <a:rPr lang="fi-FI" dirty="0">
                <a:solidFill>
                  <a:srgbClr val="000000"/>
                </a:solidFill>
                <a:latin typeface="Segoe UI Semilight"/>
              </a:rPr>
              <a:t> (UNEP 2020) </a:t>
            </a:r>
            <a:r>
              <a:rPr lang="fi-FI" dirty="0">
                <a:solidFill>
                  <a:srgbClr val="000000"/>
                </a:solidFill>
                <a:latin typeface="Segoe UI Semilight"/>
                <a:hlinkClick r:id="rId2"/>
              </a:rPr>
              <a:t>https://www.resourcepanel.org/reports/resource-efficiency-and-climate-change</a:t>
            </a:r>
            <a:r>
              <a:rPr lang="fi-FI" dirty="0">
                <a:solidFill>
                  <a:srgbClr val="000000"/>
                </a:solidFill>
                <a:latin typeface="Segoe UI Semilight"/>
              </a:rPr>
              <a:t> </a:t>
            </a:r>
          </a:p>
        </p:txBody>
      </p:sp>
    </p:spTree>
    <p:extLst>
      <p:ext uri="{BB962C8B-B14F-4D97-AF65-F5344CB8AC3E}">
        <p14:creationId xmlns:p14="http://schemas.microsoft.com/office/powerpoint/2010/main" val="30140316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B55055EA-7AB9-4386-BD09-6EAA70D35416}"/>
              </a:ext>
            </a:extLst>
          </p:cNvPr>
          <p:cNvSpPr/>
          <p:nvPr/>
        </p:nvSpPr>
        <p:spPr>
          <a:xfrm>
            <a:off x="6229352" y="1962150"/>
            <a:ext cx="5676900" cy="4267200"/>
          </a:xfrm>
          <a:prstGeom prst="rect">
            <a:avLst/>
          </a:prstGeom>
          <a:solidFill>
            <a:schemeClr val="accent1">
              <a:alpha val="39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10" name="Rectangle 9">
            <a:extLst>
              <a:ext uri="{FF2B5EF4-FFF2-40B4-BE49-F238E27FC236}">
                <a16:creationId xmlns:a16="http://schemas.microsoft.com/office/drawing/2014/main" id="{C5B0EEB9-865C-456F-A9BD-44FC74848E35}"/>
              </a:ext>
            </a:extLst>
          </p:cNvPr>
          <p:cNvSpPr/>
          <p:nvPr/>
        </p:nvSpPr>
        <p:spPr>
          <a:xfrm>
            <a:off x="304800" y="1962150"/>
            <a:ext cx="5676900" cy="4267200"/>
          </a:xfrm>
          <a:prstGeom prst="rect">
            <a:avLst/>
          </a:prstGeom>
          <a:solidFill>
            <a:schemeClr val="accent1">
              <a:alpha val="39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
        <p:nvSpPr>
          <p:cNvPr id="7" name="Title 6">
            <a:extLst>
              <a:ext uri="{FF2B5EF4-FFF2-40B4-BE49-F238E27FC236}">
                <a16:creationId xmlns:a16="http://schemas.microsoft.com/office/drawing/2014/main" id="{2D8192E8-75BD-41CE-BCBE-3CE6FD231C2E}"/>
              </a:ext>
            </a:extLst>
          </p:cNvPr>
          <p:cNvSpPr>
            <a:spLocks noGrp="1"/>
          </p:cNvSpPr>
          <p:nvPr>
            <p:ph type="title"/>
          </p:nvPr>
        </p:nvSpPr>
        <p:spPr>
          <a:xfrm>
            <a:off x="482108" y="120483"/>
            <a:ext cx="10183656" cy="1143000"/>
          </a:xfrm>
        </p:spPr>
        <p:txBody>
          <a:bodyPr/>
          <a:lstStyle/>
          <a:p>
            <a:r>
              <a:rPr lang="fi-FI" dirty="0"/>
              <a:t>Rakennusmateriaalien kiertotalouden haasteita</a:t>
            </a:r>
          </a:p>
        </p:txBody>
      </p:sp>
      <p:sp>
        <p:nvSpPr>
          <p:cNvPr id="2" name="Text Placeholder 1">
            <a:extLst>
              <a:ext uri="{FF2B5EF4-FFF2-40B4-BE49-F238E27FC236}">
                <a16:creationId xmlns:a16="http://schemas.microsoft.com/office/drawing/2014/main" id="{EE10D1BA-EF00-45BD-8F3E-56DD1149DEC5}"/>
              </a:ext>
            </a:extLst>
          </p:cNvPr>
          <p:cNvSpPr>
            <a:spLocks noGrp="1"/>
          </p:cNvSpPr>
          <p:nvPr>
            <p:ph type="body" idx="1"/>
          </p:nvPr>
        </p:nvSpPr>
        <p:spPr>
          <a:xfrm>
            <a:off x="482108" y="1214369"/>
            <a:ext cx="5386917" cy="639763"/>
          </a:xfrm>
        </p:spPr>
        <p:txBody>
          <a:bodyPr/>
          <a:lstStyle/>
          <a:p>
            <a:r>
              <a:rPr lang="fi-FI" dirty="0"/>
              <a:t>Yleisesti</a:t>
            </a:r>
          </a:p>
        </p:txBody>
      </p:sp>
      <p:sp>
        <p:nvSpPr>
          <p:cNvPr id="8" name="Content Placeholder 7">
            <a:extLst>
              <a:ext uri="{FF2B5EF4-FFF2-40B4-BE49-F238E27FC236}">
                <a16:creationId xmlns:a16="http://schemas.microsoft.com/office/drawing/2014/main" id="{867D56FE-E6B1-4C33-8BA6-2F0080DA1A86}"/>
              </a:ext>
            </a:extLst>
          </p:cNvPr>
          <p:cNvSpPr>
            <a:spLocks noGrp="1"/>
          </p:cNvSpPr>
          <p:nvPr>
            <p:ph sz="half" idx="2"/>
          </p:nvPr>
        </p:nvSpPr>
        <p:spPr>
          <a:xfrm>
            <a:off x="431799" y="2071918"/>
            <a:ext cx="5386917" cy="3681381"/>
          </a:xfrm>
        </p:spPr>
        <p:txBody>
          <a:bodyPr/>
          <a:lstStyle/>
          <a:p>
            <a:r>
              <a:rPr lang="fi-FI" sz="2000" dirty="0"/>
              <a:t>Tarjonnan (purkumateriaalit) ja kysynnän (hyödyntäjät) </a:t>
            </a:r>
            <a:r>
              <a:rPr lang="fi-FI" sz="2000" dirty="0" err="1"/>
              <a:t>kohtauttaminen</a:t>
            </a:r>
            <a:endParaRPr lang="fi-FI" sz="2000" dirty="0"/>
          </a:p>
          <a:p>
            <a:r>
              <a:rPr lang="fi-FI" sz="2000" dirty="0"/>
              <a:t>Kysynnän/ hyödyntäjien puute</a:t>
            </a:r>
          </a:p>
          <a:p>
            <a:r>
              <a:rPr lang="fi-FI" sz="2000" dirty="0"/>
              <a:t>Puutteellinen tieto rakennuskannan materiaaleista, niiden ominaisuuksista, hyötykäyttökelpoisuudesta ja kierrätyspotentiaalista</a:t>
            </a:r>
          </a:p>
          <a:p>
            <a:r>
              <a:rPr lang="fi-FI" sz="2000" dirty="0"/>
              <a:t>Hyötykäyttökohteiden/ uusien käyttötarkoitusten löytäminen</a:t>
            </a:r>
          </a:p>
          <a:p>
            <a:r>
              <a:rPr lang="fi-FI" sz="2000" dirty="0"/>
              <a:t>Innovaatioiden puute tai niiden hyödyntämättömyys</a:t>
            </a:r>
          </a:p>
          <a:p>
            <a:r>
              <a:rPr lang="fi-FI" sz="2000" dirty="0"/>
              <a:t>Osien ja materiaalien käsittely hankalaa/ kallista</a:t>
            </a:r>
          </a:p>
        </p:txBody>
      </p:sp>
      <p:sp>
        <p:nvSpPr>
          <p:cNvPr id="3" name="Text Placeholder 2">
            <a:extLst>
              <a:ext uri="{FF2B5EF4-FFF2-40B4-BE49-F238E27FC236}">
                <a16:creationId xmlns:a16="http://schemas.microsoft.com/office/drawing/2014/main" id="{69345227-6C68-4535-AC41-89AF49EDE868}"/>
              </a:ext>
            </a:extLst>
          </p:cNvPr>
          <p:cNvSpPr>
            <a:spLocks noGrp="1"/>
          </p:cNvSpPr>
          <p:nvPr>
            <p:ph type="body" sz="quarter" idx="3"/>
          </p:nvPr>
        </p:nvSpPr>
        <p:spPr>
          <a:xfrm>
            <a:off x="6467897" y="1238926"/>
            <a:ext cx="5389033" cy="639763"/>
          </a:xfrm>
        </p:spPr>
        <p:txBody>
          <a:bodyPr/>
          <a:lstStyle/>
          <a:p>
            <a:r>
              <a:rPr lang="fi-FI" dirty="0"/>
              <a:t>Rakennuskohteissa</a:t>
            </a:r>
          </a:p>
        </p:txBody>
      </p:sp>
      <p:sp>
        <p:nvSpPr>
          <p:cNvPr id="9" name="Content Placeholder 8">
            <a:extLst>
              <a:ext uri="{FF2B5EF4-FFF2-40B4-BE49-F238E27FC236}">
                <a16:creationId xmlns:a16="http://schemas.microsoft.com/office/drawing/2014/main" id="{E7431719-5208-4562-A8E7-9DB1B3663DC4}"/>
              </a:ext>
            </a:extLst>
          </p:cNvPr>
          <p:cNvSpPr>
            <a:spLocks noGrp="1"/>
          </p:cNvSpPr>
          <p:nvPr>
            <p:ph sz="quarter" idx="4"/>
          </p:nvPr>
        </p:nvSpPr>
        <p:spPr>
          <a:xfrm>
            <a:off x="6373286" y="2071917"/>
            <a:ext cx="5389033" cy="3681381"/>
          </a:xfrm>
        </p:spPr>
        <p:txBody>
          <a:bodyPr/>
          <a:lstStyle/>
          <a:p>
            <a:r>
              <a:rPr lang="fi-FI" sz="2000" dirty="0"/>
              <a:t>Kierrätettävyyden ja uudelleenkäytön huomioiminen uudisrakentamisessa</a:t>
            </a:r>
          </a:p>
          <a:p>
            <a:r>
              <a:rPr lang="fi-FI" sz="2000" dirty="0"/>
              <a:t>Purettavuus</a:t>
            </a:r>
          </a:p>
          <a:p>
            <a:r>
              <a:rPr lang="fi-FI" sz="2000" dirty="0"/>
              <a:t>Logistiset haasteet (tilanpuute työmaalla ja kuljetukset)</a:t>
            </a:r>
          </a:p>
          <a:p>
            <a:r>
              <a:rPr lang="fi-FI" sz="2000" dirty="0"/>
              <a:t>Välivarastointi</a:t>
            </a:r>
          </a:p>
          <a:p>
            <a:r>
              <a:rPr lang="fi-FI" sz="2000" dirty="0"/>
              <a:t>Ajoitus</a:t>
            </a:r>
          </a:p>
          <a:p>
            <a:r>
              <a:rPr lang="fi-FI" sz="2000" dirty="0"/>
              <a:t>Kierrätysmateriaalien tekninen kelpoisuus, turvallisuus, terveellisyys, energiatehokkuus</a:t>
            </a:r>
          </a:p>
          <a:p>
            <a:r>
              <a:rPr lang="fi-FI" sz="2000" dirty="0"/>
              <a:t>Kuluttajan hyväksyntä</a:t>
            </a:r>
          </a:p>
          <a:p>
            <a:pPr marL="0" indent="0">
              <a:buNone/>
            </a:pPr>
            <a:endParaRPr lang="fi-FI" sz="2000" dirty="0"/>
          </a:p>
        </p:txBody>
      </p:sp>
      <p:sp>
        <p:nvSpPr>
          <p:cNvPr id="4" name="Date Placeholder 3">
            <a:extLst>
              <a:ext uri="{FF2B5EF4-FFF2-40B4-BE49-F238E27FC236}">
                <a16:creationId xmlns:a16="http://schemas.microsoft.com/office/drawing/2014/main" id="{F7E627EE-53EB-4F2F-8559-E381852AB711}"/>
              </a:ext>
            </a:extLst>
          </p:cNvPr>
          <p:cNvSpPr>
            <a:spLocks noGrp="1"/>
          </p:cNvSpPr>
          <p:nvPr>
            <p:ph type="dt" sz="half" idx="10"/>
          </p:nvPr>
        </p:nvSpPr>
        <p:spPr/>
        <p:txBody>
          <a:bodyPr/>
          <a:lstStyle/>
          <a:p>
            <a:pPr defTabSz="609585"/>
            <a:r>
              <a:rPr lang="fi-FI">
                <a:solidFill>
                  <a:srgbClr val="000000"/>
                </a:solidFill>
                <a:latin typeface="Segoe UI Semilight"/>
              </a:rPr>
              <a:t>01/08/18</a:t>
            </a:r>
          </a:p>
        </p:txBody>
      </p:sp>
      <p:sp>
        <p:nvSpPr>
          <p:cNvPr id="6" name="Slide Number Placeholder 5">
            <a:extLst>
              <a:ext uri="{FF2B5EF4-FFF2-40B4-BE49-F238E27FC236}">
                <a16:creationId xmlns:a16="http://schemas.microsoft.com/office/drawing/2014/main" id="{E828C02C-ED31-434D-8778-F88B9304DD28}"/>
              </a:ext>
            </a:extLst>
          </p:cNvPr>
          <p:cNvSpPr>
            <a:spLocks noGrp="1"/>
          </p:cNvSpPr>
          <p:nvPr>
            <p:ph type="sldNum" sz="quarter" idx="12"/>
          </p:nvPr>
        </p:nvSpPr>
        <p:spPr/>
        <p:txBody>
          <a:bodyPr/>
          <a:lstStyle/>
          <a:p>
            <a:pPr defTabSz="609585"/>
            <a:fld id="{62CCF657-A547-8C43-AD59-3D5EA746CF60}" type="slidenum">
              <a:rPr lang="fi-FI">
                <a:solidFill>
                  <a:srgbClr val="000000"/>
                </a:solidFill>
                <a:latin typeface="Segoe UI Semilight"/>
              </a:rPr>
              <a:pPr defTabSz="609585"/>
              <a:t>6</a:t>
            </a:fld>
            <a:endParaRPr lang="fi-FI">
              <a:solidFill>
                <a:srgbClr val="000000"/>
              </a:solidFill>
              <a:latin typeface="Segoe UI Semilight"/>
            </a:endParaRPr>
          </a:p>
        </p:txBody>
      </p:sp>
    </p:spTree>
    <p:extLst>
      <p:ext uri="{BB962C8B-B14F-4D97-AF65-F5344CB8AC3E}">
        <p14:creationId xmlns:p14="http://schemas.microsoft.com/office/powerpoint/2010/main" val="18812563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1867534-70C7-484E-820C-59FEB3457472}"/>
              </a:ext>
            </a:extLst>
          </p:cNvPr>
          <p:cNvSpPr>
            <a:spLocks noGrp="1"/>
          </p:cNvSpPr>
          <p:nvPr>
            <p:ph idx="1"/>
          </p:nvPr>
        </p:nvSpPr>
        <p:spPr>
          <a:xfrm>
            <a:off x="292958" y="5149255"/>
            <a:ext cx="3370105" cy="2944008"/>
          </a:xfrm>
        </p:spPr>
        <p:txBody>
          <a:bodyPr/>
          <a:lstStyle/>
          <a:p>
            <a:pPr marL="171450" indent="-171450" defTabSz="914400">
              <a:buFont typeface="Arial" panose="020B0604020202020204" pitchFamily="34" charset="0"/>
              <a:buChar char="•"/>
            </a:pPr>
            <a:r>
              <a:rPr lang="fi-FI" sz="1100" dirty="0">
                <a:solidFill>
                  <a:schemeClr val="tx1"/>
                </a:solidFill>
                <a:ea typeface="+mn-ea"/>
                <a:cs typeface="Calibri" panose="020F0502020204030204" pitchFamily="34" charset="0"/>
              </a:rPr>
              <a:t>Purkukartoitus on uusi, vapaaehtoinen toimenpide purettavan rakennuksen uudelleenkäyttöön soveltuvien rakennusosien ja materiaalien sekä haitallisten aineiden kartoitukseen.</a:t>
            </a:r>
          </a:p>
          <a:p>
            <a:pPr marL="171450" indent="-171450" defTabSz="914400">
              <a:buFont typeface="Arial" panose="020B0604020202020204" pitchFamily="34" charset="0"/>
              <a:buChar char="•"/>
            </a:pPr>
            <a:r>
              <a:rPr lang="fi-FI" sz="1100" dirty="0">
                <a:solidFill>
                  <a:schemeClr val="tx1"/>
                </a:solidFill>
                <a:ea typeface="+mn-ea"/>
                <a:cs typeface="Calibri" panose="020F0502020204030204" pitchFamily="34" charset="0"/>
              </a:rPr>
              <a:t>Tavoitteena on, että purkukartoitus tulevaisuudessa </a:t>
            </a:r>
            <a:r>
              <a:rPr lang="fi-FI" sz="1100" dirty="0">
                <a:solidFill>
                  <a:srgbClr val="FF0000"/>
                </a:solidFill>
                <a:ea typeface="+mn-ea"/>
                <a:cs typeface="Calibri" panose="020F0502020204030204" pitchFamily="34" charset="0"/>
              </a:rPr>
              <a:t>kytkeytyisi saumattomasti digitaalisiin järjestelmiin</a:t>
            </a:r>
            <a:r>
              <a:rPr lang="fi-FI" sz="1100" dirty="0">
                <a:solidFill>
                  <a:schemeClr val="tx1"/>
                </a:solidFill>
                <a:ea typeface="+mn-ea"/>
                <a:cs typeface="Calibri" panose="020F0502020204030204" pitchFamily="34" charset="0"/>
              </a:rPr>
              <a:t>, jotka toimisivat rakennus- ja purkujätteiden määrän seurannan ja purkumateriaalimarkkinoiden alustana.</a:t>
            </a:r>
          </a:p>
          <a:p>
            <a:endParaRPr lang="fi-FI" sz="1100" dirty="0"/>
          </a:p>
        </p:txBody>
      </p:sp>
      <p:sp>
        <p:nvSpPr>
          <p:cNvPr id="3" name="Title 2">
            <a:extLst>
              <a:ext uri="{FF2B5EF4-FFF2-40B4-BE49-F238E27FC236}">
                <a16:creationId xmlns:a16="http://schemas.microsoft.com/office/drawing/2014/main" id="{21AD3D56-8294-4D4B-9848-CAFC881BEFD5}"/>
              </a:ext>
            </a:extLst>
          </p:cNvPr>
          <p:cNvSpPr>
            <a:spLocks noGrp="1"/>
          </p:cNvSpPr>
          <p:nvPr>
            <p:ph type="title"/>
          </p:nvPr>
        </p:nvSpPr>
        <p:spPr>
          <a:xfrm>
            <a:off x="354503" y="162487"/>
            <a:ext cx="11176974" cy="857348"/>
          </a:xfrm>
        </p:spPr>
        <p:txBody>
          <a:bodyPr/>
          <a:lstStyle/>
          <a:p>
            <a:r>
              <a:rPr lang="fi-FI" dirty="0"/>
              <a:t>Valtionhallinto vauhdittaa purkumateriaalien hyötykäyttöä eri keinoin</a:t>
            </a:r>
          </a:p>
        </p:txBody>
      </p:sp>
      <p:pic>
        <p:nvPicPr>
          <p:cNvPr id="4" name="Picture 3">
            <a:extLst>
              <a:ext uri="{FF2B5EF4-FFF2-40B4-BE49-F238E27FC236}">
                <a16:creationId xmlns:a16="http://schemas.microsoft.com/office/drawing/2014/main" id="{7B3C2D1F-5492-4588-BE50-645540174AC2}"/>
              </a:ext>
            </a:extLst>
          </p:cNvPr>
          <p:cNvPicPr>
            <a:picLocks noChangeAspect="1"/>
          </p:cNvPicPr>
          <p:nvPr/>
        </p:nvPicPr>
        <p:blipFill>
          <a:blip r:embed="rId3"/>
          <a:stretch>
            <a:fillRect/>
          </a:stretch>
        </p:blipFill>
        <p:spPr>
          <a:xfrm>
            <a:off x="470312" y="2552288"/>
            <a:ext cx="1771040" cy="2521679"/>
          </a:xfrm>
          <a:prstGeom prst="rect">
            <a:avLst/>
          </a:prstGeom>
        </p:spPr>
      </p:pic>
      <p:sp>
        <p:nvSpPr>
          <p:cNvPr id="5" name="TextBox 4">
            <a:extLst>
              <a:ext uri="{FF2B5EF4-FFF2-40B4-BE49-F238E27FC236}">
                <a16:creationId xmlns:a16="http://schemas.microsoft.com/office/drawing/2014/main" id="{0F673116-A371-4C6E-8035-A750C84F2FA8}"/>
              </a:ext>
            </a:extLst>
          </p:cNvPr>
          <p:cNvSpPr txBox="1"/>
          <p:nvPr/>
        </p:nvSpPr>
        <p:spPr>
          <a:xfrm>
            <a:off x="526838" y="2127298"/>
            <a:ext cx="3340690" cy="349702"/>
          </a:xfrm>
          <a:prstGeom prst="rect">
            <a:avLst/>
          </a:prstGeom>
          <a:noFill/>
        </p:spPr>
        <p:txBody>
          <a:bodyPr wrap="square" lIns="36000" tIns="36000" rIns="36000" bIns="3600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40" normalizeH="0" baseline="0" noProof="0" dirty="0">
                <a:ln>
                  <a:noFill/>
                </a:ln>
                <a:solidFill>
                  <a:srgbClr val="246151"/>
                </a:solidFill>
                <a:effectLst/>
                <a:uLnTx/>
                <a:uFillTx/>
                <a:latin typeface="Arial"/>
                <a:ea typeface="+mn-ea"/>
                <a:cs typeface="+mn-cs"/>
              </a:rPr>
              <a:t>Purkukartoitus</a:t>
            </a:r>
          </a:p>
        </p:txBody>
      </p:sp>
      <p:sp>
        <p:nvSpPr>
          <p:cNvPr id="6" name="Rectangle 5">
            <a:extLst>
              <a:ext uri="{FF2B5EF4-FFF2-40B4-BE49-F238E27FC236}">
                <a16:creationId xmlns:a16="http://schemas.microsoft.com/office/drawing/2014/main" id="{F650AE1E-F118-43A2-83B1-0D940C2EB267}"/>
              </a:ext>
            </a:extLst>
          </p:cNvPr>
          <p:cNvSpPr/>
          <p:nvPr/>
        </p:nvSpPr>
        <p:spPr bwMode="auto">
          <a:xfrm>
            <a:off x="289933" y="2111914"/>
            <a:ext cx="3546058" cy="4612735"/>
          </a:xfrm>
          <a:prstGeom prst="rect">
            <a:avLst/>
          </a:prstGeom>
          <a:noFill/>
          <a:ln w="22225">
            <a:solidFill>
              <a:schemeClr val="tx2"/>
            </a:solidFill>
          </a:ln>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000000"/>
              </a:solidFill>
              <a:effectLst/>
              <a:uLnTx/>
              <a:uFillTx/>
              <a:latin typeface="Arial"/>
              <a:ea typeface="+mn-ea"/>
              <a:cs typeface="+mn-cs"/>
            </a:endParaRPr>
          </a:p>
        </p:txBody>
      </p:sp>
      <p:sp>
        <p:nvSpPr>
          <p:cNvPr id="7" name="Rectangle 6">
            <a:extLst>
              <a:ext uri="{FF2B5EF4-FFF2-40B4-BE49-F238E27FC236}">
                <a16:creationId xmlns:a16="http://schemas.microsoft.com/office/drawing/2014/main" id="{CEFDCDE8-E655-44F7-95D5-369CED2B21F9}"/>
              </a:ext>
            </a:extLst>
          </p:cNvPr>
          <p:cNvSpPr/>
          <p:nvPr/>
        </p:nvSpPr>
        <p:spPr bwMode="auto">
          <a:xfrm>
            <a:off x="4113006" y="1058461"/>
            <a:ext cx="4100639" cy="4287066"/>
          </a:xfrm>
          <a:prstGeom prst="rect">
            <a:avLst/>
          </a:prstGeom>
          <a:noFill/>
          <a:ln w="22225">
            <a:solidFill>
              <a:schemeClr val="tx2"/>
            </a:solidFill>
          </a:ln>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000000"/>
              </a:solidFill>
              <a:effectLst/>
              <a:uLnTx/>
              <a:uFillTx/>
              <a:latin typeface="Arial"/>
              <a:ea typeface="+mn-ea"/>
              <a:cs typeface="+mn-cs"/>
            </a:endParaRPr>
          </a:p>
        </p:txBody>
      </p:sp>
      <p:sp>
        <p:nvSpPr>
          <p:cNvPr id="9" name="Rectangle 8">
            <a:extLst>
              <a:ext uri="{FF2B5EF4-FFF2-40B4-BE49-F238E27FC236}">
                <a16:creationId xmlns:a16="http://schemas.microsoft.com/office/drawing/2014/main" id="{27ED1C9D-12A5-4301-908B-1ED3B7EB6925}"/>
              </a:ext>
            </a:extLst>
          </p:cNvPr>
          <p:cNvSpPr/>
          <p:nvPr/>
        </p:nvSpPr>
        <p:spPr bwMode="auto">
          <a:xfrm>
            <a:off x="8546099" y="1069399"/>
            <a:ext cx="3355968" cy="3826628"/>
          </a:xfrm>
          <a:prstGeom prst="rect">
            <a:avLst/>
          </a:prstGeom>
          <a:noFill/>
          <a:ln w="22225">
            <a:solidFill>
              <a:schemeClr val="tx2"/>
            </a:solidFill>
          </a:ln>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000000"/>
              </a:solidFill>
              <a:effectLst/>
              <a:uLnTx/>
              <a:uFillTx/>
              <a:latin typeface="Arial"/>
              <a:ea typeface="+mn-ea"/>
              <a:cs typeface="+mn-cs"/>
            </a:endParaRPr>
          </a:p>
        </p:txBody>
      </p:sp>
      <p:sp>
        <p:nvSpPr>
          <p:cNvPr id="13" name="TextBox 12">
            <a:extLst>
              <a:ext uri="{FF2B5EF4-FFF2-40B4-BE49-F238E27FC236}">
                <a16:creationId xmlns:a16="http://schemas.microsoft.com/office/drawing/2014/main" id="{9650D4C7-F115-40A8-B320-4BAB7E9566D6}"/>
              </a:ext>
            </a:extLst>
          </p:cNvPr>
          <p:cNvSpPr txBox="1"/>
          <p:nvPr/>
        </p:nvSpPr>
        <p:spPr>
          <a:xfrm>
            <a:off x="4869100" y="1054102"/>
            <a:ext cx="2833679"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dirty="0">
                <a:ln>
                  <a:noFill/>
                </a:ln>
                <a:solidFill>
                  <a:srgbClr val="246151"/>
                </a:solidFill>
                <a:effectLst/>
                <a:uLnTx/>
                <a:uFillTx/>
                <a:latin typeface="Arial"/>
                <a:ea typeface="+mn-ea"/>
                <a:cs typeface="+mn-cs"/>
              </a:rPr>
              <a:t>Kestävän purkamisen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dirty="0">
                <a:ln>
                  <a:noFill/>
                </a:ln>
                <a:solidFill>
                  <a:srgbClr val="246151"/>
                </a:solidFill>
                <a:effectLst/>
                <a:uLnTx/>
                <a:uFillTx/>
                <a:latin typeface="Arial"/>
                <a:ea typeface="+mn-ea"/>
                <a:cs typeface="+mn-cs"/>
              </a:rPr>
              <a:t>Green </a:t>
            </a:r>
            <a:r>
              <a:rPr kumimoji="0" lang="fi-FI" sz="1800" b="1" i="0" u="none" strike="noStrike" kern="1200" cap="none" spc="0" normalizeH="0" baseline="0" noProof="0" dirty="0" err="1">
                <a:ln>
                  <a:noFill/>
                </a:ln>
                <a:solidFill>
                  <a:srgbClr val="246151"/>
                </a:solidFill>
                <a:effectLst/>
                <a:uLnTx/>
                <a:uFillTx/>
                <a:latin typeface="Arial"/>
                <a:ea typeface="+mn-ea"/>
                <a:cs typeface="+mn-cs"/>
              </a:rPr>
              <a:t>Deal</a:t>
            </a:r>
            <a:r>
              <a:rPr kumimoji="0" lang="fi-FI" sz="1800" b="1" i="0" u="none" strike="noStrike" kern="1200" cap="none" spc="0" normalizeH="0" baseline="0" noProof="0" dirty="0">
                <a:ln>
                  <a:noFill/>
                </a:ln>
                <a:solidFill>
                  <a:srgbClr val="246151"/>
                </a:solidFill>
                <a:effectLst/>
                <a:uLnTx/>
                <a:uFillTx/>
                <a:latin typeface="Arial"/>
                <a:ea typeface="+mn-ea"/>
                <a:cs typeface="+mn-cs"/>
              </a:rPr>
              <a:t> -sopimus</a:t>
            </a:r>
          </a:p>
        </p:txBody>
      </p:sp>
      <p:sp>
        <p:nvSpPr>
          <p:cNvPr id="15" name="TextBox 14">
            <a:extLst>
              <a:ext uri="{FF2B5EF4-FFF2-40B4-BE49-F238E27FC236}">
                <a16:creationId xmlns:a16="http://schemas.microsoft.com/office/drawing/2014/main" id="{EC4AC095-CACC-4F2E-9612-531FA8419B12}"/>
              </a:ext>
            </a:extLst>
          </p:cNvPr>
          <p:cNvSpPr txBox="1"/>
          <p:nvPr/>
        </p:nvSpPr>
        <p:spPr>
          <a:xfrm>
            <a:off x="4219814" y="2982713"/>
            <a:ext cx="4030671" cy="2277547"/>
          </a:xfrm>
          <a:prstGeom prst="rect">
            <a:avLst/>
          </a:prstGeom>
          <a:noFill/>
        </p:spPr>
        <p:txBody>
          <a:bodyPr wrap="square">
            <a:spAutoFit/>
          </a:bodyPr>
          <a:lstStyle/>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fi-FI" sz="1100" b="0" i="0" u="none" strike="noStrike" kern="1200" cap="none" spc="0" normalizeH="0" baseline="0" noProof="0" dirty="0">
                <a:ln>
                  <a:noFill/>
                </a:ln>
                <a:solidFill>
                  <a:srgbClr val="000000"/>
                </a:solidFill>
                <a:effectLst/>
                <a:uLnTx/>
                <a:uFillTx/>
                <a:latin typeface="Arial"/>
                <a:ea typeface="+mn-ea"/>
                <a:cs typeface="+mn-cs"/>
              </a:rPr>
              <a:t>YM ja </a:t>
            </a:r>
            <a:r>
              <a:rPr kumimoji="0" lang="fi-FI" sz="1100" b="0" i="0" u="none" strike="noStrike" kern="1200" cap="none" spc="0" normalizeH="0" baseline="0" noProof="0" dirty="0" err="1">
                <a:ln>
                  <a:noFill/>
                </a:ln>
                <a:solidFill>
                  <a:srgbClr val="000000"/>
                </a:solidFill>
                <a:effectLst/>
                <a:uLnTx/>
                <a:uFillTx/>
                <a:latin typeface="Arial"/>
                <a:ea typeface="+mn-ea"/>
                <a:cs typeface="+mn-cs"/>
              </a:rPr>
              <a:t>Rakli</a:t>
            </a:r>
            <a:r>
              <a:rPr kumimoji="0" lang="fi-FI" sz="1100" b="0" i="0" u="none" strike="noStrike" kern="1200" cap="none" spc="0" normalizeH="0" baseline="0" noProof="0" dirty="0">
                <a:ln>
                  <a:noFill/>
                </a:ln>
                <a:solidFill>
                  <a:srgbClr val="000000"/>
                </a:solidFill>
                <a:effectLst/>
                <a:uLnTx/>
                <a:uFillTx/>
                <a:latin typeface="Arial"/>
                <a:ea typeface="+mn-ea"/>
                <a:cs typeface="+mn-cs"/>
              </a:rPr>
              <a:t> solmivat helmikuussa 2020 Kestävän purkamisen </a:t>
            </a:r>
            <a:r>
              <a:rPr kumimoji="0" lang="fi-FI" sz="1100" b="0" i="0" u="none" strike="noStrike" kern="1200" cap="none" spc="0" normalizeH="0" baseline="0" noProof="0" dirty="0" err="1">
                <a:ln>
                  <a:noFill/>
                </a:ln>
                <a:solidFill>
                  <a:srgbClr val="000000"/>
                </a:solidFill>
                <a:effectLst/>
                <a:uLnTx/>
                <a:uFillTx/>
                <a:latin typeface="Arial"/>
                <a:ea typeface="+mn-ea"/>
                <a:cs typeface="+mn-cs"/>
              </a:rPr>
              <a:t>green</a:t>
            </a:r>
            <a:r>
              <a:rPr kumimoji="0" lang="fi-FI" sz="1100" b="0" i="0" u="none" strike="noStrike" kern="1200" cap="none" spc="0" normalizeH="0" baseline="0" noProof="0" dirty="0">
                <a:ln>
                  <a:noFill/>
                </a:ln>
                <a:solidFill>
                  <a:srgbClr val="000000"/>
                </a:solidFill>
                <a:effectLst/>
                <a:uLnTx/>
                <a:uFillTx/>
                <a:latin typeface="Arial"/>
                <a:ea typeface="+mn-ea"/>
                <a:cs typeface="+mn-cs"/>
              </a:rPr>
              <a:t> </a:t>
            </a:r>
            <a:r>
              <a:rPr kumimoji="0" lang="fi-FI" sz="1100" b="0" i="0" u="none" strike="noStrike" kern="1200" cap="none" spc="0" normalizeH="0" baseline="0" noProof="0" dirty="0" err="1">
                <a:ln>
                  <a:noFill/>
                </a:ln>
                <a:solidFill>
                  <a:srgbClr val="000000"/>
                </a:solidFill>
                <a:effectLst/>
                <a:uLnTx/>
                <a:uFillTx/>
                <a:latin typeface="Arial"/>
                <a:ea typeface="+mn-ea"/>
                <a:cs typeface="+mn-cs"/>
              </a:rPr>
              <a:t>deal</a:t>
            </a:r>
            <a:r>
              <a:rPr kumimoji="0" lang="fi-FI" sz="1100" b="0" i="0" u="none" strike="noStrike" kern="1200" cap="none" spc="0" normalizeH="0" baseline="0" noProof="0" dirty="0">
                <a:ln>
                  <a:noFill/>
                </a:ln>
                <a:solidFill>
                  <a:srgbClr val="000000"/>
                </a:solidFill>
                <a:effectLst/>
                <a:uLnTx/>
                <a:uFillTx/>
                <a:latin typeface="Arial"/>
                <a:ea typeface="+mn-ea"/>
                <a:cs typeface="+mn-cs"/>
              </a:rPr>
              <a:t>-sopimuksen:  </a:t>
            </a:r>
            <a:r>
              <a:rPr kumimoji="0" lang="fi-FI" sz="1100" b="0" i="0" u="none" strike="noStrike" kern="1200" cap="none" spc="0" normalizeH="0" baseline="0" noProof="0" dirty="0">
                <a:ln>
                  <a:noFill/>
                </a:ln>
                <a:solidFill>
                  <a:srgbClr val="000000"/>
                </a:solidFill>
                <a:effectLst/>
                <a:uLnTx/>
                <a:uFillTx/>
                <a:latin typeface="Arial"/>
                <a:ea typeface="+mn-ea"/>
                <a:cs typeface="+mn-cs"/>
                <a:hlinkClick r:id="rId4"/>
              </a:rPr>
              <a:t>https://sitoumus2050.fi/kestavapurkaminen#/</a:t>
            </a:r>
            <a:r>
              <a:rPr kumimoji="0" lang="fi-FI" sz="1100" b="0" i="0" u="none" strike="noStrike" kern="1200" cap="none" spc="0" normalizeH="0" baseline="0" noProof="0" dirty="0">
                <a:ln>
                  <a:noFill/>
                </a:ln>
                <a:solidFill>
                  <a:srgbClr val="000000"/>
                </a:solidFill>
                <a:effectLst/>
                <a:uLnTx/>
                <a:uFillTx/>
                <a:latin typeface="Arial"/>
                <a:ea typeface="+mn-ea"/>
                <a:cs typeface="+mn-cs"/>
              </a:rPr>
              <a:t> </a:t>
            </a:r>
          </a:p>
          <a:p>
            <a:pPr marL="171450" marR="0" lvl="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fi-FI" sz="1100" b="0" i="0" u="none" strike="noStrike" kern="1200" cap="none" spc="0" normalizeH="0" baseline="0" noProof="0" dirty="0">
                <a:ln>
                  <a:noFill/>
                </a:ln>
                <a:solidFill>
                  <a:srgbClr val="000000"/>
                </a:solidFill>
                <a:effectLst/>
                <a:uLnTx/>
                <a:uFillTx/>
                <a:latin typeface="Arial"/>
                <a:ea typeface="+mn-ea"/>
                <a:cs typeface="+mn-cs"/>
              </a:rPr>
              <a:t>Sopimuksen tavoitteena on edistää korjaus- ja purkuhankkeissa syntyvien purkumateriaalien markkinoiden toimivuutta ja siten lisätä purkumateriaalien uudelleenkäyttöä ja kierrättämistä. </a:t>
            </a:r>
            <a:endParaRPr kumimoji="0" lang="fi-FI" sz="1100" b="0" i="0" u="none" strike="noStrike" kern="1200" cap="none" spc="0" normalizeH="0" baseline="0" noProof="0" dirty="0">
              <a:ln>
                <a:noFill/>
              </a:ln>
              <a:solidFill>
                <a:srgbClr val="333333"/>
              </a:solidFill>
              <a:effectLst/>
              <a:uLnTx/>
              <a:uFillTx/>
              <a:latin typeface="Arial"/>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100" b="0" i="0" u="none" strike="noStrike" kern="1200" cap="none" spc="0" normalizeH="0" baseline="0" noProof="0" dirty="0">
                <a:ln>
                  <a:noFill/>
                </a:ln>
                <a:solidFill>
                  <a:srgbClr val="333333"/>
                </a:solidFill>
                <a:effectLst/>
                <a:uLnTx/>
                <a:uFillTx/>
                <a:latin typeface="Arial"/>
                <a:ea typeface="+mn-ea"/>
                <a:cs typeface="+mn-cs"/>
              </a:rPr>
              <a:t>Green </a:t>
            </a:r>
            <a:r>
              <a:rPr kumimoji="0" lang="fi-FI" sz="1100" b="0" i="0" u="none" strike="noStrike" kern="1200" cap="none" spc="0" normalizeH="0" baseline="0" noProof="0" dirty="0" err="1">
                <a:ln>
                  <a:noFill/>
                </a:ln>
                <a:solidFill>
                  <a:srgbClr val="333333"/>
                </a:solidFill>
                <a:effectLst/>
                <a:uLnTx/>
                <a:uFillTx/>
                <a:latin typeface="Arial"/>
                <a:ea typeface="+mn-ea"/>
                <a:cs typeface="+mn-cs"/>
              </a:rPr>
              <a:t>deal</a:t>
            </a:r>
            <a:r>
              <a:rPr kumimoji="0" lang="fi-FI" sz="1100" b="0" i="0" u="none" strike="noStrike" kern="1200" cap="none" spc="0" normalizeH="0" baseline="0" noProof="0" dirty="0">
                <a:ln>
                  <a:noFill/>
                </a:ln>
                <a:solidFill>
                  <a:srgbClr val="333333"/>
                </a:solidFill>
                <a:effectLst/>
                <a:uLnTx/>
                <a:uFillTx/>
                <a:latin typeface="Arial"/>
                <a:ea typeface="+mn-ea"/>
                <a:cs typeface="+mn-cs"/>
              </a:rPr>
              <a:t> kannustaa myös käyttämään entistä tehokkaammin verkkopohjaisia maanlaajuisia vaihdanta-alustoja, kuten esimerkiksi </a:t>
            </a:r>
            <a:r>
              <a:rPr kumimoji="0" lang="fi-FI" sz="1100" b="1" i="0" u="none" strike="noStrike" kern="1200" cap="none" spc="0" normalizeH="0" baseline="0" noProof="0" dirty="0">
                <a:ln>
                  <a:noFill/>
                </a:ln>
                <a:solidFill>
                  <a:srgbClr val="93BE38"/>
                </a:solidFill>
                <a:effectLst/>
                <a:uLnTx/>
                <a:uFillTx/>
                <a:latin typeface="Arial"/>
                <a:ea typeface="+mn-ea"/>
                <a:cs typeface="+mn-cs"/>
                <a:hlinkClick r:id="rId5"/>
              </a:rPr>
              <a:t>Materiaalitoria</a:t>
            </a:r>
            <a:r>
              <a:rPr kumimoji="0" lang="fi-FI" sz="1100" b="0" i="0" u="none" strike="noStrike" kern="1200" cap="none" spc="0" normalizeH="0" baseline="0" noProof="0" dirty="0">
                <a:ln>
                  <a:noFill/>
                </a:ln>
                <a:solidFill>
                  <a:srgbClr val="333333"/>
                </a:solidFill>
                <a:effectLst/>
                <a:uLnTx/>
                <a:uFillTx/>
                <a:latin typeface="Arial"/>
                <a:ea typeface="+mn-ea"/>
                <a:cs typeface="+mn-cs"/>
              </a:rPr>
              <a:t>, joista materiaalit voidaan löytää hyödynnettäviksi muiden toimijoiden toiminnassa. </a:t>
            </a:r>
            <a:endParaRPr kumimoji="0" lang="fi-FI" sz="1100" b="0" i="0" u="none" strike="noStrike" kern="1200" cap="none" spc="0" normalizeH="0" baseline="0" noProof="0" dirty="0">
              <a:ln>
                <a:noFill/>
              </a:ln>
              <a:solidFill>
                <a:srgbClr val="000000"/>
              </a:solidFill>
              <a:effectLst/>
              <a:uLnTx/>
              <a:uFillTx/>
              <a:latin typeface="Arial"/>
              <a:ea typeface="+mn-ea"/>
              <a:cs typeface="+mn-cs"/>
            </a:endParaRPr>
          </a:p>
        </p:txBody>
      </p:sp>
      <p:pic>
        <p:nvPicPr>
          <p:cNvPr id="14" name="Picture 13">
            <a:extLst>
              <a:ext uri="{FF2B5EF4-FFF2-40B4-BE49-F238E27FC236}">
                <a16:creationId xmlns:a16="http://schemas.microsoft.com/office/drawing/2014/main" id="{3A4E9233-2517-415D-8E78-528A6D9C2C04}"/>
              </a:ext>
            </a:extLst>
          </p:cNvPr>
          <p:cNvPicPr>
            <a:picLocks noChangeAspect="1"/>
          </p:cNvPicPr>
          <p:nvPr/>
        </p:nvPicPr>
        <p:blipFill rotWithShape="1">
          <a:blip r:embed="rId6"/>
          <a:srcRect t="13809" b="44111"/>
          <a:stretch/>
        </p:blipFill>
        <p:spPr>
          <a:xfrm>
            <a:off x="4965868" y="1759527"/>
            <a:ext cx="2394914" cy="1137920"/>
          </a:xfrm>
          <a:prstGeom prst="rect">
            <a:avLst/>
          </a:prstGeom>
          <a:ln>
            <a:solidFill>
              <a:schemeClr val="tx2"/>
            </a:solidFill>
          </a:ln>
        </p:spPr>
      </p:pic>
      <p:sp>
        <p:nvSpPr>
          <p:cNvPr id="18" name="TextBox 17">
            <a:extLst>
              <a:ext uri="{FF2B5EF4-FFF2-40B4-BE49-F238E27FC236}">
                <a16:creationId xmlns:a16="http://schemas.microsoft.com/office/drawing/2014/main" id="{309B3E13-A497-431E-ABD7-3869D4267B49}"/>
              </a:ext>
            </a:extLst>
          </p:cNvPr>
          <p:cNvSpPr txBox="1"/>
          <p:nvPr/>
        </p:nvSpPr>
        <p:spPr>
          <a:xfrm>
            <a:off x="8727760" y="1174430"/>
            <a:ext cx="3175589"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dirty="0">
                <a:ln>
                  <a:noFill/>
                </a:ln>
                <a:solidFill>
                  <a:srgbClr val="246151"/>
                </a:solidFill>
                <a:effectLst/>
                <a:uLnTx/>
                <a:uFillTx/>
                <a:latin typeface="Arial"/>
                <a:ea typeface="+mn-ea"/>
                <a:cs typeface="+mn-cs"/>
              </a:rPr>
              <a:t>ARA-talojen purkuavustus</a:t>
            </a:r>
          </a:p>
        </p:txBody>
      </p:sp>
      <p:sp>
        <p:nvSpPr>
          <p:cNvPr id="20" name="TextBox 19">
            <a:extLst>
              <a:ext uri="{FF2B5EF4-FFF2-40B4-BE49-F238E27FC236}">
                <a16:creationId xmlns:a16="http://schemas.microsoft.com/office/drawing/2014/main" id="{03082B98-6D50-4624-90E4-C37854453182}"/>
              </a:ext>
            </a:extLst>
          </p:cNvPr>
          <p:cNvSpPr txBox="1"/>
          <p:nvPr/>
        </p:nvSpPr>
        <p:spPr>
          <a:xfrm>
            <a:off x="8546099" y="2399019"/>
            <a:ext cx="2985378" cy="2462213"/>
          </a:xfrm>
          <a:prstGeom prst="rect">
            <a:avLst/>
          </a:prstGeom>
          <a:noFill/>
        </p:spPr>
        <p:txBody>
          <a:bodyPr wrap="square">
            <a:spAutoFit/>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100" b="0" i="0" u="none" strike="noStrike" kern="1200" cap="none" spc="0" normalizeH="0" baseline="0" noProof="0" dirty="0">
                <a:ln>
                  <a:noFill/>
                </a:ln>
                <a:solidFill>
                  <a:srgbClr val="000000"/>
                </a:solidFill>
                <a:effectLst/>
                <a:uLnTx/>
                <a:uFillTx/>
                <a:latin typeface="Arial"/>
                <a:ea typeface="+mn-ea"/>
                <a:cs typeface="Calibri" panose="020F0502020204030204" pitchFamily="34" charset="0"/>
              </a:rPr>
              <a:t>ARA-vuokratalon purkamisesta aiheutuvien kustannusten kattamiseen on mahdollista saada avustusta valtion </a:t>
            </a:r>
            <a:r>
              <a:rPr kumimoji="0" lang="fi-FI" sz="1100" b="0" i="0" u="none" strike="noStrike" kern="1200" cap="none" spc="0" normalizeH="0" baseline="0" noProof="0" dirty="0" err="1">
                <a:ln>
                  <a:noFill/>
                </a:ln>
                <a:solidFill>
                  <a:srgbClr val="000000"/>
                </a:solidFill>
                <a:effectLst/>
                <a:uLnTx/>
                <a:uFillTx/>
                <a:latin typeface="Arial"/>
                <a:ea typeface="+mn-ea"/>
                <a:cs typeface="Calibri" panose="020F0502020204030204" pitchFamily="34" charset="0"/>
              </a:rPr>
              <a:t>varoista.normaalisti</a:t>
            </a:r>
            <a:r>
              <a:rPr kumimoji="0" lang="fi-FI" sz="1100" b="0" i="0" u="none" strike="noStrike" kern="1200" cap="none" spc="0" normalizeH="0" baseline="0" noProof="0" dirty="0">
                <a:ln>
                  <a:noFill/>
                </a:ln>
                <a:solidFill>
                  <a:srgbClr val="000000"/>
                </a:solidFill>
                <a:effectLst/>
                <a:uLnTx/>
                <a:uFillTx/>
                <a:latin typeface="Arial"/>
                <a:ea typeface="+mn-ea"/>
                <a:cs typeface="Calibri" panose="020F0502020204030204" pitchFamily="34" charset="0"/>
              </a:rPr>
              <a:t> enintään 70 % purkamisesta aiheutuvista kustannuksista.</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100" b="0" i="0" u="none" strike="noStrike" kern="1200" cap="none" spc="0" normalizeH="0" baseline="0" noProof="0" dirty="0">
                <a:ln>
                  <a:noFill/>
                </a:ln>
                <a:solidFill>
                  <a:srgbClr val="000000"/>
                </a:solidFill>
                <a:effectLst/>
                <a:uLnTx/>
                <a:uFillTx/>
                <a:latin typeface="Arial"/>
                <a:ea typeface="+mn-ea"/>
                <a:cs typeface="Calibri" panose="020F0502020204030204" pitchFamily="34" charset="0"/>
              </a:rPr>
              <a:t>Avustusta voi 1.3.2020 alkaen saada enintään 90 %, mikäli avustuksensaaja toimittaa </a:t>
            </a:r>
            <a:r>
              <a:rPr kumimoji="0" lang="fi-FI" sz="1100" b="1" i="0" u="none" strike="noStrike" kern="1200" cap="none" spc="0" normalizeH="0" baseline="0" noProof="0" dirty="0" err="1">
                <a:ln>
                  <a:noFill/>
                </a:ln>
                <a:solidFill>
                  <a:srgbClr val="000000"/>
                </a:solidFill>
                <a:effectLst/>
                <a:uLnTx/>
                <a:uFillTx/>
                <a:latin typeface="Arial"/>
                <a:ea typeface="+mn-ea"/>
                <a:cs typeface="Calibri" panose="020F0502020204030204" pitchFamily="34" charset="0"/>
              </a:rPr>
              <a:t>ARAlle</a:t>
            </a:r>
            <a:r>
              <a:rPr kumimoji="0" lang="fi-FI" sz="1100" b="1" i="0" u="none" strike="noStrike" kern="1200" cap="none" spc="0" normalizeH="0" baseline="0" noProof="0" dirty="0">
                <a:ln>
                  <a:noFill/>
                </a:ln>
                <a:solidFill>
                  <a:srgbClr val="000000"/>
                </a:solidFill>
                <a:effectLst/>
                <a:uLnTx/>
                <a:uFillTx/>
                <a:latin typeface="Arial"/>
                <a:ea typeface="+mn-ea"/>
                <a:cs typeface="Calibri" panose="020F0502020204030204" pitchFamily="34" charset="0"/>
              </a:rPr>
              <a:t> selvityksen purkumateriaalien hyödyntämisestä purkukartoituksen raportointi -lomakkeella</a:t>
            </a:r>
            <a:r>
              <a:rPr kumimoji="0" lang="fi-FI" sz="1100" b="0" i="0" u="none" strike="noStrike" kern="1200" cap="none" spc="0" normalizeH="0" baseline="0" noProof="0" dirty="0">
                <a:ln>
                  <a:noFill/>
                </a:ln>
                <a:solidFill>
                  <a:srgbClr val="000000"/>
                </a:solidFill>
                <a:effectLst/>
                <a:uLnTx/>
                <a:uFillTx/>
                <a:latin typeface="Arial"/>
                <a:ea typeface="+mn-ea"/>
                <a:cs typeface="Calibri" panose="020F0502020204030204" pitchFamily="34" charset="0"/>
              </a:rPr>
              <a:t>. Selvitys on edellytyksenä purkuavustuksen maksamiselle.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i-FI" sz="1100" b="1" i="0" u="none" strike="noStrike" kern="1200" cap="none" spc="0" normalizeH="0" baseline="0" noProof="0" dirty="0">
                <a:ln>
                  <a:noFill/>
                </a:ln>
                <a:solidFill>
                  <a:srgbClr val="FF0000"/>
                </a:solidFill>
                <a:effectLst/>
                <a:uLnTx/>
                <a:uFillTx/>
                <a:latin typeface="Arial"/>
                <a:ea typeface="+mn-ea"/>
                <a:cs typeface="Calibri" panose="020F0502020204030204" pitchFamily="34" charset="0"/>
              </a:rPr>
              <a:t>ARA suosittelee Materiaalitorin käyttöä </a:t>
            </a:r>
            <a:r>
              <a:rPr kumimoji="0" lang="fi-FI" sz="1100" b="0" i="0" u="none" strike="noStrike" kern="1200" cap="none" spc="0" normalizeH="0" baseline="0" noProof="0" dirty="0">
                <a:ln>
                  <a:noFill/>
                </a:ln>
                <a:solidFill>
                  <a:srgbClr val="000000"/>
                </a:solidFill>
                <a:effectLst/>
                <a:uLnTx/>
                <a:uFillTx/>
                <a:latin typeface="Arial"/>
                <a:ea typeface="+mn-ea"/>
                <a:cs typeface="Calibri" panose="020F0502020204030204" pitchFamily="34" charset="0"/>
              </a:rPr>
              <a:t>purkujätteen hyötykäytön edistämisessä.</a:t>
            </a:r>
          </a:p>
        </p:txBody>
      </p:sp>
      <p:pic>
        <p:nvPicPr>
          <p:cNvPr id="19" name="Picture 18">
            <a:extLst>
              <a:ext uri="{FF2B5EF4-FFF2-40B4-BE49-F238E27FC236}">
                <a16:creationId xmlns:a16="http://schemas.microsoft.com/office/drawing/2014/main" id="{C2F36C70-42F8-4B5F-A17B-CE7A7AC33CA0}"/>
              </a:ext>
            </a:extLst>
          </p:cNvPr>
          <p:cNvPicPr>
            <a:picLocks noChangeAspect="1"/>
          </p:cNvPicPr>
          <p:nvPr/>
        </p:nvPicPr>
        <p:blipFill>
          <a:blip r:embed="rId7"/>
          <a:stretch>
            <a:fillRect/>
          </a:stretch>
        </p:blipFill>
        <p:spPr>
          <a:xfrm>
            <a:off x="8936435" y="1614773"/>
            <a:ext cx="2394915" cy="763146"/>
          </a:xfrm>
          <a:prstGeom prst="rect">
            <a:avLst/>
          </a:prstGeom>
        </p:spPr>
      </p:pic>
      <p:sp>
        <p:nvSpPr>
          <p:cNvPr id="16" name="Rectangle 15">
            <a:extLst>
              <a:ext uri="{FF2B5EF4-FFF2-40B4-BE49-F238E27FC236}">
                <a16:creationId xmlns:a16="http://schemas.microsoft.com/office/drawing/2014/main" id="{765EC1B4-2E24-4463-93B9-A5063381A9D8}"/>
              </a:ext>
            </a:extLst>
          </p:cNvPr>
          <p:cNvSpPr/>
          <p:nvPr/>
        </p:nvSpPr>
        <p:spPr bwMode="auto">
          <a:xfrm>
            <a:off x="4167061" y="5613294"/>
            <a:ext cx="4100639" cy="1058941"/>
          </a:xfrm>
          <a:prstGeom prst="rect">
            <a:avLst/>
          </a:prstGeom>
          <a:noFill/>
          <a:ln w="22225">
            <a:solidFill>
              <a:schemeClr val="tx2"/>
            </a:solidFill>
          </a:ln>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000000"/>
              </a:solidFill>
              <a:effectLst/>
              <a:uLnTx/>
              <a:uFillTx/>
              <a:latin typeface="Arial"/>
              <a:ea typeface="+mn-ea"/>
              <a:cs typeface="+mn-cs"/>
            </a:endParaRPr>
          </a:p>
        </p:txBody>
      </p:sp>
      <p:sp>
        <p:nvSpPr>
          <p:cNvPr id="21" name="TextBox 20">
            <a:extLst>
              <a:ext uri="{FF2B5EF4-FFF2-40B4-BE49-F238E27FC236}">
                <a16:creationId xmlns:a16="http://schemas.microsoft.com/office/drawing/2014/main" id="{19CDD224-B758-4623-AA76-7B0282E42CDA}"/>
              </a:ext>
            </a:extLst>
          </p:cNvPr>
          <p:cNvSpPr txBox="1"/>
          <p:nvPr/>
        </p:nvSpPr>
        <p:spPr>
          <a:xfrm>
            <a:off x="4219814" y="5604156"/>
            <a:ext cx="6096000"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dirty="0">
                <a:ln>
                  <a:noFill/>
                </a:ln>
                <a:solidFill>
                  <a:srgbClr val="246151"/>
                </a:solidFill>
                <a:effectLst/>
                <a:uLnTx/>
                <a:uFillTx/>
                <a:latin typeface="Arial"/>
                <a:ea typeface="+mn-ea"/>
                <a:cs typeface="+mn-cs"/>
              </a:rPr>
              <a:t>Kiertotalous julkisissa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dirty="0">
                <a:ln>
                  <a:noFill/>
                </a:ln>
                <a:solidFill>
                  <a:srgbClr val="246151"/>
                </a:solidFill>
                <a:effectLst/>
                <a:uLnTx/>
                <a:uFillTx/>
                <a:latin typeface="Arial"/>
                <a:ea typeface="+mn-ea"/>
                <a:cs typeface="+mn-cs"/>
              </a:rPr>
              <a:t>purkuhankkeissa- hankintaopas</a:t>
            </a:r>
          </a:p>
        </p:txBody>
      </p:sp>
      <p:sp>
        <p:nvSpPr>
          <p:cNvPr id="22" name="TextBox 21">
            <a:extLst>
              <a:ext uri="{FF2B5EF4-FFF2-40B4-BE49-F238E27FC236}">
                <a16:creationId xmlns:a16="http://schemas.microsoft.com/office/drawing/2014/main" id="{1B3B994E-6F72-4EA3-8523-15B86BF0D220}"/>
              </a:ext>
            </a:extLst>
          </p:cNvPr>
          <p:cNvSpPr txBox="1"/>
          <p:nvPr/>
        </p:nvSpPr>
        <p:spPr>
          <a:xfrm>
            <a:off x="4124325" y="6241348"/>
            <a:ext cx="3943350" cy="430887"/>
          </a:xfrm>
          <a:prstGeom prst="rect">
            <a:avLst/>
          </a:prstGeom>
          <a:noFill/>
        </p:spPr>
        <p:txBody>
          <a:bodyPr wrap="square">
            <a:spAutoFit/>
          </a:bodyPr>
          <a:lstStyle/>
          <a:p>
            <a:pPr marL="171450" indent="-171450">
              <a:buFont typeface="Arial" panose="020B0604020202020204" pitchFamily="34" charset="0"/>
              <a:buChar char="•"/>
            </a:pPr>
            <a:r>
              <a:rPr lang="fi-FI" sz="1100" dirty="0"/>
              <a:t>Julkaisu kuvaa kriteerit rakennusten purkutöiden julkisiin hankintoihin tavoitteena edistää kiertotaloutta.</a:t>
            </a:r>
          </a:p>
        </p:txBody>
      </p:sp>
      <p:sp>
        <p:nvSpPr>
          <p:cNvPr id="12" name="Rectangle 11">
            <a:extLst>
              <a:ext uri="{FF2B5EF4-FFF2-40B4-BE49-F238E27FC236}">
                <a16:creationId xmlns:a16="http://schemas.microsoft.com/office/drawing/2014/main" id="{F10B7B5C-C605-407F-857A-4A92269DFBCD}"/>
              </a:ext>
            </a:extLst>
          </p:cNvPr>
          <p:cNvSpPr/>
          <p:nvPr/>
        </p:nvSpPr>
        <p:spPr bwMode="auto">
          <a:xfrm>
            <a:off x="288651" y="1055340"/>
            <a:ext cx="3546058" cy="958956"/>
          </a:xfrm>
          <a:prstGeom prst="rect">
            <a:avLst/>
          </a:prstGeom>
          <a:noFill/>
          <a:ln w="22225">
            <a:solidFill>
              <a:schemeClr val="tx2"/>
            </a:solidFill>
          </a:ln>
        </p:spPr>
        <p:txBody>
          <a:bodyPr vert="horz" wrap="square" lIns="91440" tIns="45720" rIns="91440" bIns="45720" numCol="1" rtlCol="0" anchor="t" anchorCtr="0" compatLnSpc="1">
            <a:prstTxWarp prst="textNoShape">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i-FI" sz="1800" b="0" i="0" u="none" strike="noStrike" kern="1200" cap="none" spc="0" normalizeH="0" baseline="0" noProof="0">
              <a:ln>
                <a:noFill/>
              </a:ln>
              <a:solidFill>
                <a:srgbClr val="000000"/>
              </a:solidFill>
              <a:effectLst/>
              <a:uLnTx/>
              <a:uFillTx/>
              <a:latin typeface="Arial"/>
              <a:ea typeface="+mn-ea"/>
              <a:cs typeface="+mn-cs"/>
            </a:endParaRPr>
          </a:p>
        </p:txBody>
      </p:sp>
      <p:sp>
        <p:nvSpPr>
          <p:cNvPr id="26" name="TextBox 25">
            <a:extLst>
              <a:ext uri="{FF2B5EF4-FFF2-40B4-BE49-F238E27FC236}">
                <a16:creationId xmlns:a16="http://schemas.microsoft.com/office/drawing/2014/main" id="{9E303C05-AC78-4482-80C4-4CA637289F6F}"/>
              </a:ext>
            </a:extLst>
          </p:cNvPr>
          <p:cNvSpPr txBox="1"/>
          <p:nvPr/>
        </p:nvSpPr>
        <p:spPr>
          <a:xfrm>
            <a:off x="288651" y="1035931"/>
            <a:ext cx="3393637"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i-FI" sz="1800" b="1" i="0" u="none" strike="noStrike" kern="1200" cap="none" spc="0" normalizeH="0" baseline="0" noProof="0" dirty="0">
                <a:ln>
                  <a:noFill/>
                </a:ln>
                <a:solidFill>
                  <a:srgbClr val="246151"/>
                </a:solidFill>
                <a:effectLst/>
                <a:uLnTx/>
                <a:uFillTx/>
                <a:latin typeface="Arial"/>
                <a:ea typeface="+mn-ea"/>
                <a:cs typeface="+mn-cs"/>
              </a:rPr>
              <a:t>Purkutyöt – opas teettäjälle ja tekijälle</a:t>
            </a:r>
          </a:p>
        </p:txBody>
      </p:sp>
      <p:sp>
        <p:nvSpPr>
          <p:cNvPr id="27" name="TextBox 26">
            <a:extLst>
              <a:ext uri="{FF2B5EF4-FFF2-40B4-BE49-F238E27FC236}">
                <a16:creationId xmlns:a16="http://schemas.microsoft.com/office/drawing/2014/main" id="{57480C86-C908-4089-A258-277D9805A4DF}"/>
              </a:ext>
            </a:extLst>
          </p:cNvPr>
          <p:cNvSpPr txBox="1"/>
          <p:nvPr/>
        </p:nvSpPr>
        <p:spPr>
          <a:xfrm>
            <a:off x="119208" y="1605740"/>
            <a:ext cx="4370015" cy="430887"/>
          </a:xfrm>
          <a:prstGeom prst="rect">
            <a:avLst/>
          </a:prstGeom>
          <a:noFill/>
        </p:spPr>
        <p:txBody>
          <a:bodyPr wrap="square">
            <a:spAutoFit/>
          </a:bodyPr>
          <a:lstStyle/>
          <a:p>
            <a:pPr marL="171450" indent="-171450">
              <a:buFont typeface="Arial" panose="020B0604020202020204" pitchFamily="34" charset="0"/>
              <a:buChar char="•"/>
            </a:pPr>
            <a:r>
              <a:rPr lang="fi-FI" sz="1100" dirty="0"/>
              <a:t>Kuvaa koko hallitun purkuprosessin kulun purkamisen valmistelusta lopputarkastukseen asti.</a:t>
            </a:r>
          </a:p>
        </p:txBody>
      </p:sp>
    </p:spTree>
    <p:extLst>
      <p:ext uri="{BB962C8B-B14F-4D97-AF65-F5344CB8AC3E}">
        <p14:creationId xmlns:p14="http://schemas.microsoft.com/office/powerpoint/2010/main" val="3467457681"/>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iruutu 5"/>
          <p:cNvSpPr txBox="1"/>
          <p:nvPr/>
        </p:nvSpPr>
        <p:spPr>
          <a:xfrm>
            <a:off x="8025034" y="571172"/>
            <a:ext cx="2892504" cy="564578"/>
          </a:xfrm>
          <a:prstGeom prst="rect">
            <a:avLst/>
          </a:prstGeom>
          <a:noFill/>
        </p:spPr>
        <p:txBody>
          <a:bodyPr wrap="square" lIns="35719" tIns="35719" rIns="35719" bIns="35719" rtlCol="0">
            <a:spAutoFit/>
          </a:bodyPr>
          <a:lstStyle/>
          <a:p>
            <a:pPr marL="0" marR="0" lvl="0" indent="0" algn="l" defTabSz="905598" rtl="0" eaLnBrk="1" fontAlgn="base" latinLnBrk="0" hangingPunct="1">
              <a:lnSpc>
                <a:spcPct val="100000"/>
              </a:lnSpc>
              <a:spcBef>
                <a:spcPct val="0"/>
              </a:spcBef>
              <a:spcAft>
                <a:spcPct val="0"/>
              </a:spcAft>
              <a:buClrTx/>
              <a:buSzTx/>
              <a:buFontTx/>
              <a:buNone/>
              <a:tabLst/>
              <a:defRPr/>
            </a:pPr>
            <a:r>
              <a:rPr kumimoji="0" lang="fi-FI" sz="3200" b="1" i="0" u="none" strike="noStrike" kern="1200" cap="none" spc="-40" normalizeH="0" baseline="0" noProof="0" dirty="0">
                <a:ln>
                  <a:noFill/>
                </a:ln>
                <a:solidFill>
                  <a:srgbClr val="246151"/>
                </a:solidFill>
                <a:effectLst/>
                <a:uLnTx/>
                <a:uFillTx/>
                <a:latin typeface="Arial" charset="0"/>
                <a:ea typeface="ＭＳ Ｐゴシック" charset="0"/>
                <a:cs typeface="+mn-cs"/>
              </a:rPr>
              <a:t>Materiaalitori.fi</a:t>
            </a:r>
          </a:p>
        </p:txBody>
      </p:sp>
      <p:sp>
        <p:nvSpPr>
          <p:cNvPr id="2" name="Tekstiruutu 1"/>
          <p:cNvSpPr txBox="1"/>
          <p:nvPr/>
        </p:nvSpPr>
        <p:spPr>
          <a:xfrm>
            <a:off x="7882142" y="1357075"/>
            <a:ext cx="3490708" cy="6043001"/>
          </a:xfrm>
          <a:prstGeom prst="rect">
            <a:avLst/>
          </a:prstGeom>
          <a:noFill/>
        </p:spPr>
        <p:txBody>
          <a:bodyPr wrap="square" lIns="35719" tIns="35719" rIns="35719" bIns="35719" rtlCol="0">
            <a:spAutoFit/>
          </a:bodyPr>
          <a:lstStyle/>
          <a:p>
            <a:pPr marL="283521" marR="0" lvl="0" indent="-283521" algn="l" defTabSz="905598" rtl="0" eaLnBrk="1" fontAlgn="base" latinLnBrk="0" hangingPunct="1">
              <a:lnSpc>
                <a:spcPct val="100000"/>
              </a:lnSpc>
              <a:spcBef>
                <a:spcPct val="0"/>
              </a:spcBef>
              <a:spcAft>
                <a:spcPts val="600"/>
              </a:spcAft>
              <a:buClr>
                <a:srgbClr val="FF624E"/>
              </a:buClr>
              <a:buSzTx/>
              <a:buFont typeface="Arial" panose="020B0604020202020204" pitchFamily="34" charset="0"/>
              <a:buChar char="•"/>
              <a:tabLst/>
              <a:defRPr/>
            </a:pPr>
            <a:r>
              <a:rPr kumimoji="0" lang="fi-FI" sz="1600" b="0" i="0" u="none" strike="noStrike" kern="1200" cap="none" spc="-40" normalizeH="0" baseline="0" noProof="0" dirty="0">
                <a:ln>
                  <a:noFill/>
                </a:ln>
                <a:solidFill>
                  <a:srgbClr val="000000"/>
                </a:solidFill>
                <a:effectLst/>
                <a:uLnTx/>
                <a:uFillTx/>
                <a:latin typeface="Arial" charset="0"/>
                <a:ea typeface="ＭＳ Ｐゴシック" charset="0"/>
                <a:cs typeface="+mn-cs"/>
              </a:rPr>
              <a:t>Digitaalinen alusta, jossa voi ilmoittaa ja etsiä tarjolla olevia ja tarvittavia jätteitä ja sivuvirtoja sekä näihin liittyviä palveluja</a:t>
            </a:r>
          </a:p>
          <a:p>
            <a:pPr marL="283521" marR="0" lvl="0" indent="-283521" algn="l" defTabSz="905598" rtl="0" eaLnBrk="1" fontAlgn="base" latinLnBrk="0" hangingPunct="1">
              <a:lnSpc>
                <a:spcPct val="100000"/>
              </a:lnSpc>
              <a:spcBef>
                <a:spcPct val="0"/>
              </a:spcBef>
              <a:spcAft>
                <a:spcPts val="600"/>
              </a:spcAft>
              <a:buClr>
                <a:srgbClr val="FF624E"/>
              </a:buClr>
              <a:buSzTx/>
              <a:buFont typeface="Arial" panose="020B0604020202020204" pitchFamily="34" charset="0"/>
              <a:buChar char="•"/>
              <a:tabLst/>
              <a:defRPr/>
            </a:pPr>
            <a:r>
              <a:rPr kumimoji="0" lang="fi-FI" sz="1600" b="0" i="0" u="none" strike="noStrike" kern="1200" cap="none" spc="-40" normalizeH="0" baseline="0" noProof="0" dirty="0">
                <a:ln>
                  <a:noFill/>
                </a:ln>
                <a:solidFill>
                  <a:srgbClr val="000000"/>
                </a:solidFill>
                <a:effectLst/>
                <a:uLnTx/>
                <a:uFillTx/>
                <a:latin typeface="Arial" charset="0"/>
                <a:ea typeface="ＭＳ Ｐゴシック" charset="0"/>
                <a:cs typeface="+mn-cs"/>
              </a:rPr>
              <a:t>Kierrätysmateriaalien tuottajien ja hyödyntäjien kohtaamispaikka</a:t>
            </a:r>
          </a:p>
          <a:p>
            <a:pPr marL="283521" marR="0" lvl="0" indent="-283521" algn="l" defTabSz="905598" rtl="0" eaLnBrk="1" fontAlgn="base" latinLnBrk="0" hangingPunct="1">
              <a:lnSpc>
                <a:spcPct val="100000"/>
              </a:lnSpc>
              <a:spcBef>
                <a:spcPct val="0"/>
              </a:spcBef>
              <a:spcAft>
                <a:spcPts val="600"/>
              </a:spcAft>
              <a:buClr>
                <a:srgbClr val="FF624E"/>
              </a:buClr>
              <a:buSzTx/>
              <a:buFont typeface="Arial" panose="020B0604020202020204" pitchFamily="34" charset="0"/>
              <a:buChar char="•"/>
              <a:tabLst/>
              <a:defRPr/>
            </a:pPr>
            <a:r>
              <a:rPr kumimoji="0" lang="fi-FI" sz="1600" b="0" i="0" u="none" strike="noStrike" kern="1200" cap="none" spc="-40" normalizeH="0" baseline="0" noProof="0" dirty="0">
                <a:ln>
                  <a:noFill/>
                </a:ln>
                <a:solidFill>
                  <a:srgbClr val="000000"/>
                </a:solidFill>
                <a:effectLst/>
                <a:uLnTx/>
                <a:uFillTx/>
                <a:latin typeface="Arial" charset="0"/>
                <a:ea typeface="ＭＳ Ｐゴシック" charset="0"/>
                <a:cs typeface="+mn-cs"/>
              </a:rPr>
              <a:t>Ammattimaiseen käyttöön</a:t>
            </a:r>
          </a:p>
          <a:p>
            <a:pPr marL="283521" marR="0" lvl="0" indent="-283521" algn="l" defTabSz="905598" rtl="0" eaLnBrk="1" fontAlgn="base" latinLnBrk="0" hangingPunct="1">
              <a:lnSpc>
                <a:spcPct val="100000"/>
              </a:lnSpc>
              <a:spcBef>
                <a:spcPct val="0"/>
              </a:spcBef>
              <a:spcAft>
                <a:spcPct val="0"/>
              </a:spcAft>
              <a:buClr>
                <a:srgbClr val="FF624E"/>
              </a:buClr>
              <a:buSzTx/>
              <a:buFont typeface="Arial" panose="020B0604020202020204" pitchFamily="34" charset="0"/>
              <a:buChar char="•"/>
              <a:tabLst/>
              <a:defRPr/>
            </a:pPr>
            <a:r>
              <a:rPr kumimoji="0" lang="fi-FI" sz="1600" b="0" i="0" u="none" strike="noStrike" kern="1200" cap="none" spc="-40" normalizeH="0" baseline="0" noProof="0" dirty="0">
                <a:ln>
                  <a:noFill/>
                </a:ln>
                <a:solidFill>
                  <a:srgbClr val="000000"/>
                </a:solidFill>
                <a:effectLst/>
                <a:uLnTx/>
                <a:uFillTx/>
                <a:latin typeface="Arial" charset="0"/>
                <a:ea typeface="ＭＳ Ｐゴシック" charset="0"/>
                <a:cs typeface="+mn-cs"/>
              </a:rPr>
              <a:t>Tavoitteet</a:t>
            </a:r>
          </a:p>
          <a:p>
            <a:pPr marL="735532" marR="0" lvl="1" indent="-283521" algn="l" defTabSz="905598" rtl="0" eaLnBrk="1" fontAlgn="base" latinLnBrk="0" hangingPunct="1">
              <a:lnSpc>
                <a:spcPct val="100000"/>
              </a:lnSpc>
              <a:spcBef>
                <a:spcPct val="0"/>
              </a:spcBef>
              <a:spcAft>
                <a:spcPct val="0"/>
              </a:spcAft>
              <a:buClr>
                <a:srgbClr val="FF624E"/>
              </a:buClr>
              <a:buSzTx/>
              <a:buFont typeface="Arial" panose="020B0604020202020204" pitchFamily="34" charset="0"/>
              <a:buChar char="•"/>
              <a:tabLst/>
              <a:defRPr/>
            </a:pPr>
            <a:r>
              <a:rPr kumimoji="0" lang="fi-FI" sz="1600" b="0" i="0" u="none" strike="noStrike" kern="1200" cap="none" spc="-40" normalizeH="0" baseline="0" noProof="0" dirty="0">
                <a:ln>
                  <a:noFill/>
                </a:ln>
                <a:solidFill>
                  <a:srgbClr val="000000"/>
                </a:solidFill>
                <a:effectLst/>
                <a:uLnTx/>
                <a:uFillTx/>
                <a:latin typeface="Arial" charset="0"/>
                <a:ea typeface="ＭＳ Ｐゴシック" charset="0"/>
                <a:cs typeface="+mn-cs"/>
              </a:rPr>
              <a:t>Kiertotalouden edistäminen</a:t>
            </a:r>
          </a:p>
          <a:p>
            <a:pPr marL="735532" marR="0" lvl="1" indent="-283521" algn="l" defTabSz="905598" rtl="0" eaLnBrk="1" fontAlgn="base" latinLnBrk="0" hangingPunct="1">
              <a:lnSpc>
                <a:spcPct val="100000"/>
              </a:lnSpc>
              <a:spcBef>
                <a:spcPct val="0"/>
              </a:spcBef>
              <a:spcAft>
                <a:spcPct val="0"/>
              </a:spcAft>
              <a:buClr>
                <a:srgbClr val="FF624E"/>
              </a:buClr>
              <a:buSzTx/>
              <a:buFont typeface="Arial" panose="020B0604020202020204" pitchFamily="34" charset="0"/>
              <a:buChar char="•"/>
              <a:tabLst/>
              <a:defRPr/>
            </a:pPr>
            <a:r>
              <a:rPr kumimoji="0" lang="fi-FI" sz="1600" b="0" i="0" u="none" strike="noStrike" kern="1200" cap="none" spc="-40" normalizeH="0" baseline="0" noProof="0" dirty="0">
                <a:ln>
                  <a:noFill/>
                </a:ln>
                <a:solidFill>
                  <a:srgbClr val="000000"/>
                </a:solidFill>
                <a:effectLst/>
                <a:uLnTx/>
                <a:uFillTx/>
                <a:latin typeface="Arial" charset="0"/>
                <a:ea typeface="ＭＳ Ｐゴシック" charset="0"/>
                <a:cs typeface="+mn-cs"/>
              </a:rPr>
              <a:t>Läpinäkyvyyden lisääminen kunnan toissijaisen jätehuoltopalvelun (TSV-palvelun) käyttöön</a:t>
            </a:r>
          </a:p>
          <a:p>
            <a:pPr marL="278332" marR="0" lvl="0" indent="-283521" algn="l" defTabSz="905598" rtl="0" eaLnBrk="1" fontAlgn="base" latinLnBrk="0" hangingPunct="1">
              <a:lnSpc>
                <a:spcPct val="100000"/>
              </a:lnSpc>
              <a:spcBef>
                <a:spcPts val="600"/>
              </a:spcBef>
              <a:spcAft>
                <a:spcPct val="0"/>
              </a:spcAft>
              <a:buClr>
                <a:srgbClr val="FF624E"/>
              </a:buClr>
              <a:buSzTx/>
              <a:buFont typeface="Arial" panose="020B0604020202020204" pitchFamily="34" charset="0"/>
              <a:buChar char="•"/>
              <a:tabLst/>
              <a:defRPr/>
            </a:pPr>
            <a:r>
              <a:rPr kumimoji="0" lang="fi-FI" sz="1600" b="0" i="0" u="none" strike="noStrike" kern="1200" cap="none" spc="-40" normalizeH="0" baseline="0" noProof="0" dirty="0">
                <a:ln>
                  <a:noFill/>
                </a:ln>
                <a:solidFill>
                  <a:srgbClr val="000000"/>
                </a:solidFill>
                <a:effectLst/>
                <a:uLnTx/>
                <a:uFillTx/>
                <a:latin typeface="Arial" charset="0"/>
                <a:ea typeface="ＭＳ Ｐゴシック" charset="0"/>
                <a:cs typeface="+mn-cs"/>
              </a:rPr>
              <a:t>Tilanne</a:t>
            </a:r>
          </a:p>
          <a:p>
            <a:pPr marL="735532" marR="0" lvl="1" indent="-283521" algn="l" defTabSz="905598" rtl="0" eaLnBrk="1" fontAlgn="base" latinLnBrk="0" hangingPunct="1">
              <a:lnSpc>
                <a:spcPct val="100000"/>
              </a:lnSpc>
              <a:spcBef>
                <a:spcPct val="0"/>
              </a:spcBef>
              <a:spcAft>
                <a:spcPct val="0"/>
              </a:spcAft>
              <a:buClr>
                <a:srgbClr val="FF624E"/>
              </a:buClr>
              <a:buSzTx/>
              <a:buFont typeface="Arial" panose="020B0604020202020204" pitchFamily="34" charset="0"/>
              <a:buChar char="•"/>
              <a:tabLst/>
              <a:defRPr/>
            </a:pPr>
            <a:r>
              <a:rPr kumimoji="0" lang="fi-FI" sz="1600" b="0" i="0" u="none" strike="noStrike" kern="1200" cap="none" spc="-40" normalizeH="0" baseline="0" noProof="0" dirty="0">
                <a:ln>
                  <a:noFill/>
                </a:ln>
                <a:solidFill>
                  <a:srgbClr val="000000"/>
                </a:solidFill>
                <a:effectLst/>
                <a:uLnTx/>
                <a:uFillTx/>
                <a:latin typeface="Arial" charset="0"/>
                <a:ea typeface="ＭＳ Ｐゴシック" charset="0"/>
                <a:cs typeface="+mn-cs"/>
              </a:rPr>
              <a:t>739 </a:t>
            </a:r>
            <a:r>
              <a:rPr kumimoji="0" lang="fi-FI" sz="1600" b="0" i="0" u="none" strike="noStrike" kern="1200" cap="none" spc="-40" normalizeH="0" baseline="0" noProof="0" dirty="0" err="1">
                <a:ln>
                  <a:noFill/>
                </a:ln>
                <a:solidFill>
                  <a:srgbClr val="000000"/>
                </a:solidFill>
                <a:effectLst/>
                <a:uLnTx/>
                <a:uFillTx/>
                <a:latin typeface="Arial" charset="0"/>
                <a:ea typeface="ＭＳ Ｐゴシック" charset="0"/>
                <a:cs typeface="+mn-cs"/>
              </a:rPr>
              <a:t>rekisteröitynyttä</a:t>
            </a:r>
            <a:r>
              <a:rPr kumimoji="0" lang="fi-FI" sz="1600" b="0" i="0" u="none" strike="noStrike" kern="1200" cap="none" spc="-40" normalizeH="0" baseline="0" noProof="0" dirty="0">
                <a:ln>
                  <a:noFill/>
                </a:ln>
                <a:solidFill>
                  <a:srgbClr val="000000"/>
                </a:solidFill>
                <a:effectLst/>
                <a:uLnTx/>
                <a:uFillTx/>
                <a:latin typeface="Arial" charset="0"/>
                <a:ea typeface="ＭＳ Ｐゴシック" charset="0"/>
                <a:cs typeface="+mn-cs"/>
              </a:rPr>
              <a:t> käyttäjää (601 organisaatiota)</a:t>
            </a:r>
          </a:p>
          <a:p>
            <a:pPr marL="735532" marR="0" lvl="1" indent="-283521" algn="l" defTabSz="905598" rtl="0" eaLnBrk="1" fontAlgn="base" latinLnBrk="0" hangingPunct="1">
              <a:lnSpc>
                <a:spcPct val="100000"/>
              </a:lnSpc>
              <a:spcBef>
                <a:spcPct val="0"/>
              </a:spcBef>
              <a:spcAft>
                <a:spcPct val="0"/>
              </a:spcAft>
              <a:buClr>
                <a:srgbClr val="FF624E"/>
              </a:buClr>
              <a:buSzTx/>
              <a:buFont typeface="Arial" panose="020B0604020202020204" pitchFamily="34" charset="0"/>
              <a:buChar char="•"/>
              <a:tabLst/>
              <a:defRPr/>
            </a:pPr>
            <a:r>
              <a:rPr kumimoji="0" lang="fi-FI" sz="1600" b="0" i="0" u="none" strike="noStrike" kern="1200" cap="none" spc="-40" normalizeH="0" baseline="0" noProof="0" dirty="0">
                <a:ln>
                  <a:noFill/>
                </a:ln>
                <a:solidFill>
                  <a:srgbClr val="000000"/>
                </a:solidFill>
                <a:effectLst/>
                <a:uLnTx/>
                <a:uFillTx/>
                <a:latin typeface="Arial" charset="0"/>
                <a:ea typeface="ＭＳ Ｐゴシック" charset="0"/>
                <a:cs typeface="+mn-cs"/>
              </a:rPr>
              <a:t>n. 330 jäteilmoitusta</a:t>
            </a:r>
          </a:p>
          <a:p>
            <a:pPr marL="735532" marR="0" lvl="1" indent="-283521" algn="l" defTabSz="905598" rtl="0" eaLnBrk="1" fontAlgn="base" latinLnBrk="0" hangingPunct="1">
              <a:lnSpc>
                <a:spcPct val="100000"/>
              </a:lnSpc>
              <a:spcBef>
                <a:spcPct val="0"/>
              </a:spcBef>
              <a:spcAft>
                <a:spcPct val="0"/>
              </a:spcAft>
              <a:buClr>
                <a:srgbClr val="FF624E"/>
              </a:buClr>
              <a:buSzTx/>
              <a:buFont typeface="Arial" panose="020B0604020202020204" pitchFamily="34" charset="0"/>
              <a:buChar char="•"/>
              <a:tabLst/>
              <a:defRPr/>
            </a:pPr>
            <a:r>
              <a:rPr kumimoji="0" lang="fi-FI" sz="1600" b="0" i="0" u="none" strike="noStrike" kern="1200" cap="none" spc="-40" normalizeH="0" baseline="0" noProof="0" dirty="0">
                <a:ln>
                  <a:noFill/>
                </a:ln>
                <a:solidFill>
                  <a:srgbClr val="000000"/>
                </a:solidFill>
                <a:effectLst/>
                <a:uLnTx/>
                <a:uFillTx/>
                <a:latin typeface="Arial" charset="0"/>
                <a:ea typeface="ＭＳ Ｐゴシック" charset="0"/>
                <a:cs typeface="+mn-cs"/>
              </a:rPr>
              <a:t>74 TSV-sopimusta</a:t>
            </a:r>
          </a:p>
          <a:p>
            <a:pPr marL="735532" marR="0" lvl="1" indent="-283521" algn="l" defTabSz="905598" rtl="0" eaLnBrk="1" fontAlgn="base" latinLnBrk="0" hangingPunct="1">
              <a:lnSpc>
                <a:spcPct val="100000"/>
              </a:lnSpc>
              <a:spcBef>
                <a:spcPct val="0"/>
              </a:spcBef>
              <a:spcAft>
                <a:spcPct val="0"/>
              </a:spcAft>
              <a:buClr>
                <a:srgbClr val="FF624E"/>
              </a:buClr>
              <a:buSzTx/>
              <a:buFont typeface="Arial" panose="020B0604020202020204" pitchFamily="34" charset="0"/>
              <a:buChar char="•"/>
              <a:tabLst/>
              <a:defRPr/>
            </a:pPr>
            <a:r>
              <a:rPr kumimoji="0" lang="fi-FI" sz="1600" b="0" i="0" u="none" strike="noStrike" kern="1200" cap="none" spc="-40" normalizeH="0" baseline="0" noProof="0" dirty="0">
                <a:ln>
                  <a:noFill/>
                </a:ln>
                <a:solidFill>
                  <a:srgbClr val="000000"/>
                </a:solidFill>
                <a:effectLst/>
                <a:uLnTx/>
                <a:uFillTx/>
                <a:latin typeface="Arial" charset="0"/>
                <a:ea typeface="ＭＳ Ｐゴシック" charset="0"/>
                <a:cs typeface="+mn-cs"/>
              </a:rPr>
              <a:t>40 odottavaa pyyntöä</a:t>
            </a:r>
          </a:p>
          <a:p>
            <a:pPr marL="283521" marR="0" lvl="0" indent="-283521" algn="l" defTabSz="905598" rtl="0" eaLnBrk="1" fontAlgn="base" latinLnBrk="0" hangingPunct="1">
              <a:lnSpc>
                <a:spcPct val="100000"/>
              </a:lnSpc>
              <a:spcBef>
                <a:spcPct val="0"/>
              </a:spcBef>
              <a:spcAft>
                <a:spcPct val="0"/>
              </a:spcAft>
              <a:buClr>
                <a:srgbClr val="FF624E"/>
              </a:buClr>
              <a:buSzTx/>
              <a:buFont typeface="Arial" panose="020B0604020202020204" pitchFamily="34" charset="0"/>
              <a:buChar char="•"/>
              <a:tabLst/>
              <a:defRPr/>
            </a:pPr>
            <a:endParaRPr kumimoji="0" lang="fi-FI" sz="1600" b="0" i="0" u="none" strike="noStrike" kern="1200" cap="none" spc="-40" normalizeH="0" baseline="0" noProof="0" dirty="0">
              <a:ln>
                <a:noFill/>
              </a:ln>
              <a:solidFill>
                <a:srgbClr val="000000"/>
              </a:solidFill>
              <a:effectLst/>
              <a:uLnTx/>
              <a:uFillTx/>
              <a:latin typeface="Arial" charset="0"/>
              <a:ea typeface="ＭＳ Ｐゴシック" charset="0"/>
              <a:cs typeface="+mn-cs"/>
            </a:endParaRPr>
          </a:p>
          <a:p>
            <a:pPr marL="283521" marR="0" lvl="0" indent="-283521" algn="l" defTabSz="905598" rtl="0" eaLnBrk="1" fontAlgn="base" latinLnBrk="0" hangingPunct="1">
              <a:lnSpc>
                <a:spcPct val="100000"/>
              </a:lnSpc>
              <a:spcBef>
                <a:spcPct val="0"/>
              </a:spcBef>
              <a:spcAft>
                <a:spcPct val="0"/>
              </a:spcAft>
              <a:buClr>
                <a:srgbClr val="FF624E"/>
              </a:buClr>
              <a:buSzTx/>
              <a:buFont typeface="Arial" panose="020B0604020202020204" pitchFamily="34" charset="0"/>
              <a:buChar char="•"/>
              <a:tabLst/>
              <a:defRPr/>
            </a:pPr>
            <a:endParaRPr kumimoji="0" lang="fi-FI" sz="1600" b="0" i="0" u="none" strike="noStrike" kern="1200" cap="none" spc="-40" normalizeH="0" baseline="0" noProof="0" dirty="0">
              <a:ln>
                <a:noFill/>
              </a:ln>
              <a:solidFill>
                <a:srgbClr val="000000"/>
              </a:solidFill>
              <a:effectLst/>
              <a:uLnTx/>
              <a:uFillTx/>
              <a:latin typeface="Arial" charset="0"/>
              <a:ea typeface="ＭＳ Ｐゴシック" charset="0"/>
              <a:cs typeface="+mn-cs"/>
            </a:endParaRPr>
          </a:p>
          <a:p>
            <a:pPr marL="0" marR="0" lvl="0" indent="0" algn="l" defTabSz="905598" rtl="0" eaLnBrk="1" fontAlgn="base" latinLnBrk="0" hangingPunct="1">
              <a:lnSpc>
                <a:spcPct val="100000"/>
              </a:lnSpc>
              <a:spcBef>
                <a:spcPct val="0"/>
              </a:spcBef>
              <a:spcAft>
                <a:spcPct val="0"/>
              </a:spcAft>
              <a:buClr>
                <a:srgbClr val="FF624E"/>
              </a:buClr>
              <a:buSzTx/>
              <a:buFontTx/>
              <a:buNone/>
              <a:tabLst/>
              <a:defRPr/>
            </a:pPr>
            <a:endParaRPr kumimoji="0" lang="fi-FI" sz="1600" b="0" i="0" u="none" strike="noStrike" kern="1200" cap="none" spc="-40" normalizeH="0" baseline="0" noProof="0" dirty="0">
              <a:ln>
                <a:noFill/>
              </a:ln>
              <a:solidFill>
                <a:srgbClr val="000000"/>
              </a:solidFill>
              <a:effectLst/>
              <a:uLnTx/>
              <a:uFillTx/>
              <a:latin typeface="Arial" charset="0"/>
              <a:ea typeface="ＭＳ Ｐゴシック" charset="0"/>
              <a:cs typeface="+mn-cs"/>
            </a:endParaRPr>
          </a:p>
          <a:p>
            <a:pPr marL="283521" marR="0" lvl="0" indent="-283521" algn="l" defTabSz="905598" rtl="0" eaLnBrk="1" fontAlgn="base" latinLnBrk="0" hangingPunct="1">
              <a:lnSpc>
                <a:spcPct val="100000"/>
              </a:lnSpc>
              <a:spcBef>
                <a:spcPct val="0"/>
              </a:spcBef>
              <a:spcAft>
                <a:spcPct val="0"/>
              </a:spcAft>
              <a:buClr>
                <a:srgbClr val="FF624E"/>
              </a:buClr>
              <a:buSzTx/>
              <a:buFont typeface="Arial" panose="020B0604020202020204" pitchFamily="34" charset="0"/>
              <a:buChar char="•"/>
              <a:tabLst/>
              <a:defRPr/>
            </a:pPr>
            <a:endParaRPr kumimoji="0" lang="fi-FI" sz="1600" b="0" i="0" u="none" strike="noStrike" kern="1200" cap="none" spc="-40" normalizeH="0" baseline="0" noProof="0" dirty="0">
              <a:ln>
                <a:noFill/>
              </a:ln>
              <a:solidFill>
                <a:srgbClr val="000000"/>
              </a:solidFill>
              <a:effectLst/>
              <a:uLnTx/>
              <a:uFillTx/>
              <a:latin typeface="Arial" charset="0"/>
              <a:ea typeface="ＭＳ Ｐゴシック" charset="0"/>
              <a:cs typeface="+mn-cs"/>
            </a:endParaRPr>
          </a:p>
        </p:txBody>
      </p:sp>
      <p:pic>
        <p:nvPicPr>
          <p:cNvPr id="3" name="Picture 2">
            <a:extLst>
              <a:ext uri="{FF2B5EF4-FFF2-40B4-BE49-F238E27FC236}">
                <a16:creationId xmlns:a16="http://schemas.microsoft.com/office/drawing/2014/main" id="{06F389C8-8AF0-4864-82B0-AF8D75CA2CA1}"/>
              </a:ext>
            </a:extLst>
          </p:cNvPr>
          <p:cNvPicPr>
            <a:picLocks noChangeAspect="1"/>
          </p:cNvPicPr>
          <p:nvPr/>
        </p:nvPicPr>
        <p:blipFill>
          <a:blip r:embed="rId3"/>
          <a:stretch>
            <a:fillRect/>
          </a:stretch>
        </p:blipFill>
        <p:spPr>
          <a:xfrm>
            <a:off x="0" y="0"/>
            <a:ext cx="6998138" cy="6858000"/>
          </a:xfrm>
          <a:prstGeom prst="rect">
            <a:avLst/>
          </a:prstGeom>
        </p:spPr>
      </p:pic>
    </p:spTree>
    <p:extLst>
      <p:ext uri="{BB962C8B-B14F-4D97-AF65-F5344CB8AC3E}">
        <p14:creationId xmlns:p14="http://schemas.microsoft.com/office/powerpoint/2010/main" val="3208308791"/>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p:cNvSpPr>
            <a:spLocks noGrp="1"/>
          </p:cNvSpPr>
          <p:nvPr>
            <p:ph type="title"/>
          </p:nvPr>
        </p:nvSpPr>
        <p:spPr>
          <a:xfrm>
            <a:off x="670963" y="203770"/>
            <a:ext cx="6906199" cy="1214873"/>
          </a:xfrm>
        </p:spPr>
        <p:txBody>
          <a:bodyPr/>
          <a:lstStyle/>
          <a:p>
            <a:r>
              <a:rPr lang="fi-FI" sz="2800" dirty="0"/>
              <a:t>Materiaalit hyötykäyttöön Materiaalitorilla</a:t>
            </a:r>
          </a:p>
        </p:txBody>
      </p:sp>
      <p:pic>
        <p:nvPicPr>
          <p:cNvPr id="7" name="Picture 6">
            <a:extLst>
              <a:ext uri="{FF2B5EF4-FFF2-40B4-BE49-F238E27FC236}">
                <a16:creationId xmlns:a16="http://schemas.microsoft.com/office/drawing/2014/main" id="{E4F79CBA-95B8-4BA8-9DC0-6462D81EB4E0}"/>
              </a:ext>
            </a:extLst>
          </p:cNvPr>
          <p:cNvPicPr>
            <a:picLocks noChangeAspect="1"/>
          </p:cNvPicPr>
          <p:nvPr/>
        </p:nvPicPr>
        <p:blipFill rotWithShape="1">
          <a:blip r:embed="rId3"/>
          <a:srcRect r="13096" b="6666"/>
          <a:stretch/>
        </p:blipFill>
        <p:spPr>
          <a:xfrm>
            <a:off x="7397861" y="26504"/>
            <a:ext cx="4794139" cy="6784756"/>
          </a:xfrm>
          <a:prstGeom prst="rect">
            <a:avLst/>
          </a:prstGeom>
        </p:spPr>
      </p:pic>
      <p:sp>
        <p:nvSpPr>
          <p:cNvPr id="9" name="TextBox 8">
            <a:extLst>
              <a:ext uri="{FF2B5EF4-FFF2-40B4-BE49-F238E27FC236}">
                <a16:creationId xmlns:a16="http://schemas.microsoft.com/office/drawing/2014/main" id="{915C1742-2A7B-4C14-A4C0-6A4DD59950C9}"/>
              </a:ext>
            </a:extLst>
          </p:cNvPr>
          <p:cNvSpPr txBox="1"/>
          <p:nvPr/>
        </p:nvSpPr>
        <p:spPr>
          <a:xfrm>
            <a:off x="7783084" y="5546182"/>
            <a:ext cx="2700296" cy="194285"/>
          </a:xfrm>
          <a:prstGeom prst="rect">
            <a:avLst/>
          </a:prstGeom>
          <a:solidFill>
            <a:schemeClr val="bg1"/>
          </a:solidFill>
        </p:spPr>
        <p:txBody>
          <a:bodyPr wrap="square" lIns="35719" tIns="35719" rIns="35719" bIns="35719" rtlCol="0">
            <a:spAutoFit/>
          </a:bodyPr>
          <a:lstStyle/>
          <a:p>
            <a:pPr marL="0" marR="0" lvl="0" indent="0" algn="l" defTabSz="905598" rtl="0" eaLnBrk="1" fontAlgn="base" latinLnBrk="0" hangingPunct="1">
              <a:lnSpc>
                <a:spcPct val="100000"/>
              </a:lnSpc>
              <a:spcBef>
                <a:spcPct val="0"/>
              </a:spcBef>
              <a:spcAft>
                <a:spcPct val="0"/>
              </a:spcAft>
              <a:buClrTx/>
              <a:buSzTx/>
              <a:buFontTx/>
              <a:buNone/>
              <a:tabLst/>
              <a:defRPr/>
            </a:pPr>
            <a:r>
              <a:rPr kumimoji="0" lang="fi-FI" sz="794" b="0" i="0" u="none" strike="noStrike" kern="1200" cap="none" spc="-40" normalizeH="0" baseline="0" noProof="0" dirty="0">
                <a:ln>
                  <a:noFill/>
                </a:ln>
                <a:solidFill>
                  <a:srgbClr val="000000"/>
                </a:solidFill>
                <a:effectLst/>
                <a:uLnTx/>
                <a:uFillTx/>
                <a:latin typeface="Arial" charset="0"/>
                <a:ea typeface="ＭＳ Ｐゴシック" charset="0"/>
                <a:cs typeface="+mn-cs"/>
              </a:rPr>
              <a:t>Purkaja Oy</a:t>
            </a:r>
          </a:p>
        </p:txBody>
      </p:sp>
      <p:sp>
        <p:nvSpPr>
          <p:cNvPr id="8" name="TextBox 7">
            <a:extLst>
              <a:ext uri="{FF2B5EF4-FFF2-40B4-BE49-F238E27FC236}">
                <a16:creationId xmlns:a16="http://schemas.microsoft.com/office/drawing/2014/main" id="{D98509F8-CD07-407F-BA91-039E28F4463C}"/>
              </a:ext>
            </a:extLst>
          </p:cNvPr>
          <p:cNvSpPr txBox="1"/>
          <p:nvPr/>
        </p:nvSpPr>
        <p:spPr>
          <a:xfrm>
            <a:off x="7783084" y="616921"/>
            <a:ext cx="527014" cy="194285"/>
          </a:xfrm>
          <a:prstGeom prst="rect">
            <a:avLst/>
          </a:prstGeom>
          <a:solidFill>
            <a:schemeClr val="bg1"/>
          </a:solidFill>
        </p:spPr>
        <p:txBody>
          <a:bodyPr wrap="none" lIns="35719" tIns="35719" rIns="35719" bIns="35719" rtlCol="0">
            <a:spAutoFit/>
          </a:bodyPr>
          <a:lstStyle/>
          <a:p>
            <a:pPr marL="0" marR="0" lvl="0" indent="0" algn="l" defTabSz="905598" rtl="0" eaLnBrk="1" fontAlgn="base" latinLnBrk="0" hangingPunct="1">
              <a:lnSpc>
                <a:spcPct val="100000"/>
              </a:lnSpc>
              <a:spcBef>
                <a:spcPct val="0"/>
              </a:spcBef>
              <a:spcAft>
                <a:spcPct val="0"/>
              </a:spcAft>
              <a:buClrTx/>
              <a:buSzTx/>
              <a:buFontTx/>
              <a:buNone/>
              <a:tabLst/>
              <a:defRPr/>
            </a:pPr>
            <a:r>
              <a:rPr kumimoji="0" lang="fi-FI" sz="794" b="0" i="0" u="none" strike="noStrike" kern="1200" cap="none" spc="-40" normalizeH="0" baseline="0" noProof="0" dirty="0">
                <a:ln>
                  <a:noFill/>
                </a:ln>
                <a:solidFill>
                  <a:srgbClr val="000000"/>
                </a:solidFill>
                <a:effectLst/>
                <a:uLnTx/>
                <a:uFillTx/>
                <a:latin typeface="Arial" charset="0"/>
                <a:ea typeface="ＭＳ Ｐゴシック" charset="0"/>
                <a:cs typeface="+mn-cs"/>
              </a:rPr>
              <a:t>Purkaja Oy</a:t>
            </a:r>
          </a:p>
        </p:txBody>
      </p:sp>
      <p:sp>
        <p:nvSpPr>
          <p:cNvPr id="2" name="Sisällön paikkamerkki 1"/>
          <p:cNvSpPr>
            <a:spLocks noGrp="1"/>
          </p:cNvSpPr>
          <p:nvPr>
            <p:ph idx="1"/>
          </p:nvPr>
        </p:nvSpPr>
        <p:spPr>
          <a:xfrm>
            <a:off x="670962" y="1622413"/>
            <a:ext cx="6906199" cy="5557298"/>
          </a:xfrm>
        </p:spPr>
        <p:txBody>
          <a:bodyPr vert="horz" lIns="35983" tIns="35983" rIns="35983" bIns="35983" rtlCol="0" anchor="t">
            <a:noAutofit/>
          </a:bodyPr>
          <a:lstStyle/>
          <a:p>
            <a:pPr marL="0" indent="0">
              <a:buNone/>
            </a:pPr>
            <a:r>
              <a:rPr lang="fi-FI" sz="1600" b="1" dirty="0">
                <a:ea typeface="ＭＳ Ｐゴシック"/>
              </a:rPr>
              <a:t>Materiaalien tarjoajille</a:t>
            </a:r>
          </a:p>
          <a:p>
            <a:pPr marL="339725" indent="-339725">
              <a:buFont typeface="Arial" panose="020B0604020202020204" pitchFamily="34" charset="0"/>
              <a:buChar char="•"/>
            </a:pPr>
            <a:r>
              <a:rPr lang="fi-FI" sz="1600" b="1" dirty="0">
                <a:ea typeface="ＭＳ Ｐゴシック"/>
              </a:rPr>
              <a:t>Ilmoitukset</a:t>
            </a:r>
            <a:r>
              <a:rPr lang="fi-FI" sz="1600" dirty="0">
                <a:ea typeface="ＭＳ Ｐゴシック"/>
              </a:rPr>
              <a:t> </a:t>
            </a:r>
            <a:r>
              <a:rPr lang="fi-FI" sz="1600" b="1" dirty="0">
                <a:ea typeface="ＭＳ Ｐゴシック"/>
              </a:rPr>
              <a:t>tarjolla olevista </a:t>
            </a:r>
            <a:r>
              <a:rPr lang="fi-FI" sz="1600" dirty="0">
                <a:ea typeface="ＭＳ Ｐゴシック"/>
              </a:rPr>
              <a:t>materiaaleista: mitä materiaaleja, missä ja milloin, lisätietoja materiaaleista, liitteiksi kuvia ja muita tietoja</a:t>
            </a:r>
            <a:endParaRPr lang="en-US" sz="1600" dirty="0"/>
          </a:p>
          <a:p>
            <a:pPr marL="694055" lvl="1" indent="-352425">
              <a:buFont typeface="Arial" panose="020B0604020202020204" pitchFamily="34" charset="0"/>
              <a:buChar char="•"/>
            </a:pPr>
            <a:r>
              <a:rPr lang="fi-FI" sz="1600" dirty="0">
                <a:ea typeface="+mn-lt"/>
                <a:cs typeface="+mn-lt"/>
              </a:rPr>
              <a:t>Tuotannon sivuvirrat, ylijäämät ja jätteet, purkumateriaalit ja –osat </a:t>
            </a:r>
          </a:p>
          <a:p>
            <a:pPr marL="341630" lvl="1" indent="0">
              <a:buNone/>
            </a:pPr>
            <a:endParaRPr lang="fi-FI" sz="1600" dirty="0">
              <a:ea typeface="+mn-lt"/>
              <a:cs typeface="+mn-lt"/>
            </a:endParaRPr>
          </a:p>
          <a:p>
            <a:pPr marL="0" indent="-12733">
              <a:buNone/>
            </a:pPr>
            <a:r>
              <a:rPr lang="fi-FI" sz="1600" b="1" dirty="0">
                <a:ea typeface="+mn-lt"/>
                <a:cs typeface="+mn-lt"/>
              </a:rPr>
              <a:t>Materiaalien tarvitsijoille</a:t>
            </a:r>
            <a:endParaRPr lang="fi-FI" sz="1600" b="1" dirty="0">
              <a:ea typeface="ＭＳ Ｐゴシック"/>
              <a:cs typeface="Arial"/>
            </a:endParaRPr>
          </a:p>
          <a:p>
            <a:pPr marL="339725" indent="-339725">
              <a:buFont typeface="Arial" panose="020B0604020202020204" pitchFamily="34" charset="0"/>
              <a:buChar char="•"/>
            </a:pPr>
            <a:r>
              <a:rPr lang="fi-FI" sz="1600" b="1" dirty="0"/>
              <a:t>Haku</a:t>
            </a:r>
            <a:r>
              <a:rPr lang="fi-FI" sz="1600" dirty="0"/>
              <a:t> ilmoituksista materiaalien ja sijainnin mukaan, hakuvahti ilmoittaa sähköpostiin kun hakukriteerien mukaisia ilmoituksia tulee Materiaalitorille</a:t>
            </a:r>
          </a:p>
          <a:p>
            <a:pPr marL="339725" indent="-339725">
              <a:buFont typeface="Arial" panose="020B0604020202020204" pitchFamily="34" charset="0"/>
              <a:buChar char="•"/>
            </a:pPr>
            <a:r>
              <a:rPr lang="fi-FI" sz="1600" b="1" dirty="0"/>
              <a:t>Ilmoitukset</a:t>
            </a:r>
            <a:r>
              <a:rPr lang="fi-FI" sz="1600" dirty="0"/>
              <a:t> </a:t>
            </a:r>
            <a:r>
              <a:rPr lang="fi-FI" sz="1600" b="1" dirty="0"/>
              <a:t>halutuista</a:t>
            </a:r>
            <a:r>
              <a:rPr lang="fi-FI" sz="1600" dirty="0"/>
              <a:t> materiaaleista</a:t>
            </a:r>
          </a:p>
          <a:p>
            <a:pPr marL="0" indent="0">
              <a:buNone/>
            </a:pPr>
            <a:endParaRPr lang="fi-FI" sz="1600" b="1" dirty="0">
              <a:ea typeface="+mn-lt"/>
              <a:cs typeface="+mn-lt"/>
            </a:endParaRPr>
          </a:p>
          <a:p>
            <a:pPr marL="0" indent="0">
              <a:buNone/>
            </a:pPr>
            <a:r>
              <a:rPr lang="fi-FI" sz="1600" b="1" dirty="0">
                <a:ea typeface="+mn-lt"/>
                <a:cs typeface="+mn-lt"/>
              </a:rPr>
              <a:t>Palveluntarjoajille</a:t>
            </a:r>
            <a:endParaRPr lang="fi-FI" sz="1600" dirty="0"/>
          </a:p>
          <a:p>
            <a:pPr marL="339725" indent="-339725">
              <a:buFont typeface="Arial" panose="020B0604020202020204" pitchFamily="34" charset="0"/>
              <a:buChar char="•"/>
            </a:pPr>
            <a:r>
              <a:rPr lang="fi-FI" sz="1600" dirty="0"/>
              <a:t>Mahdollisuus tarjota jätehuolto- tai asiantuntijapalveluita</a:t>
            </a:r>
          </a:p>
          <a:p>
            <a:pPr marL="0" indent="0">
              <a:buNone/>
            </a:pPr>
            <a:endParaRPr lang="fi-FI" sz="1600" dirty="0"/>
          </a:p>
          <a:p>
            <a:pPr marL="0" indent="0">
              <a:buNone/>
            </a:pPr>
            <a:r>
              <a:rPr lang="fi-FI" sz="1600" dirty="0"/>
              <a:t>Kaupat tehdään Materiaalitorin ulkopuolella</a:t>
            </a:r>
          </a:p>
          <a:p>
            <a:pPr marL="339725" indent="-339725">
              <a:buFont typeface="Arial" panose="020B0604020202020204" pitchFamily="34" charset="0"/>
              <a:buChar char="•"/>
            </a:pPr>
            <a:endParaRPr lang="fi-FI" sz="1600" dirty="0"/>
          </a:p>
          <a:p>
            <a:pPr marL="339725" indent="-339725">
              <a:buFont typeface="Arial" panose="020B0604020202020204" pitchFamily="34" charset="0"/>
              <a:buChar char="•"/>
            </a:pPr>
            <a:endParaRPr lang="fi-FI" sz="1600" dirty="0"/>
          </a:p>
        </p:txBody>
      </p:sp>
    </p:spTree>
    <p:extLst>
      <p:ext uri="{BB962C8B-B14F-4D97-AF65-F5344CB8AC3E}">
        <p14:creationId xmlns:p14="http://schemas.microsoft.com/office/powerpoint/2010/main" val="3578882469"/>
      </p:ext>
    </p:extLst>
  </p:cSld>
  <p:clrMapOvr>
    <a:masterClrMapping/>
  </p:clrMapOvr>
  <p:transition spd="med">
    <p:fade/>
  </p:transition>
</p:sld>
</file>

<file path=ppt/theme/theme1.xml><?xml version="1.0" encoding="utf-8"?>
<a:theme xmlns:a="http://schemas.openxmlformats.org/drawingml/2006/main" name="MT-pohja-20190301">
  <a:themeElements>
    <a:clrScheme name="MT">
      <a:dk1>
        <a:srgbClr val="000000"/>
      </a:dk1>
      <a:lt1>
        <a:srgbClr val="FFFFFF"/>
      </a:lt1>
      <a:dk2>
        <a:srgbClr val="246151"/>
      </a:dk2>
      <a:lt2>
        <a:srgbClr val="ED634E"/>
      </a:lt2>
      <a:accent1>
        <a:srgbClr val="2E96DA"/>
      </a:accent1>
      <a:accent2>
        <a:srgbClr val="9E57B4"/>
      </a:accent2>
      <a:accent3>
        <a:srgbClr val="D43686"/>
      </a:accent3>
      <a:accent4>
        <a:srgbClr val="E88029"/>
      </a:accent4>
      <a:accent5>
        <a:srgbClr val="F2C623"/>
      </a:accent5>
      <a:accent6>
        <a:srgbClr val="15B063"/>
      </a:accent6>
      <a:hlink>
        <a:srgbClr val="FF624E"/>
      </a:hlink>
      <a:folHlink>
        <a:srgbClr val="FF624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ln>
      </a:spPr>
      <a:bodyPr vert="horz" wrap="square" lIns="91440" tIns="45720" rIns="91440" bIns="45720" numCol="1" anchor="t" anchorCtr="0" compatLnSpc="1">
        <a:prstTxWarp prst="textNoShape">
          <a:avLst/>
        </a:prstTxWarp>
      </a:bodyPr>
      <a:lstStyle>
        <a:defPPr>
          <a:defRPr/>
        </a:defPPr>
      </a:lstStyle>
    </a:spDef>
    <a:lnDef>
      <a:spPr>
        <a:ln w="19050"/>
      </a:spPr>
      <a:bodyPr/>
      <a:lstStyle/>
      <a:style>
        <a:lnRef idx="1">
          <a:schemeClr val="accent1"/>
        </a:lnRef>
        <a:fillRef idx="0">
          <a:schemeClr val="accent1"/>
        </a:fillRef>
        <a:effectRef idx="0">
          <a:schemeClr val="accent1"/>
        </a:effectRef>
        <a:fontRef idx="minor">
          <a:schemeClr val="tx1"/>
        </a:fontRef>
      </a:style>
    </a:lnDef>
    <a:txDef>
      <a:spPr>
        <a:noFill/>
      </a:spPr>
      <a:bodyPr wrap="none" lIns="36000" tIns="36000" rIns="36000" bIns="36000" rtlCol="0">
        <a:spAutoFit/>
      </a:bodyPr>
      <a:lstStyle>
        <a:defPPr>
          <a:defRPr spc="-40" dirty="0" smtClean="0">
            <a:solidFill>
              <a:schemeClr val="tx1"/>
            </a:solidFill>
          </a:defRPr>
        </a:defPPr>
      </a:lstStyle>
    </a:txDef>
  </a:objectDefaults>
  <a:extraClrSchemeLst/>
</a:theme>
</file>

<file path=ppt/theme/theme2.xml><?xml version="1.0" encoding="utf-8"?>
<a:theme xmlns:a="http://schemas.openxmlformats.org/drawingml/2006/main" name="2_Motiva_kalvopohja_16-9">
  <a:themeElements>
    <a:clrScheme name="Custom 1">
      <a:dk1>
        <a:srgbClr val="000000"/>
      </a:dk1>
      <a:lt1>
        <a:srgbClr val="FFFFFF"/>
      </a:lt1>
      <a:dk2>
        <a:srgbClr val="000000"/>
      </a:dk2>
      <a:lt2>
        <a:srgbClr val="DBDDE3"/>
      </a:lt2>
      <a:accent1>
        <a:srgbClr val="9B003F"/>
      </a:accent1>
      <a:accent2>
        <a:srgbClr val="0E7C8E"/>
      </a:accent2>
      <a:accent3>
        <a:srgbClr val="47C9C3"/>
      </a:accent3>
      <a:accent4>
        <a:srgbClr val="E4BA10"/>
      </a:accent4>
      <a:accent5>
        <a:srgbClr val="7D0B99"/>
      </a:accent5>
      <a:accent6>
        <a:srgbClr val="4C055E"/>
      </a:accent6>
      <a:hlink>
        <a:srgbClr val="9B003F"/>
      </a:hlink>
      <a:folHlink>
        <a:srgbClr val="3E4044"/>
      </a:folHlink>
    </a:clrScheme>
    <a:fontScheme name="Motivan kalvofontti">
      <a:majorFont>
        <a:latin typeface="Segoe UI Semibold"/>
        <a:ea typeface=""/>
        <a:cs typeface=""/>
      </a:majorFont>
      <a:minorFont>
        <a:latin typeface="Segoe UI Semi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600" dirty="0" err="1" smtClean="0"/>
        </a:defPPr>
      </a:lstStyle>
    </a:txDef>
  </a:objectDefaults>
  <a:extraClrSchemeLst/>
  <a:extLst>
    <a:ext uri="{05A4C25C-085E-4340-85A3-A5531E510DB2}">
      <thm15:themeFamily xmlns:thm15="http://schemas.microsoft.com/office/thememl/2012/main" name="Motiva_kalvopohja_16-9" id="{9A0F80FB-E11B-4F2B-B3CA-6EC2DA2DD0FB}" vid="{0F4E4D41-B6B1-40DA-9008-EEC273112AD1}"/>
    </a:ext>
  </a:extLst>
</a:theme>
</file>

<file path=ppt/theme/theme3.xml><?xml version="1.0" encoding="utf-8"?>
<a:theme xmlns:a="http://schemas.openxmlformats.org/drawingml/2006/main" name="4_Motiva_kalvopohja_16-9">
  <a:themeElements>
    <a:clrScheme name="Custom 1">
      <a:dk1>
        <a:srgbClr val="000000"/>
      </a:dk1>
      <a:lt1>
        <a:srgbClr val="FFFFFF"/>
      </a:lt1>
      <a:dk2>
        <a:srgbClr val="000000"/>
      </a:dk2>
      <a:lt2>
        <a:srgbClr val="DBDDE3"/>
      </a:lt2>
      <a:accent1>
        <a:srgbClr val="9B003F"/>
      </a:accent1>
      <a:accent2>
        <a:srgbClr val="0E7C8E"/>
      </a:accent2>
      <a:accent3>
        <a:srgbClr val="47C9C3"/>
      </a:accent3>
      <a:accent4>
        <a:srgbClr val="E4BA10"/>
      </a:accent4>
      <a:accent5>
        <a:srgbClr val="7D0B99"/>
      </a:accent5>
      <a:accent6>
        <a:srgbClr val="4C055E"/>
      </a:accent6>
      <a:hlink>
        <a:srgbClr val="9B003F"/>
      </a:hlink>
      <a:folHlink>
        <a:srgbClr val="3E4044"/>
      </a:folHlink>
    </a:clrScheme>
    <a:fontScheme name="Motivan kalvofontti">
      <a:majorFont>
        <a:latin typeface="Segoe UI Semibold"/>
        <a:ea typeface=""/>
        <a:cs typeface=""/>
      </a:majorFont>
      <a:minorFont>
        <a:latin typeface="Segoe UI Semi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600" dirty="0" err="1" smtClean="0"/>
        </a:defPPr>
      </a:lstStyle>
    </a:txDef>
  </a:objectDefaults>
  <a:extraClrSchemeLst/>
  <a:extLst>
    <a:ext uri="{05A4C25C-085E-4340-85A3-A5531E510DB2}">
      <thm15:themeFamily xmlns:thm15="http://schemas.microsoft.com/office/thememl/2012/main" name="Motiva_kalvopohja_16-9" id="{9A0F80FB-E11B-4F2B-B3CA-6EC2DA2DD0FB}" vid="{0F4E4D41-B6B1-40DA-9008-EEC273112AD1}"/>
    </a:ext>
  </a:extLst>
</a:theme>
</file>

<file path=ppt/theme/theme4.xml><?xml version="1.0" encoding="utf-8"?>
<a:theme xmlns:a="http://schemas.openxmlformats.org/drawingml/2006/main" name="Motiva_kalvopohja_16-9">
  <a:themeElements>
    <a:clrScheme name="Custom 1">
      <a:dk1>
        <a:srgbClr val="000000"/>
      </a:dk1>
      <a:lt1>
        <a:srgbClr val="FFFFFF"/>
      </a:lt1>
      <a:dk2>
        <a:srgbClr val="000000"/>
      </a:dk2>
      <a:lt2>
        <a:srgbClr val="DBDDE3"/>
      </a:lt2>
      <a:accent1>
        <a:srgbClr val="9B003F"/>
      </a:accent1>
      <a:accent2>
        <a:srgbClr val="0E7C8E"/>
      </a:accent2>
      <a:accent3>
        <a:srgbClr val="47C9C3"/>
      </a:accent3>
      <a:accent4>
        <a:srgbClr val="E4BA10"/>
      </a:accent4>
      <a:accent5>
        <a:srgbClr val="7D0B99"/>
      </a:accent5>
      <a:accent6>
        <a:srgbClr val="4C055E"/>
      </a:accent6>
      <a:hlink>
        <a:srgbClr val="9B003F"/>
      </a:hlink>
      <a:folHlink>
        <a:srgbClr val="3E4044"/>
      </a:folHlink>
    </a:clrScheme>
    <a:fontScheme name="Motivan kalvofontti">
      <a:majorFont>
        <a:latin typeface="Segoe UI Semibold"/>
        <a:ea typeface=""/>
        <a:cs typeface=""/>
      </a:majorFont>
      <a:minorFont>
        <a:latin typeface="Segoe UI Semi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600" dirty="0" err="1" smtClean="0"/>
        </a:defPPr>
      </a:lstStyle>
    </a:txDef>
  </a:objectDefaults>
  <a:extraClrSchemeLst/>
  <a:extLst>
    <a:ext uri="{05A4C25C-085E-4340-85A3-A5531E510DB2}">
      <thm15:themeFamily xmlns:thm15="http://schemas.microsoft.com/office/thememl/2012/main" name="Motiva_kalvopohja_16-9" id="{9A0F80FB-E11B-4F2B-B3CA-6EC2DA2DD0FB}" vid="{0F4E4D41-B6B1-40DA-9008-EEC273112AD1}"/>
    </a:ext>
  </a:extLst>
</a:theme>
</file>

<file path=ppt/theme/theme5.xml><?xml version="1.0" encoding="utf-8"?>
<a:theme xmlns:a="http://schemas.openxmlformats.org/drawingml/2006/main" name="5_Motiva_kalvopohja_16-9">
  <a:themeElements>
    <a:clrScheme name="Custom 1">
      <a:dk1>
        <a:srgbClr val="000000"/>
      </a:dk1>
      <a:lt1>
        <a:srgbClr val="FFFFFF"/>
      </a:lt1>
      <a:dk2>
        <a:srgbClr val="000000"/>
      </a:dk2>
      <a:lt2>
        <a:srgbClr val="DBDDE3"/>
      </a:lt2>
      <a:accent1>
        <a:srgbClr val="9B003F"/>
      </a:accent1>
      <a:accent2>
        <a:srgbClr val="0E7C8E"/>
      </a:accent2>
      <a:accent3>
        <a:srgbClr val="47C9C3"/>
      </a:accent3>
      <a:accent4>
        <a:srgbClr val="E4BA10"/>
      </a:accent4>
      <a:accent5>
        <a:srgbClr val="7D0B99"/>
      </a:accent5>
      <a:accent6>
        <a:srgbClr val="4C055E"/>
      </a:accent6>
      <a:hlink>
        <a:srgbClr val="9B003F"/>
      </a:hlink>
      <a:folHlink>
        <a:srgbClr val="3E4044"/>
      </a:folHlink>
    </a:clrScheme>
    <a:fontScheme name="Motivan kalvofontti">
      <a:majorFont>
        <a:latin typeface="Segoe UI Semibold"/>
        <a:ea typeface=""/>
        <a:cs typeface=""/>
      </a:majorFont>
      <a:minorFont>
        <a:latin typeface="Segoe UI Semi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600" dirty="0" err="1" smtClean="0"/>
        </a:defPPr>
      </a:lstStyle>
    </a:txDef>
  </a:objectDefaults>
  <a:extraClrSchemeLst/>
  <a:extLst>
    <a:ext uri="{05A4C25C-085E-4340-85A3-A5531E510DB2}">
      <thm15:themeFamily xmlns:thm15="http://schemas.microsoft.com/office/thememl/2012/main" name="Motiva_kalvopohja_16-9" id="{9A0F80FB-E11B-4F2B-B3CA-6EC2DA2DD0FB}" vid="{0F4E4D41-B6B1-40DA-9008-EEC273112AD1}"/>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Asiakirja" ma:contentTypeID="0x010100AEC34CC0708A78428DABD4381C117ED9" ma:contentTypeVersion="8" ma:contentTypeDescription="Luo uusi asiakirja." ma:contentTypeScope="" ma:versionID="2ce09d4b584a267b2372c6070fd7509d">
  <xsd:schema xmlns:xsd="http://www.w3.org/2001/XMLSchema" xmlns:xs="http://www.w3.org/2001/XMLSchema" xmlns:p="http://schemas.microsoft.com/office/2006/metadata/properties" xmlns:ns2="7e311a5d-a61e-4361-ace1-ffd3c327334b" targetNamespace="http://schemas.microsoft.com/office/2006/metadata/properties" ma:root="true" ma:fieldsID="7a89a50676e5665acb60d03b09b3b3f7" ns2:_="">
    <xsd:import namespace="7e311a5d-a61e-4361-ace1-ffd3c327334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311a5d-a61e-4361-ace1-ffd3c327334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5AF0CE7-6DE9-4A4D-8EBD-291661DD74A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e311a5d-a61e-4361-ace1-ffd3c327334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3EAF8E7-D11C-46FC-8BF5-24D06D7406FB}">
  <ds:schemaRefs>
    <ds:schemaRef ds:uri="http://schemas.microsoft.com/sharepoint/v3/contenttype/forms"/>
  </ds:schemaRefs>
</ds:datastoreItem>
</file>

<file path=customXml/itemProps3.xml><?xml version="1.0" encoding="utf-8"?>
<ds:datastoreItem xmlns:ds="http://schemas.openxmlformats.org/officeDocument/2006/customXml" ds:itemID="{0E4CFEEB-E5AA-4820-8BA0-43CD397B8C32}">
  <ds:schemaRefs>
    <ds:schemaRef ds:uri="http://schemas.openxmlformats.org/package/2006/metadata/core-properties"/>
    <ds:schemaRef ds:uri="http://schemas.microsoft.com/office/2006/metadata/properties"/>
    <ds:schemaRef ds:uri="http://purl.org/dc/terms/"/>
    <ds:schemaRef ds:uri="http://schemas.microsoft.com/office/2006/documentManagement/types"/>
    <ds:schemaRef ds:uri="http://www.w3.org/XML/1998/namespace"/>
    <ds:schemaRef ds:uri="7e311a5d-a61e-4361-ace1-ffd3c327334b"/>
    <ds:schemaRef ds:uri="http://purl.org/dc/elements/1.1/"/>
    <ds:schemaRef ds:uri="http://purl.org/dc/dcmitype/"/>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116</TotalTime>
  <Words>1305</Words>
  <Application>Microsoft Office PowerPoint</Application>
  <PresentationFormat>Widescreen</PresentationFormat>
  <Paragraphs>211</Paragraphs>
  <Slides>15</Slides>
  <Notes>8</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15</vt:i4>
      </vt:variant>
    </vt:vector>
  </HeadingPairs>
  <TitlesOfParts>
    <vt:vector size="28" baseType="lpstr">
      <vt:lpstr>Arial</vt:lpstr>
      <vt:lpstr>Calibri</vt:lpstr>
      <vt:lpstr>Courier New</vt:lpstr>
      <vt:lpstr>Noto Sans Symbols</vt:lpstr>
      <vt:lpstr>Segoe UI Semibold</vt:lpstr>
      <vt:lpstr>Segoe UI Semilight</vt:lpstr>
      <vt:lpstr>Symbol</vt:lpstr>
      <vt:lpstr>Wingdings</vt:lpstr>
      <vt:lpstr>MT-pohja-20190301</vt:lpstr>
      <vt:lpstr>2_Motiva_kalvopohja_16-9</vt:lpstr>
      <vt:lpstr>4_Motiva_kalvopohja_16-9</vt:lpstr>
      <vt:lpstr>Motiva_kalvopohja_16-9</vt:lpstr>
      <vt:lpstr>5_Motiva_kalvopohja_16-9</vt:lpstr>
      <vt:lpstr>Rakennusmateriaalin kierrätys ja uudelleenkäyttö nyt ja tulevaisuudessa </vt:lpstr>
      <vt:lpstr>Esityksen sisältö</vt:lpstr>
      <vt:lpstr>Rakennus- ja purkujätteet Suomessa</vt:lpstr>
      <vt:lpstr>Arvio talonrakentamisen jätteiden koostumuksesta</vt:lpstr>
      <vt:lpstr>Miksi kannattaa hyödyntää?</vt:lpstr>
      <vt:lpstr>Rakennusmateriaalien kiertotalouden haasteita</vt:lpstr>
      <vt:lpstr>Valtionhallinto vauhdittaa purkumateriaalien hyötykäyttöä eri keinoin</vt:lpstr>
      <vt:lpstr>PowerPoint Presentation</vt:lpstr>
      <vt:lpstr>Materiaalit hyötykäyttöön Materiaalitorilla</vt:lpstr>
      <vt:lpstr>PowerPoint Presentation</vt:lpstr>
      <vt:lpstr>Materiaalikiertojen data- ja palvelualustan kehittäminen - tavoitteet</vt:lpstr>
      <vt:lpstr>Materiaalikiertojen alustaekosysteemin alustava visio</vt:lpstr>
      <vt:lpstr>Seuraavat askeleet</vt:lpstr>
      <vt:lpstr>Miten rakennusmateriaalien kierrätys ja uusiokäyttö saadaan toimimaan?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Rakennusmateriaalin kierrätys ja uudelleenkäyttö nyt ja tulevaisuudessa </dc:title>
  <dc:creator>Paula Eskola</dc:creator>
  <cp:lastModifiedBy>Paula Eskola</cp:lastModifiedBy>
  <cp:revision>2</cp:revision>
  <dcterms:created xsi:type="dcterms:W3CDTF">2020-09-18T07:56:47Z</dcterms:created>
  <dcterms:modified xsi:type="dcterms:W3CDTF">2020-09-18T09:53:20Z</dcterms:modified>
</cp:coreProperties>
</file>